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Lst>
  <p:sldSz cy="5143500" cx="9144000"/>
  <p:notesSz cx="6858000" cy="9144000"/>
  <p:embeddedFontLst>
    <p:embeddedFont>
      <p:font typeface="Libre Bodoni"/>
      <p:regular r:id="rId62"/>
      <p:bold r:id="rId63"/>
      <p:italic r:id="rId64"/>
      <p:boldItalic r:id="rId65"/>
    </p:embeddedFont>
    <p:embeddedFont>
      <p:font typeface="Proxima Nova"/>
      <p:regular r:id="rId66"/>
      <p:bold r:id="rId67"/>
      <p:italic r:id="rId68"/>
      <p:boldItalic r:id="rId69"/>
    </p:embeddedFont>
    <p:embeddedFont>
      <p:font typeface="Roboto Medium"/>
      <p:regular r:id="rId70"/>
      <p:bold r:id="rId71"/>
      <p:italic r:id="rId72"/>
      <p:boldItalic r:id="rId73"/>
    </p:embeddedFont>
    <p:embeddedFont>
      <p:font typeface="Amatic SC"/>
      <p:regular r:id="rId74"/>
      <p:bold r:id="rId75"/>
    </p:embeddedFont>
    <p:embeddedFont>
      <p:font typeface="Bebas Neue"/>
      <p:regular r:id="rId76"/>
    </p:embeddedFont>
    <p:embeddedFont>
      <p:font typeface="Albert Sans"/>
      <p:regular r:id="rId77"/>
      <p:bold r:id="rId78"/>
      <p:italic r:id="rId79"/>
      <p:boldItalic r:id="rId8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BBACE00-B87E-43D8-AB69-58CC3970F6EB}">
  <a:tblStyle styleId="{FBBACE00-B87E-43D8-AB69-58CC3970F6EB}"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AlbertSans-boldItalic.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RobotoMedium-boldItalic.fntdata"/><Relationship Id="rId72" Type="http://schemas.openxmlformats.org/officeDocument/2006/relationships/font" Target="fonts/RobotoMedium-italic.fntdata"/><Relationship Id="rId31" Type="http://schemas.openxmlformats.org/officeDocument/2006/relationships/slide" Target="slides/slide25.xml"/><Relationship Id="rId75" Type="http://schemas.openxmlformats.org/officeDocument/2006/relationships/font" Target="fonts/AmaticSC-bold.fntdata"/><Relationship Id="rId30" Type="http://schemas.openxmlformats.org/officeDocument/2006/relationships/slide" Target="slides/slide24.xml"/><Relationship Id="rId74" Type="http://schemas.openxmlformats.org/officeDocument/2006/relationships/font" Target="fonts/AmaticSC-regular.fntdata"/><Relationship Id="rId33" Type="http://schemas.openxmlformats.org/officeDocument/2006/relationships/slide" Target="slides/slide27.xml"/><Relationship Id="rId77" Type="http://schemas.openxmlformats.org/officeDocument/2006/relationships/font" Target="fonts/AlbertSans-regular.fntdata"/><Relationship Id="rId32" Type="http://schemas.openxmlformats.org/officeDocument/2006/relationships/slide" Target="slides/slide26.xml"/><Relationship Id="rId76" Type="http://schemas.openxmlformats.org/officeDocument/2006/relationships/font" Target="fonts/BebasNeue-regular.fntdata"/><Relationship Id="rId35" Type="http://schemas.openxmlformats.org/officeDocument/2006/relationships/slide" Target="slides/slide29.xml"/><Relationship Id="rId79" Type="http://schemas.openxmlformats.org/officeDocument/2006/relationships/font" Target="fonts/AlbertSans-italic.fntdata"/><Relationship Id="rId34" Type="http://schemas.openxmlformats.org/officeDocument/2006/relationships/slide" Target="slides/slide28.xml"/><Relationship Id="rId78" Type="http://schemas.openxmlformats.org/officeDocument/2006/relationships/font" Target="fonts/AlbertSans-bold.fntdata"/><Relationship Id="rId71" Type="http://schemas.openxmlformats.org/officeDocument/2006/relationships/font" Target="fonts/RobotoMedium-bold.fntdata"/><Relationship Id="rId70" Type="http://schemas.openxmlformats.org/officeDocument/2006/relationships/font" Target="fonts/RobotoMedium-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LibreBodoni-regular.fntdata"/><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LibreBodoni-italic.fntdata"/><Relationship Id="rId63" Type="http://schemas.openxmlformats.org/officeDocument/2006/relationships/font" Target="fonts/LibreBodoni-bold.fntdata"/><Relationship Id="rId22" Type="http://schemas.openxmlformats.org/officeDocument/2006/relationships/slide" Target="slides/slide16.xml"/><Relationship Id="rId66" Type="http://schemas.openxmlformats.org/officeDocument/2006/relationships/font" Target="fonts/ProximaNova-regular.fntdata"/><Relationship Id="rId21" Type="http://schemas.openxmlformats.org/officeDocument/2006/relationships/slide" Target="slides/slide15.xml"/><Relationship Id="rId65" Type="http://schemas.openxmlformats.org/officeDocument/2006/relationships/font" Target="fonts/LibreBodoni-boldItalic.fntdata"/><Relationship Id="rId24" Type="http://schemas.openxmlformats.org/officeDocument/2006/relationships/slide" Target="slides/slide18.xml"/><Relationship Id="rId68" Type="http://schemas.openxmlformats.org/officeDocument/2006/relationships/font" Target="fonts/ProximaNova-italic.fntdata"/><Relationship Id="rId23" Type="http://schemas.openxmlformats.org/officeDocument/2006/relationships/slide" Target="slides/slide17.xml"/><Relationship Id="rId67" Type="http://schemas.openxmlformats.org/officeDocument/2006/relationships/font" Target="fonts/ProximaNova-bold.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roximaNova-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 name="Shape 240"/>
        <p:cNvGrpSpPr/>
        <p:nvPr/>
      </p:nvGrpSpPr>
      <p:grpSpPr>
        <a:xfrm>
          <a:off x="0" y="0"/>
          <a:ext cx="0" cy="0"/>
          <a:chOff x="0" y="0"/>
          <a:chExt cx="0" cy="0"/>
        </a:xfrm>
      </p:grpSpPr>
      <p:sp>
        <p:nvSpPr>
          <p:cNvPr id="241" name="Google Shape;241;g2407582ab95_0_44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 name="Google Shape;242;g2407582ab95_0_44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 name="Shape 704"/>
        <p:cNvGrpSpPr/>
        <p:nvPr/>
      </p:nvGrpSpPr>
      <p:grpSpPr>
        <a:xfrm>
          <a:off x="0" y="0"/>
          <a:ext cx="0" cy="0"/>
          <a:chOff x="0" y="0"/>
          <a:chExt cx="0" cy="0"/>
        </a:xfrm>
      </p:grpSpPr>
      <p:sp>
        <p:nvSpPr>
          <p:cNvPr id="705" name="Google Shape;705;g241d6e294c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 name="Google Shape;706;g241d6e294c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 name="Shape 713"/>
        <p:cNvGrpSpPr/>
        <p:nvPr/>
      </p:nvGrpSpPr>
      <p:grpSpPr>
        <a:xfrm>
          <a:off x="0" y="0"/>
          <a:ext cx="0" cy="0"/>
          <a:chOff x="0" y="0"/>
          <a:chExt cx="0" cy="0"/>
        </a:xfrm>
      </p:grpSpPr>
      <p:sp>
        <p:nvSpPr>
          <p:cNvPr id="714" name="Google Shape;714;g2407582ab95_0_67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5" name="Google Shape;715;g2407582ab95_0_67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 name="Shape 736"/>
        <p:cNvGrpSpPr/>
        <p:nvPr/>
      </p:nvGrpSpPr>
      <p:grpSpPr>
        <a:xfrm>
          <a:off x="0" y="0"/>
          <a:ext cx="0" cy="0"/>
          <a:chOff x="0" y="0"/>
          <a:chExt cx="0" cy="0"/>
        </a:xfrm>
      </p:grpSpPr>
      <p:sp>
        <p:nvSpPr>
          <p:cNvPr id="737" name="Google Shape;737;g241d6e294c3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 name="Google Shape;738;g241d6e294c3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 name="Shape 779"/>
        <p:cNvGrpSpPr/>
        <p:nvPr/>
      </p:nvGrpSpPr>
      <p:grpSpPr>
        <a:xfrm>
          <a:off x="0" y="0"/>
          <a:ext cx="0" cy="0"/>
          <a:chOff x="0" y="0"/>
          <a:chExt cx="0" cy="0"/>
        </a:xfrm>
      </p:grpSpPr>
      <p:sp>
        <p:nvSpPr>
          <p:cNvPr id="780" name="Google Shape;780;g2407582ab95_0_67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1" name="Google Shape;781;g2407582ab95_0_67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6" name="Shape 1226"/>
        <p:cNvGrpSpPr/>
        <p:nvPr/>
      </p:nvGrpSpPr>
      <p:grpSpPr>
        <a:xfrm>
          <a:off x="0" y="0"/>
          <a:ext cx="0" cy="0"/>
          <a:chOff x="0" y="0"/>
          <a:chExt cx="0" cy="0"/>
        </a:xfrm>
      </p:grpSpPr>
      <p:sp>
        <p:nvSpPr>
          <p:cNvPr id="1227" name="Google Shape;1227;g241d6e294c3_0_1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8" name="Google Shape;1228;g241d6e294c3_0_1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2" name="Shape 1422"/>
        <p:cNvGrpSpPr/>
        <p:nvPr/>
      </p:nvGrpSpPr>
      <p:grpSpPr>
        <a:xfrm>
          <a:off x="0" y="0"/>
          <a:ext cx="0" cy="0"/>
          <a:chOff x="0" y="0"/>
          <a:chExt cx="0" cy="0"/>
        </a:xfrm>
      </p:grpSpPr>
      <p:sp>
        <p:nvSpPr>
          <p:cNvPr id="1423" name="Google Shape;1423;g2407582ab95_0_85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4" name="Google Shape;1424;g2407582ab95_0_85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7" name="Shape 1447"/>
        <p:cNvGrpSpPr/>
        <p:nvPr/>
      </p:nvGrpSpPr>
      <p:grpSpPr>
        <a:xfrm>
          <a:off x="0" y="0"/>
          <a:ext cx="0" cy="0"/>
          <a:chOff x="0" y="0"/>
          <a:chExt cx="0" cy="0"/>
        </a:xfrm>
      </p:grpSpPr>
      <p:sp>
        <p:nvSpPr>
          <p:cNvPr id="1448" name="Google Shape;1448;g241d6e294c3_0_4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9" name="Google Shape;1449;g241d6e294c3_0_4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8" name="Shape 1518"/>
        <p:cNvGrpSpPr/>
        <p:nvPr/>
      </p:nvGrpSpPr>
      <p:grpSpPr>
        <a:xfrm>
          <a:off x="0" y="0"/>
          <a:ext cx="0" cy="0"/>
          <a:chOff x="0" y="0"/>
          <a:chExt cx="0" cy="0"/>
        </a:xfrm>
      </p:grpSpPr>
      <p:sp>
        <p:nvSpPr>
          <p:cNvPr id="1519" name="Google Shape;1519;g241d6e294c3_0_4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0" name="Google Shape;1520;g241d6e294c3_0_4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6" name="Shape 1526"/>
        <p:cNvGrpSpPr/>
        <p:nvPr/>
      </p:nvGrpSpPr>
      <p:grpSpPr>
        <a:xfrm>
          <a:off x="0" y="0"/>
          <a:ext cx="0" cy="0"/>
          <a:chOff x="0" y="0"/>
          <a:chExt cx="0" cy="0"/>
        </a:xfrm>
      </p:grpSpPr>
      <p:sp>
        <p:nvSpPr>
          <p:cNvPr id="1527" name="Google Shape;1527;g241d6e294c3_0_1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8" name="Google Shape;1528;g241d6e294c3_0_1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0" name="Shape 1570"/>
        <p:cNvGrpSpPr/>
        <p:nvPr/>
      </p:nvGrpSpPr>
      <p:grpSpPr>
        <a:xfrm>
          <a:off x="0" y="0"/>
          <a:ext cx="0" cy="0"/>
          <a:chOff x="0" y="0"/>
          <a:chExt cx="0" cy="0"/>
        </a:xfrm>
      </p:grpSpPr>
      <p:sp>
        <p:nvSpPr>
          <p:cNvPr id="1571" name="Google Shape;1571;g241d6e294c3_0_15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2" name="Google Shape;1572;g241d6e294c3_0_15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3" name="Shape 1623"/>
        <p:cNvGrpSpPr/>
        <p:nvPr/>
      </p:nvGrpSpPr>
      <p:grpSpPr>
        <a:xfrm>
          <a:off x="0" y="0"/>
          <a:ext cx="0" cy="0"/>
          <a:chOff x="0" y="0"/>
          <a:chExt cx="0" cy="0"/>
        </a:xfrm>
      </p:grpSpPr>
      <p:sp>
        <p:nvSpPr>
          <p:cNvPr id="1624" name="Google Shape;1624;g241d6e294c3_0_15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5" name="Google Shape;1625;g241d6e294c3_0_15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1" name="Shape 1671"/>
        <p:cNvGrpSpPr/>
        <p:nvPr/>
      </p:nvGrpSpPr>
      <p:grpSpPr>
        <a:xfrm>
          <a:off x="0" y="0"/>
          <a:ext cx="0" cy="0"/>
          <a:chOff x="0" y="0"/>
          <a:chExt cx="0" cy="0"/>
        </a:xfrm>
      </p:grpSpPr>
      <p:sp>
        <p:nvSpPr>
          <p:cNvPr id="1672" name="Google Shape;1672;g241d6e294c3_0_14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3" name="Google Shape;1673;g241d6e294c3_0_14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7" name="Shape 1677"/>
        <p:cNvGrpSpPr/>
        <p:nvPr/>
      </p:nvGrpSpPr>
      <p:grpSpPr>
        <a:xfrm>
          <a:off x="0" y="0"/>
          <a:ext cx="0" cy="0"/>
          <a:chOff x="0" y="0"/>
          <a:chExt cx="0" cy="0"/>
        </a:xfrm>
      </p:grpSpPr>
      <p:sp>
        <p:nvSpPr>
          <p:cNvPr id="1678" name="Google Shape;1678;g241d6e294c3_0_2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9" name="Google Shape;1679;g241d6e294c3_0_2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g241d6e294c3_0_7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8" name="Google Shape;1698;g241d6e294c3_0_7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9" name="Shape 2159"/>
        <p:cNvGrpSpPr/>
        <p:nvPr/>
      </p:nvGrpSpPr>
      <p:grpSpPr>
        <a:xfrm>
          <a:off x="0" y="0"/>
          <a:ext cx="0" cy="0"/>
          <a:chOff x="0" y="0"/>
          <a:chExt cx="0" cy="0"/>
        </a:xfrm>
      </p:grpSpPr>
      <p:sp>
        <p:nvSpPr>
          <p:cNvPr id="2160" name="Google Shape;2160;g241d6e294c3_0_39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1" name="Google Shape;2161;g241d6e294c3_0_39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9" name="Shape 2589"/>
        <p:cNvGrpSpPr/>
        <p:nvPr/>
      </p:nvGrpSpPr>
      <p:grpSpPr>
        <a:xfrm>
          <a:off x="0" y="0"/>
          <a:ext cx="0" cy="0"/>
          <a:chOff x="0" y="0"/>
          <a:chExt cx="0" cy="0"/>
        </a:xfrm>
      </p:grpSpPr>
      <p:sp>
        <p:nvSpPr>
          <p:cNvPr id="2590" name="Google Shape;2590;g241d6e294c3_0_54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1" name="Google Shape;2591;g241d6e294c3_0_54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5" name="Shape 2595"/>
        <p:cNvGrpSpPr/>
        <p:nvPr/>
      </p:nvGrpSpPr>
      <p:grpSpPr>
        <a:xfrm>
          <a:off x="0" y="0"/>
          <a:ext cx="0" cy="0"/>
          <a:chOff x="0" y="0"/>
          <a:chExt cx="0" cy="0"/>
        </a:xfrm>
      </p:grpSpPr>
      <p:sp>
        <p:nvSpPr>
          <p:cNvPr id="2596" name="Google Shape;2596;g241d6e294c3_0_39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7" name="Google Shape;2597;g241d6e294c3_0_39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2" name="Shape 2602"/>
        <p:cNvGrpSpPr/>
        <p:nvPr/>
      </p:nvGrpSpPr>
      <p:grpSpPr>
        <a:xfrm>
          <a:off x="0" y="0"/>
          <a:ext cx="0" cy="0"/>
          <a:chOff x="0" y="0"/>
          <a:chExt cx="0" cy="0"/>
        </a:xfrm>
      </p:grpSpPr>
      <p:sp>
        <p:nvSpPr>
          <p:cNvPr id="2603" name="Google Shape;2603;g241d6e294c3_0_39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4" name="Google Shape;2604;g241d6e294c3_0_39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3" name="Shape 2643"/>
        <p:cNvGrpSpPr/>
        <p:nvPr/>
      </p:nvGrpSpPr>
      <p:grpSpPr>
        <a:xfrm>
          <a:off x="0" y="0"/>
          <a:ext cx="0" cy="0"/>
          <a:chOff x="0" y="0"/>
          <a:chExt cx="0" cy="0"/>
        </a:xfrm>
      </p:grpSpPr>
      <p:sp>
        <p:nvSpPr>
          <p:cNvPr id="2644" name="Google Shape;2644;g241d6e294c3_0_39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45" name="Google Shape;2645;g241d6e294c3_0_39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39" name="Shape 2839"/>
        <p:cNvGrpSpPr/>
        <p:nvPr/>
      </p:nvGrpSpPr>
      <p:grpSpPr>
        <a:xfrm>
          <a:off x="0" y="0"/>
          <a:ext cx="0" cy="0"/>
          <a:chOff x="0" y="0"/>
          <a:chExt cx="0" cy="0"/>
        </a:xfrm>
      </p:grpSpPr>
      <p:sp>
        <p:nvSpPr>
          <p:cNvPr id="2840" name="Google Shape;2840;g241d6e294c3_0_40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1" name="Google Shape;2841;g241d6e294c3_0_40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4" name="Shape 2884"/>
        <p:cNvGrpSpPr/>
        <p:nvPr/>
      </p:nvGrpSpPr>
      <p:grpSpPr>
        <a:xfrm>
          <a:off x="0" y="0"/>
          <a:ext cx="0" cy="0"/>
          <a:chOff x="0" y="0"/>
          <a:chExt cx="0" cy="0"/>
        </a:xfrm>
      </p:grpSpPr>
      <p:sp>
        <p:nvSpPr>
          <p:cNvPr id="2885" name="Google Shape;2885;g241d6e294c3_0_49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86" name="Google Shape;2886;g241d6e294c3_0_49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1" name="Shape 2911"/>
        <p:cNvGrpSpPr/>
        <p:nvPr/>
      </p:nvGrpSpPr>
      <p:grpSpPr>
        <a:xfrm>
          <a:off x="0" y="0"/>
          <a:ext cx="0" cy="0"/>
          <a:chOff x="0" y="0"/>
          <a:chExt cx="0" cy="0"/>
        </a:xfrm>
      </p:grpSpPr>
      <p:sp>
        <p:nvSpPr>
          <p:cNvPr id="2912" name="Google Shape;2912;g241d6e294c3_0_50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13" name="Google Shape;2913;g241d6e294c3_0_50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4" name="Shape 2924"/>
        <p:cNvGrpSpPr/>
        <p:nvPr/>
      </p:nvGrpSpPr>
      <p:grpSpPr>
        <a:xfrm>
          <a:off x="0" y="0"/>
          <a:ext cx="0" cy="0"/>
          <a:chOff x="0" y="0"/>
          <a:chExt cx="0" cy="0"/>
        </a:xfrm>
      </p:grpSpPr>
      <p:sp>
        <p:nvSpPr>
          <p:cNvPr id="2925" name="Google Shape;2925;g241d6e294c3_0_5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6" name="Google Shape;2926;g241d6e294c3_0_5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6" name="Shape 2936"/>
        <p:cNvGrpSpPr/>
        <p:nvPr/>
      </p:nvGrpSpPr>
      <p:grpSpPr>
        <a:xfrm>
          <a:off x="0" y="0"/>
          <a:ext cx="0" cy="0"/>
          <a:chOff x="0" y="0"/>
          <a:chExt cx="0" cy="0"/>
        </a:xfrm>
      </p:grpSpPr>
      <p:sp>
        <p:nvSpPr>
          <p:cNvPr id="2937" name="Google Shape;2937;g241d6e294c3_0_5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38" name="Google Shape;2938;g241d6e294c3_0_5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9" name="Shape 2949"/>
        <p:cNvGrpSpPr/>
        <p:nvPr/>
      </p:nvGrpSpPr>
      <p:grpSpPr>
        <a:xfrm>
          <a:off x="0" y="0"/>
          <a:ext cx="0" cy="0"/>
          <a:chOff x="0" y="0"/>
          <a:chExt cx="0" cy="0"/>
        </a:xfrm>
      </p:grpSpPr>
      <p:sp>
        <p:nvSpPr>
          <p:cNvPr id="2950" name="Google Shape;2950;g241d6e294c3_0_5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51" name="Google Shape;2951;g241d6e294c3_0_5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69" name="Shape 2969"/>
        <p:cNvGrpSpPr/>
        <p:nvPr/>
      </p:nvGrpSpPr>
      <p:grpSpPr>
        <a:xfrm>
          <a:off x="0" y="0"/>
          <a:ext cx="0" cy="0"/>
          <a:chOff x="0" y="0"/>
          <a:chExt cx="0" cy="0"/>
        </a:xfrm>
      </p:grpSpPr>
      <p:sp>
        <p:nvSpPr>
          <p:cNvPr id="2970" name="Google Shape;2970;g241d6e294c3_0_5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1" name="Google Shape;2971;g241d6e294c3_0_5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02" name="Shape 3002"/>
        <p:cNvGrpSpPr/>
        <p:nvPr/>
      </p:nvGrpSpPr>
      <p:grpSpPr>
        <a:xfrm>
          <a:off x="0" y="0"/>
          <a:ext cx="0" cy="0"/>
          <a:chOff x="0" y="0"/>
          <a:chExt cx="0" cy="0"/>
        </a:xfrm>
      </p:grpSpPr>
      <p:sp>
        <p:nvSpPr>
          <p:cNvPr id="3003" name="Google Shape;3003;g241d6e294c3_0_52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04" name="Google Shape;3004;g241d6e294c3_0_52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8" name="Shape 3028"/>
        <p:cNvGrpSpPr/>
        <p:nvPr/>
      </p:nvGrpSpPr>
      <p:grpSpPr>
        <a:xfrm>
          <a:off x="0" y="0"/>
          <a:ext cx="0" cy="0"/>
          <a:chOff x="0" y="0"/>
          <a:chExt cx="0" cy="0"/>
        </a:xfrm>
      </p:grpSpPr>
      <p:sp>
        <p:nvSpPr>
          <p:cNvPr id="3029" name="Google Shape;3029;g241d6e294c3_0_5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30" name="Google Shape;3030;g241d6e294c3_0_5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1" name="Shape 3041"/>
        <p:cNvGrpSpPr/>
        <p:nvPr/>
      </p:nvGrpSpPr>
      <p:grpSpPr>
        <a:xfrm>
          <a:off x="0" y="0"/>
          <a:ext cx="0" cy="0"/>
          <a:chOff x="0" y="0"/>
          <a:chExt cx="0" cy="0"/>
        </a:xfrm>
      </p:grpSpPr>
      <p:sp>
        <p:nvSpPr>
          <p:cNvPr id="3042" name="Google Shape;3042;g241d6e294c3_0_52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3" name="Google Shape;3043;g241d6e294c3_0_52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6" name="Shape 3056"/>
        <p:cNvGrpSpPr/>
        <p:nvPr/>
      </p:nvGrpSpPr>
      <p:grpSpPr>
        <a:xfrm>
          <a:off x="0" y="0"/>
          <a:ext cx="0" cy="0"/>
          <a:chOff x="0" y="0"/>
          <a:chExt cx="0" cy="0"/>
        </a:xfrm>
      </p:grpSpPr>
      <p:sp>
        <p:nvSpPr>
          <p:cNvPr id="3057" name="Google Shape;3057;g241d6e294c3_0_54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8" name="Google Shape;3058;g241d6e294c3_0_54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1" name="Shape 3071"/>
        <p:cNvGrpSpPr/>
        <p:nvPr/>
      </p:nvGrpSpPr>
      <p:grpSpPr>
        <a:xfrm>
          <a:off x="0" y="0"/>
          <a:ext cx="0" cy="0"/>
          <a:chOff x="0" y="0"/>
          <a:chExt cx="0" cy="0"/>
        </a:xfrm>
      </p:grpSpPr>
      <p:sp>
        <p:nvSpPr>
          <p:cNvPr id="3072" name="Google Shape;3072;g242bd8468cd_0_2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73" name="Google Shape;3073;g242bd8468cd_0_2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96" name="Shape 3096"/>
        <p:cNvGrpSpPr/>
        <p:nvPr/>
      </p:nvGrpSpPr>
      <p:grpSpPr>
        <a:xfrm>
          <a:off x="0" y="0"/>
          <a:ext cx="0" cy="0"/>
          <a:chOff x="0" y="0"/>
          <a:chExt cx="0" cy="0"/>
        </a:xfrm>
      </p:grpSpPr>
      <p:sp>
        <p:nvSpPr>
          <p:cNvPr id="3097" name="Google Shape;3097;g242bd8468cd_0_4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98" name="Google Shape;3098;g242bd8468cd_0_4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1" name="Shape 3121"/>
        <p:cNvGrpSpPr/>
        <p:nvPr/>
      </p:nvGrpSpPr>
      <p:grpSpPr>
        <a:xfrm>
          <a:off x="0" y="0"/>
          <a:ext cx="0" cy="0"/>
          <a:chOff x="0" y="0"/>
          <a:chExt cx="0" cy="0"/>
        </a:xfrm>
      </p:grpSpPr>
      <p:sp>
        <p:nvSpPr>
          <p:cNvPr id="3122" name="Google Shape;3122;g242bd8468cd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3" name="Google Shape;3123;g242bd8468cd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1" name="Shape 3151"/>
        <p:cNvGrpSpPr/>
        <p:nvPr/>
      </p:nvGrpSpPr>
      <p:grpSpPr>
        <a:xfrm>
          <a:off x="0" y="0"/>
          <a:ext cx="0" cy="0"/>
          <a:chOff x="0" y="0"/>
          <a:chExt cx="0" cy="0"/>
        </a:xfrm>
      </p:grpSpPr>
      <p:sp>
        <p:nvSpPr>
          <p:cNvPr id="3152" name="Google Shape;3152;g241d6e294c3_0_53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3" name="Google Shape;3153;g241d6e294c3_0_53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13" name="Shape 3613"/>
        <p:cNvGrpSpPr/>
        <p:nvPr/>
      </p:nvGrpSpPr>
      <p:grpSpPr>
        <a:xfrm>
          <a:off x="0" y="0"/>
          <a:ext cx="0" cy="0"/>
          <a:chOff x="0" y="0"/>
          <a:chExt cx="0" cy="0"/>
        </a:xfrm>
      </p:grpSpPr>
      <p:sp>
        <p:nvSpPr>
          <p:cNvPr id="3614" name="Google Shape;3614;g242bd8468cd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15" name="Google Shape;3615;g242bd8468cd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4" name="Shape 3684"/>
        <p:cNvGrpSpPr/>
        <p:nvPr/>
      </p:nvGrpSpPr>
      <p:grpSpPr>
        <a:xfrm>
          <a:off x="0" y="0"/>
          <a:ext cx="0" cy="0"/>
          <a:chOff x="0" y="0"/>
          <a:chExt cx="0" cy="0"/>
        </a:xfrm>
      </p:grpSpPr>
      <p:sp>
        <p:nvSpPr>
          <p:cNvPr id="3685" name="Google Shape;3685;g242bd8468cd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6" name="Google Shape;3686;g242bd8468cd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90" name="Shape 3690"/>
        <p:cNvGrpSpPr/>
        <p:nvPr/>
      </p:nvGrpSpPr>
      <p:grpSpPr>
        <a:xfrm>
          <a:off x="0" y="0"/>
          <a:ext cx="0" cy="0"/>
          <a:chOff x="0" y="0"/>
          <a:chExt cx="0" cy="0"/>
        </a:xfrm>
      </p:grpSpPr>
      <p:sp>
        <p:nvSpPr>
          <p:cNvPr id="3691" name="Google Shape;3691;g242bd8468cd_0_196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92" name="Google Shape;3692;g242bd8468cd_0_196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96" name="Shape 3696"/>
        <p:cNvGrpSpPr/>
        <p:nvPr/>
      </p:nvGrpSpPr>
      <p:grpSpPr>
        <a:xfrm>
          <a:off x="0" y="0"/>
          <a:ext cx="0" cy="0"/>
          <a:chOff x="0" y="0"/>
          <a:chExt cx="0" cy="0"/>
        </a:xfrm>
      </p:grpSpPr>
      <p:sp>
        <p:nvSpPr>
          <p:cNvPr id="3697" name="Google Shape;3697;g242bd8468cd_0_197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98" name="Google Shape;3698;g242bd8468cd_0_197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2" name="Shape 3702"/>
        <p:cNvGrpSpPr/>
        <p:nvPr/>
      </p:nvGrpSpPr>
      <p:grpSpPr>
        <a:xfrm>
          <a:off x="0" y="0"/>
          <a:ext cx="0" cy="0"/>
          <a:chOff x="0" y="0"/>
          <a:chExt cx="0" cy="0"/>
        </a:xfrm>
      </p:grpSpPr>
      <p:sp>
        <p:nvSpPr>
          <p:cNvPr id="3703" name="Google Shape;3703;g242bd8468cd_0_197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4" name="Google Shape;3704;g242bd8468cd_0_197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8" name="Shape 3728"/>
        <p:cNvGrpSpPr/>
        <p:nvPr/>
      </p:nvGrpSpPr>
      <p:grpSpPr>
        <a:xfrm>
          <a:off x="0" y="0"/>
          <a:ext cx="0" cy="0"/>
          <a:chOff x="0" y="0"/>
          <a:chExt cx="0" cy="0"/>
        </a:xfrm>
      </p:grpSpPr>
      <p:sp>
        <p:nvSpPr>
          <p:cNvPr id="3729" name="Google Shape;3729;g242bd8468cd_0_19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30" name="Google Shape;3730;g242bd8468cd_0_19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4" name="Shape 3744"/>
        <p:cNvGrpSpPr/>
        <p:nvPr/>
      </p:nvGrpSpPr>
      <p:grpSpPr>
        <a:xfrm>
          <a:off x="0" y="0"/>
          <a:ext cx="0" cy="0"/>
          <a:chOff x="0" y="0"/>
          <a:chExt cx="0" cy="0"/>
        </a:xfrm>
      </p:grpSpPr>
      <p:sp>
        <p:nvSpPr>
          <p:cNvPr id="3745" name="Google Shape;3745;g242bd8468cd_0_197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46" name="Google Shape;3746;g242bd8468cd_0_197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3" name="Shape 4083"/>
        <p:cNvGrpSpPr/>
        <p:nvPr/>
      </p:nvGrpSpPr>
      <p:grpSpPr>
        <a:xfrm>
          <a:off x="0" y="0"/>
          <a:ext cx="0" cy="0"/>
          <a:chOff x="0" y="0"/>
          <a:chExt cx="0" cy="0"/>
        </a:xfrm>
      </p:grpSpPr>
      <p:sp>
        <p:nvSpPr>
          <p:cNvPr id="4084" name="Google Shape;4084;g242bd8468cd_0_200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5" name="Google Shape;4085;g242bd8468cd_0_200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4" name="Shape 6284"/>
        <p:cNvGrpSpPr/>
        <p:nvPr/>
      </p:nvGrpSpPr>
      <p:grpSpPr>
        <a:xfrm>
          <a:off x="0" y="0"/>
          <a:ext cx="0" cy="0"/>
          <a:chOff x="0" y="0"/>
          <a:chExt cx="0" cy="0"/>
        </a:xfrm>
      </p:grpSpPr>
      <p:sp>
        <p:nvSpPr>
          <p:cNvPr id="6285" name="Google Shape;6285;g242bd8468cd_0_222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86" name="Google Shape;6286;g242bd8468cd_0_222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03" name="Shape 6703"/>
        <p:cNvGrpSpPr/>
        <p:nvPr/>
      </p:nvGrpSpPr>
      <p:grpSpPr>
        <a:xfrm>
          <a:off x="0" y="0"/>
          <a:ext cx="0" cy="0"/>
          <a:chOff x="0" y="0"/>
          <a:chExt cx="0" cy="0"/>
        </a:xfrm>
      </p:grpSpPr>
      <p:sp>
        <p:nvSpPr>
          <p:cNvPr id="6704" name="Google Shape;6704;g242bd8468cd_0_2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05" name="Google Shape;6705;g242bd8468cd_0_2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3" name="Shape 6873"/>
        <p:cNvGrpSpPr/>
        <p:nvPr/>
      </p:nvGrpSpPr>
      <p:grpSpPr>
        <a:xfrm>
          <a:off x="0" y="0"/>
          <a:ext cx="0" cy="0"/>
          <a:chOff x="0" y="0"/>
          <a:chExt cx="0" cy="0"/>
        </a:xfrm>
      </p:grpSpPr>
      <p:sp>
        <p:nvSpPr>
          <p:cNvPr id="6874" name="Google Shape;6874;g242bd8468cd_0_228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5" name="Google Shape;6875;g242bd8468cd_0_228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78" name="Shape 7278"/>
        <p:cNvGrpSpPr/>
        <p:nvPr/>
      </p:nvGrpSpPr>
      <p:grpSpPr>
        <a:xfrm>
          <a:off x="0" y="0"/>
          <a:ext cx="0" cy="0"/>
          <a:chOff x="0" y="0"/>
          <a:chExt cx="0" cy="0"/>
        </a:xfrm>
      </p:grpSpPr>
      <p:sp>
        <p:nvSpPr>
          <p:cNvPr id="7279" name="Google Shape;7279;g242bd8468cd_0_232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80" name="Google Shape;7280;g242bd8468cd_0_232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58" name="Shape 7658"/>
        <p:cNvGrpSpPr/>
        <p:nvPr/>
      </p:nvGrpSpPr>
      <p:grpSpPr>
        <a:xfrm>
          <a:off x="0" y="0"/>
          <a:ext cx="0" cy="0"/>
          <a:chOff x="0" y="0"/>
          <a:chExt cx="0" cy="0"/>
        </a:xfrm>
      </p:grpSpPr>
      <p:sp>
        <p:nvSpPr>
          <p:cNvPr id="7659" name="Google Shape;7659;g242bd8468cd_0_236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60" name="Google Shape;7660;g242bd8468cd_0_236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5" name="Shape 8435"/>
        <p:cNvGrpSpPr/>
        <p:nvPr/>
      </p:nvGrpSpPr>
      <p:grpSpPr>
        <a:xfrm>
          <a:off x="0" y="0"/>
          <a:ext cx="0" cy="0"/>
          <a:chOff x="0" y="0"/>
          <a:chExt cx="0" cy="0"/>
        </a:xfrm>
      </p:grpSpPr>
      <p:sp>
        <p:nvSpPr>
          <p:cNvPr id="8436" name="Google Shape;8436;g242bd8468cd_0_244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7" name="Google Shape;8437;g242bd8468cd_0_244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2" name="Shape 9842"/>
        <p:cNvGrpSpPr/>
        <p:nvPr/>
      </p:nvGrpSpPr>
      <p:grpSpPr>
        <a:xfrm>
          <a:off x="0" y="0"/>
          <a:ext cx="0" cy="0"/>
          <a:chOff x="0" y="0"/>
          <a:chExt cx="0" cy="0"/>
        </a:xfrm>
      </p:grpSpPr>
      <p:sp>
        <p:nvSpPr>
          <p:cNvPr id="9843" name="Google Shape;9843;g242bd8468cd_0_258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44" name="Google Shape;9844;g242bd8468cd_0_258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36" name="Shape 12236"/>
        <p:cNvGrpSpPr/>
        <p:nvPr/>
      </p:nvGrpSpPr>
      <p:grpSpPr>
        <a:xfrm>
          <a:off x="0" y="0"/>
          <a:ext cx="0" cy="0"/>
          <a:chOff x="0" y="0"/>
          <a:chExt cx="0" cy="0"/>
        </a:xfrm>
      </p:grpSpPr>
      <p:sp>
        <p:nvSpPr>
          <p:cNvPr id="12237" name="Google Shape;12237;g242bd8468cd_0_28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38" name="Google Shape;12238;g242bd8468cd_0_28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50" name="Shape 14250"/>
        <p:cNvGrpSpPr/>
        <p:nvPr/>
      </p:nvGrpSpPr>
      <p:grpSpPr>
        <a:xfrm>
          <a:off x="0" y="0"/>
          <a:ext cx="0" cy="0"/>
          <a:chOff x="0" y="0"/>
          <a:chExt cx="0" cy="0"/>
        </a:xfrm>
      </p:grpSpPr>
      <p:sp>
        <p:nvSpPr>
          <p:cNvPr id="14251" name="Google Shape;14251;g242bd8468cd_0_302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52" name="Google Shape;14252;g242bd8468cd_0_302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86" name="Shape 15886"/>
        <p:cNvGrpSpPr/>
        <p:nvPr/>
      </p:nvGrpSpPr>
      <p:grpSpPr>
        <a:xfrm>
          <a:off x="0" y="0"/>
          <a:ext cx="0" cy="0"/>
          <a:chOff x="0" y="0"/>
          <a:chExt cx="0" cy="0"/>
        </a:xfrm>
      </p:grpSpPr>
      <p:sp>
        <p:nvSpPr>
          <p:cNvPr id="15887" name="Google Shape;15887;g242bd8468cd_0_318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88" name="Google Shape;15888;g242bd8468cd_0_318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28" name="Shape 16928"/>
        <p:cNvGrpSpPr/>
        <p:nvPr/>
      </p:nvGrpSpPr>
      <p:grpSpPr>
        <a:xfrm>
          <a:off x="0" y="0"/>
          <a:ext cx="0" cy="0"/>
          <a:chOff x="0" y="0"/>
          <a:chExt cx="0" cy="0"/>
        </a:xfrm>
      </p:grpSpPr>
      <p:sp>
        <p:nvSpPr>
          <p:cNvPr id="16929" name="Google Shape;16929;g242bd8468cd_0_329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30" name="Google Shape;16930;g242bd8468cd_0_329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71" name="Shape 18471"/>
        <p:cNvGrpSpPr/>
        <p:nvPr/>
      </p:nvGrpSpPr>
      <p:grpSpPr>
        <a:xfrm>
          <a:off x="0" y="0"/>
          <a:ext cx="0" cy="0"/>
          <a:chOff x="0" y="0"/>
          <a:chExt cx="0" cy="0"/>
        </a:xfrm>
      </p:grpSpPr>
      <p:sp>
        <p:nvSpPr>
          <p:cNvPr id="18472" name="Google Shape;18472;g242bd8468cd_0_384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73" name="Google Shape;18473;g242bd8468cd_0_384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5"/>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3811194" y="916000"/>
            <a:ext cx="4617600" cy="1444800"/>
          </a:xfrm>
          <a:prstGeom prst="rect">
            <a:avLst/>
          </a:prstGeom>
        </p:spPr>
        <p:txBody>
          <a:bodyPr anchorCtr="0" anchor="b" bIns="91425" lIns="91425" spcFirstLastPara="1" rIns="91425" wrap="square" tIns="91425">
            <a:noAutofit/>
          </a:bodyPr>
          <a:lstStyle>
            <a:lvl1pPr lvl="0" algn="r">
              <a:lnSpc>
                <a:spcPct val="90000"/>
              </a:lnSpc>
              <a:spcBef>
                <a:spcPts val="0"/>
              </a:spcBef>
              <a:spcAft>
                <a:spcPts val="0"/>
              </a:spcAft>
              <a:buSzPts val="5200"/>
              <a:buNone/>
              <a:defRPr sz="45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3811075" y="2360700"/>
            <a:ext cx="4617600" cy="4410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atin typeface="Albert Sans"/>
                <a:ea typeface="Albert Sans"/>
                <a:cs typeface="Albert Sans"/>
                <a:sym typeface="Albert Sans"/>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 name="Google Shape;11;p2"/>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accent5"/>
        </a:solidFill>
      </p:bgPr>
    </p:bg>
    <p:spTree>
      <p:nvGrpSpPr>
        <p:cNvPr id="12" name="Shape 12"/>
        <p:cNvGrpSpPr/>
        <p:nvPr/>
      </p:nvGrpSpPr>
      <p:grpSpPr>
        <a:xfrm>
          <a:off x="0" y="0"/>
          <a:ext cx="0" cy="0"/>
          <a:chOff x="0" y="0"/>
          <a:chExt cx="0" cy="0"/>
        </a:xfrm>
      </p:grpSpPr>
      <p:sp>
        <p:nvSpPr>
          <p:cNvPr id="13" name="Google Shape;13;p3"/>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txBox="1"/>
          <p:nvPr>
            <p:ph type="title"/>
          </p:nvPr>
        </p:nvSpPr>
        <p:spPr>
          <a:xfrm>
            <a:off x="715100" y="1771238"/>
            <a:ext cx="3108600" cy="17046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2" type="title"/>
          </p:nvPr>
        </p:nvSpPr>
        <p:spPr>
          <a:xfrm>
            <a:off x="715100" y="826838"/>
            <a:ext cx="3108600" cy="9444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5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 name="Google Shape;16;p3"/>
          <p:cNvSpPr txBox="1"/>
          <p:nvPr>
            <p:ph idx="1" type="subTitle"/>
          </p:nvPr>
        </p:nvSpPr>
        <p:spPr>
          <a:xfrm>
            <a:off x="715100" y="3475763"/>
            <a:ext cx="3108600" cy="68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accent5"/>
        </a:solidFill>
      </p:bgPr>
    </p:bg>
    <p:spTree>
      <p:nvGrpSpPr>
        <p:cNvPr id="17" name="Shape 17"/>
        <p:cNvGrpSpPr/>
        <p:nvPr/>
      </p:nvGrpSpPr>
      <p:grpSpPr>
        <a:xfrm>
          <a:off x="0" y="0"/>
          <a:ext cx="0" cy="0"/>
          <a:chOff x="0" y="0"/>
          <a:chExt cx="0" cy="0"/>
        </a:xfrm>
      </p:grpSpPr>
      <p:sp>
        <p:nvSpPr>
          <p:cNvPr id="18" name="Google Shape;18;p4"/>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4"/>
          <p:cNvSpPr txBox="1"/>
          <p:nvPr>
            <p:ph type="title"/>
          </p:nvPr>
        </p:nvSpPr>
        <p:spPr>
          <a:xfrm>
            <a:off x="715100" y="535000"/>
            <a:ext cx="4495200" cy="6402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9pPr>
          </a:lstStyle>
          <a:p/>
        </p:txBody>
      </p:sp>
      <p:sp>
        <p:nvSpPr>
          <p:cNvPr id="20" name="Google Shape;20;p4"/>
          <p:cNvSpPr txBox="1"/>
          <p:nvPr>
            <p:ph idx="1" type="body"/>
          </p:nvPr>
        </p:nvSpPr>
        <p:spPr>
          <a:xfrm>
            <a:off x="715100" y="1451400"/>
            <a:ext cx="4495200" cy="2298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
        <p:nvSpPr>
          <p:cNvPr id="21" name="Google Shape;21;p4"/>
          <p:cNvSpPr/>
          <p:nvPr>
            <p:ph idx="2" type="pic"/>
          </p:nvPr>
        </p:nvSpPr>
        <p:spPr>
          <a:xfrm>
            <a:off x="5715200" y="75"/>
            <a:ext cx="3428700" cy="5143500"/>
          </a:xfrm>
          <a:prstGeom prst="rect">
            <a:avLst/>
          </a:prstGeom>
          <a:noFill/>
          <a:ln>
            <a:noFill/>
          </a:ln>
        </p:spPr>
      </p:sp>
      <p:sp>
        <p:nvSpPr>
          <p:cNvPr id="22" name="Google Shape;22;p4"/>
          <p:cNvSpPr/>
          <p:nvPr/>
        </p:nvSpPr>
        <p:spPr>
          <a:xfrm flipH="1">
            <a:off x="-458193" y="3650650"/>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accent5"/>
        </a:solidFill>
      </p:bgPr>
    </p:bg>
    <p:spTree>
      <p:nvGrpSpPr>
        <p:cNvPr id="23" name="Shape 23"/>
        <p:cNvGrpSpPr/>
        <p:nvPr/>
      </p:nvGrpSpPr>
      <p:grpSpPr>
        <a:xfrm>
          <a:off x="0" y="0"/>
          <a:ext cx="0" cy="0"/>
          <a:chOff x="0" y="0"/>
          <a:chExt cx="0" cy="0"/>
        </a:xfrm>
      </p:grpSpPr>
      <p:sp>
        <p:nvSpPr>
          <p:cNvPr id="24" name="Google Shape;24;p5"/>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5"/>
          <p:cNvSpPr txBox="1"/>
          <p:nvPr>
            <p:ph type="title"/>
          </p:nvPr>
        </p:nvSpPr>
        <p:spPr>
          <a:xfrm>
            <a:off x="715100" y="535000"/>
            <a:ext cx="7713900" cy="6402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9pPr>
          </a:lstStyle>
          <a:p/>
        </p:txBody>
      </p:sp>
      <p:sp>
        <p:nvSpPr>
          <p:cNvPr id="26" name="Google Shape;26;p5"/>
          <p:cNvSpPr txBox="1"/>
          <p:nvPr>
            <p:ph idx="1" type="body"/>
          </p:nvPr>
        </p:nvSpPr>
        <p:spPr>
          <a:xfrm>
            <a:off x="715100" y="1376075"/>
            <a:ext cx="3157500" cy="27039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
        <p:nvSpPr>
          <p:cNvPr id="27" name="Google Shape;27;p5"/>
          <p:cNvSpPr txBox="1"/>
          <p:nvPr>
            <p:ph idx="2" type="body"/>
          </p:nvPr>
        </p:nvSpPr>
        <p:spPr>
          <a:xfrm>
            <a:off x="4177400" y="1376075"/>
            <a:ext cx="3157500" cy="27039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accent5"/>
        </a:solidFill>
      </p:bgPr>
    </p:bg>
    <p:spTree>
      <p:nvGrpSpPr>
        <p:cNvPr id="28" name="Shape 28"/>
        <p:cNvGrpSpPr/>
        <p:nvPr/>
      </p:nvGrpSpPr>
      <p:grpSpPr>
        <a:xfrm>
          <a:off x="0" y="0"/>
          <a:ext cx="0" cy="0"/>
          <a:chOff x="0" y="0"/>
          <a:chExt cx="0" cy="0"/>
        </a:xfrm>
      </p:grpSpPr>
      <p:sp>
        <p:nvSpPr>
          <p:cNvPr id="29" name="Google Shape;29;p6"/>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6"/>
          <p:cNvSpPr txBox="1"/>
          <p:nvPr>
            <p:ph type="title"/>
          </p:nvPr>
        </p:nvSpPr>
        <p:spPr>
          <a:xfrm>
            <a:off x="715100" y="535000"/>
            <a:ext cx="7713900" cy="6402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accent5"/>
        </a:solidFill>
      </p:bgPr>
    </p:bg>
    <p:spTree>
      <p:nvGrpSpPr>
        <p:cNvPr id="31" name="Shape 31"/>
        <p:cNvGrpSpPr/>
        <p:nvPr/>
      </p:nvGrpSpPr>
      <p:grpSpPr>
        <a:xfrm>
          <a:off x="0" y="0"/>
          <a:ext cx="0" cy="0"/>
          <a:chOff x="0" y="0"/>
          <a:chExt cx="0" cy="0"/>
        </a:xfrm>
      </p:grpSpPr>
      <p:sp>
        <p:nvSpPr>
          <p:cNvPr id="32" name="Google Shape;32;p7"/>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7"/>
          <p:cNvSpPr/>
          <p:nvPr>
            <p:ph idx="2" type="pic"/>
          </p:nvPr>
        </p:nvSpPr>
        <p:spPr>
          <a:xfrm flipH="1">
            <a:off x="0" y="75"/>
            <a:ext cx="3428700" cy="5143500"/>
          </a:xfrm>
          <a:prstGeom prst="rect">
            <a:avLst/>
          </a:prstGeom>
          <a:noFill/>
          <a:ln>
            <a:noFill/>
          </a:ln>
        </p:spPr>
      </p:sp>
      <p:sp>
        <p:nvSpPr>
          <p:cNvPr id="34" name="Google Shape;34;p7"/>
          <p:cNvSpPr txBox="1"/>
          <p:nvPr>
            <p:ph type="title"/>
          </p:nvPr>
        </p:nvSpPr>
        <p:spPr>
          <a:xfrm>
            <a:off x="4280700" y="532025"/>
            <a:ext cx="4148400" cy="11004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9pPr>
          </a:lstStyle>
          <a:p/>
        </p:txBody>
      </p:sp>
      <p:sp>
        <p:nvSpPr>
          <p:cNvPr id="35" name="Google Shape;35;p7"/>
          <p:cNvSpPr txBox="1"/>
          <p:nvPr>
            <p:ph idx="1" type="body"/>
          </p:nvPr>
        </p:nvSpPr>
        <p:spPr>
          <a:xfrm>
            <a:off x="4280700" y="1632425"/>
            <a:ext cx="4148400" cy="8205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5"/>
        </a:solidFill>
      </p:bgPr>
    </p:bg>
    <p:spTree>
      <p:nvGrpSpPr>
        <p:cNvPr id="36" name="Shape 36"/>
        <p:cNvGrpSpPr/>
        <p:nvPr/>
      </p:nvGrpSpPr>
      <p:grpSpPr>
        <a:xfrm>
          <a:off x="0" y="0"/>
          <a:ext cx="0" cy="0"/>
          <a:chOff x="0" y="0"/>
          <a:chExt cx="0" cy="0"/>
        </a:xfrm>
      </p:grpSpPr>
      <p:sp>
        <p:nvSpPr>
          <p:cNvPr id="37" name="Google Shape;37;p8"/>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8"/>
          <p:cNvSpPr txBox="1"/>
          <p:nvPr>
            <p:ph type="title"/>
          </p:nvPr>
        </p:nvSpPr>
        <p:spPr>
          <a:xfrm>
            <a:off x="715100" y="852675"/>
            <a:ext cx="3856800" cy="2026500"/>
          </a:xfrm>
          <a:prstGeom prst="rect">
            <a:avLst/>
          </a:prstGeom>
        </p:spPr>
        <p:txBody>
          <a:bodyPr anchorCtr="0" anchor="t" bIns="91425" lIns="91425" spcFirstLastPara="1" rIns="91425" wrap="square" tIns="91425">
            <a:noAutofit/>
          </a:bodyPr>
          <a:lstStyle>
            <a:lvl1pPr lvl="0">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accent5"/>
        </a:solidFill>
      </p:bgPr>
    </p:bg>
    <p:spTree>
      <p:nvGrpSpPr>
        <p:cNvPr id="39" name="Shape 39"/>
        <p:cNvGrpSpPr/>
        <p:nvPr/>
      </p:nvGrpSpPr>
      <p:grpSpPr>
        <a:xfrm>
          <a:off x="0" y="0"/>
          <a:ext cx="0" cy="0"/>
          <a:chOff x="0" y="0"/>
          <a:chExt cx="0" cy="0"/>
        </a:xfrm>
      </p:grpSpPr>
      <p:sp>
        <p:nvSpPr>
          <p:cNvPr id="40" name="Google Shape;40;p9"/>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9"/>
          <p:cNvSpPr txBox="1"/>
          <p:nvPr>
            <p:ph type="title"/>
          </p:nvPr>
        </p:nvSpPr>
        <p:spPr>
          <a:xfrm>
            <a:off x="4095125" y="866675"/>
            <a:ext cx="4334400" cy="9444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2" name="Google Shape;42;p9"/>
          <p:cNvSpPr txBox="1"/>
          <p:nvPr>
            <p:ph idx="1" type="subTitle"/>
          </p:nvPr>
        </p:nvSpPr>
        <p:spPr>
          <a:xfrm>
            <a:off x="4095125" y="1811075"/>
            <a:ext cx="4334400" cy="1431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3" name="Shape 43"/>
        <p:cNvGrpSpPr/>
        <p:nvPr/>
      </p:nvGrpSpPr>
      <p:grpSpPr>
        <a:xfrm>
          <a:off x="0" y="0"/>
          <a:ext cx="0" cy="0"/>
          <a:chOff x="0" y="0"/>
          <a:chExt cx="0" cy="0"/>
        </a:xfrm>
      </p:grpSpPr>
      <p:sp>
        <p:nvSpPr>
          <p:cNvPr id="44" name="Google Shape;44;p10"/>
          <p:cNvSpPr/>
          <p:nvPr>
            <p:ph idx="2" type="pic"/>
          </p:nvPr>
        </p:nvSpPr>
        <p:spPr>
          <a:xfrm>
            <a:off x="0" y="0"/>
            <a:ext cx="9144000" cy="5143500"/>
          </a:xfrm>
          <a:prstGeom prst="rect">
            <a:avLst/>
          </a:prstGeom>
          <a:noFill/>
          <a:ln>
            <a:noFill/>
          </a:ln>
        </p:spPr>
      </p:sp>
      <p:sp>
        <p:nvSpPr>
          <p:cNvPr id="45" name="Google Shape;45;p10"/>
          <p:cNvSpPr txBox="1"/>
          <p:nvPr>
            <p:ph type="title"/>
          </p:nvPr>
        </p:nvSpPr>
        <p:spPr>
          <a:xfrm>
            <a:off x="720000" y="4035800"/>
            <a:ext cx="7704000" cy="572700"/>
          </a:xfrm>
          <a:prstGeom prst="rect">
            <a:avLst/>
          </a:prstGeom>
          <a:solidFill>
            <a:schemeClr val="accent5"/>
          </a:solidFill>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5"/>
        </a:solidFill>
      </p:bgPr>
    </p:bg>
    <p:spTree>
      <p:nvGrpSpPr>
        <p:cNvPr id="46" name="Shape 46"/>
        <p:cNvGrpSpPr/>
        <p:nvPr/>
      </p:nvGrpSpPr>
      <p:grpSpPr>
        <a:xfrm>
          <a:off x="0" y="0"/>
          <a:ext cx="0" cy="0"/>
          <a:chOff x="0" y="0"/>
          <a:chExt cx="0" cy="0"/>
        </a:xfrm>
      </p:grpSpPr>
      <p:sp>
        <p:nvSpPr>
          <p:cNvPr id="47" name="Google Shape;47;p11"/>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11"/>
          <p:cNvSpPr txBox="1"/>
          <p:nvPr>
            <p:ph hasCustomPrompt="1" type="title"/>
          </p:nvPr>
        </p:nvSpPr>
        <p:spPr>
          <a:xfrm>
            <a:off x="715100" y="748700"/>
            <a:ext cx="4806300" cy="14085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sz="8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9" name="Google Shape;49;p11"/>
          <p:cNvSpPr txBox="1"/>
          <p:nvPr>
            <p:ph idx="1" type="subTitle"/>
          </p:nvPr>
        </p:nvSpPr>
        <p:spPr>
          <a:xfrm>
            <a:off x="715100" y="2157225"/>
            <a:ext cx="4806300" cy="43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0" name="Shape 5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accent5"/>
        </a:solidFill>
      </p:bgPr>
    </p:bg>
    <p:spTree>
      <p:nvGrpSpPr>
        <p:cNvPr id="51" name="Shape 51"/>
        <p:cNvGrpSpPr/>
        <p:nvPr/>
      </p:nvGrpSpPr>
      <p:grpSpPr>
        <a:xfrm>
          <a:off x="0" y="0"/>
          <a:ext cx="0" cy="0"/>
          <a:chOff x="0" y="0"/>
          <a:chExt cx="0" cy="0"/>
        </a:xfrm>
      </p:grpSpPr>
      <p:sp>
        <p:nvSpPr>
          <p:cNvPr id="52" name="Google Shape;52;p13"/>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13"/>
          <p:cNvSpPr txBox="1"/>
          <p:nvPr>
            <p:ph hasCustomPrompt="1" type="title"/>
          </p:nvPr>
        </p:nvSpPr>
        <p:spPr>
          <a:xfrm>
            <a:off x="715100" y="1631300"/>
            <a:ext cx="715200" cy="4872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4" name="Google Shape;54;p13"/>
          <p:cNvSpPr txBox="1"/>
          <p:nvPr>
            <p:ph idx="1" type="subTitle"/>
          </p:nvPr>
        </p:nvSpPr>
        <p:spPr>
          <a:xfrm>
            <a:off x="1430200" y="1631325"/>
            <a:ext cx="3045600" cy="4872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5" name="Google Shape;55;p13"/>
          <p:cNvSpPr txBox="1"/>
          <p:nvPr>
            <p:ph idx="2" type="title"/>
          </p:nvPr>
        </p:nvSpPr>
        <p:spPr>
          <a:xfrm>
            <a:off x="715100" y="535000"/>
            <a:ext cx="7713900" cy="641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ibre Bodoni"/>
              <a:buNone/>
              <a:defRPr b="1">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9pPr>
          </a:lstStyle>
          <a:p/>
        </p:txBody>
      </p:sp>
      <p:sp>
        <p:nvSpPr>
          <p:cNvPr id="56" name="Google Shape;56;p13"/>
          <p:cNvSpPr txBox="1"/>
          <p:nvPr>
            <p:ph hasCustomPrompt="1" idx="3" type="title"/>
          </p:nvPr>
        </p:nvSpPr>
        <p:spPr>
          <a:xfrm>
            <a:off x="715100" y="2194725"/>
            <a:ext cx="715200" cy="4872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7" name="Google Shape;57;p13"/>
          <p:cNvSpPr txBox="1"/>
          <p:nvPr>
            <p:ph idx="4" type="subTitle"/>
          </p:nvPr>
        </p:nvSpPr>
        <p:spPr>
          <a:xfrm>
            <a:off x="1430200" y="2194750"/>
            <a:ext cx="3045600" cy="4872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8" name="Google Shape;58;p13"/>
          <p:cNvSpPr txBox="1"/>
          <p:nvPr>
            <p:ph hasCustomPrompt="1" idx="5" type="title"/>
          </p:nvPr>
        </p:nvSpPr>
        <p:spPr>
          <a:xfrm>
            <a:off x="715100" y="2758175"/>
            <a:ext cx="715200" cy="4872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9" name="Google Shape;59;p13"/>
          <p:cNvSpPr txBox="1"/>
          <p:nvPr>
            <p:ph idx="6" type="subTitle"/>
          </p:nvPr>
        </p:nvSpPr>
        <p:spPr>
          <a:xfrm>
            <a:off x="1430200" y="2758200"/>
            <a:ext cx="3045600" cy="4872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0" name="Google Shape;60;p13"/>
          <p:cNvSpPr txBox="1"/>
          <p:nvPr>
            <p:ph hasCustomPrompt="1" idx="7" type="title"/>
          </p:nvPr>
        </p:nvSpPr>
        <p:spPr>
          <a:xfrm>
            <a:off x="715100" y="3321625"/>
            <a:ext cx="715200" cy="4872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1" name="Google Shape;61;p13"/>
          <p:cNvSpPr txBox="1"/>
          <p:nvPr>
            <p:ph idx="8" type="subTitle"/>
          </p:nvPr>
        </p:nvSpPr>
        <p:spPr>
          <a:xfrm>
            <a:off x="1430200" y="3321650"/>
            <a:ext cx="3045600" cy="4872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2" name="Google Shape;62;p13"/>
          <p:cNvSpPr txBox="1"/>
          <p:nvPr>
            <p:ph hasCustomPrompt="1" idx="9" type="title"/>
          </p:nvPr>
        </p:nvSpPr>
        <p:spPr>
          <a:xfrm>
            <a:off x="4668200" y="1631300"/>
            <a:ext cx="715200" cy="4872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3" name="Google Shape;63;p13"/>
          <p:cNvSpPr txBox="1"/>
          <p:nvPr>
            <p:ph idx="13" type="subTitle"/>
          </p:nvPr>
        </p:nvSpPr>
        <p:spPr>
          <a:xfrm>
            <a:off x="5383300" y="1631325"/>
            <a:ext cx="3045600" cy="4872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4" name="Google Shape;64;p13"/>
          <p:cNvSpPr txBox="1"/>
          <p:nvPr>
            <p:ph hasCustomPrompt="1" idx="14" type="title"/>
          </p:nvPr>
        </p:nvSpPr>
        <p:spPr>
          <a:xfrm>
            <a:off x="4668200" y="2194725"/>
            <a:ext cx="715200" cy="4872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5" name="Google Shape;65;p13"/>
          <p:cNvSpPr txBox="1"/>
          <p:nvPr>
            <p:ph idx="15" type="subTitle"/>
          </p:nvPr>
        </p:nvSpPr>
        <p:spPr>
          <a:xfrm>
            <a:off x="5383300" y="2194750"/>
            <a:ext cx="3045600" cy="4872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6" name="Google Shape;66;p13"/>
          <p:cNvSpPr txBox="1"/>
          <p:nvPr>
            <p:ph hasCustomPrompt="1" idx="16" type="title"/>
          </p:nvPr>
        </p:nvSpPr>
        <p:spPr>
          <a:xfrm>
            <a:off x="4668200" y="2758175"/>
            <a:ext cx="715200" cy="4872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7" name="Google Shape;67;p13"/>
          <p:cNvSpPr txBox="1"/>
          <p:nvPr>
            <p:ph idx="17" type="subTitle"/>
          </p:nvPr>
        </p:nvSpPr>
        <p:spPr>
          <a:xfrm>
            <a:off x="5383300" y="2758200"/>
            <a:ext cx="3045600" cy="4872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8" name="Google Shape;68;p13"/>
          <p:cNvSpPr txBox="1"/>
          <p:nvPr>
            <p:ph hasCustomPrompt="1" idx="18" type="title"/>
          </p:nvPr>
        </p:nvSpPr>
        <p:spPr>
          <a:xfrm>
            <a:off x="4668200" y="3321625"/>
            <a:ext cx="715200" cy="4872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000"/>
              <a:buNone/>
              <a:defRPr sz="2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9" name="Google Shape;69;p13"/>
          <p:cNvSpPr txBox="1"/>
          <p:nvPr>
            <p:ph idx="19" type="subTitle"/>
          </p:nvPr>
        </p:nvSpPr>
        <p:spPr>
          <a:xfrm>
            <a:off x="5383300" y="3321650"/>
            <a:ext cx="3045600" cy="4872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accent5"/>
        </a:solidFill>
      </p:bgPr>
    </p:bg>
    <p:spTree>
      <p:nvGrpSpPr>
        <p:cNvPr id="70" name="Shape 70"/>
        <p:cNvGrpSpPr/>
        <p:nvPr/>
      </p:nvGrpSpPr>
      <p:grpSpPr>
        <a:xfrm>
          <a:off x="0" y="0"/>
          <a:ext cx="0" cy="0"/>
          <a:chOff x="0" y="0"/>
          <a:chExt cx="0" cy="0"/>
        </a:xfrm>
      </p:grpSpPr>
      <p:sp>
        <p:nvSpPr>
          <p:cNvPr id="71" name="Google Shape;71;p14"/>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14"/>
          <p:cNvSpPr txBox="1"/>
          <p:nvPr>
            <p:ph idx="1" type="subTitle"/>
          </p:nvPr>
        </p:nvSpPr>
        <p:spPr>
          <a:xfrm>
            <a:off x="4935400" y="914163"/>
            <a:ext cx="3493500" cy="20871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73" name="Google Shape;73;p14"/>
          <p:cNvSpPr txBox="1"/>
          <p:nvPr>
            <p:ph idx="2" type="subTitle"/>
          </p:nvPr>
        </p:nvSpPr>
        <p:spPr>
          <a:xfrm>
            <a:off x="4935400" y="3153438"/>
            <a:ext cx="3493500" cy="4872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bg>
      <p:bgPr>
        <a:solidFill>
          <a:schemeClr val="accent5"/>
        </a:solidFill>
      </p:bgPr>
    </p:bg>
    <p:spTree>
      <p:nvGrpSpPr>
        <p:cNvPr id="74" name="Shape 74"/>
        <p:cNvGrpSpPr/>
        <p:nvPr/>
      </p:nvGrpSpPr>
      <p:grpSpPr>
        <a:xfrm>
          <a:off x="0" y="0"/>
          <a:ext cx="0" cy="0"/>
          <a:chOff x="0" y="0"/>
          <a:chExt cx="0" cy="0"/>
        </a:xfrm>
      </p:grpSpPr>
      <p:sp>
        <p:nvSpPr>
          <p:cNvPr id="75" name="Google Shape;75;p15"/>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5"/>
          <p:cNvSpPr txBox="1"/>
          <p:nvPr>
            <p:ph type="title"/>
          </p:nvPr>
        </p:nvSpPr>
        <p:spPr>
          <a:xfrm>
            <a:off x="2969800" y="774863"/>
            <a:ext cx="5459100" cy="14874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dk1"/>
              </a:buClr>
              <a:buSzPts val="3000"/>
              <a:buFont typeface="Libre Bodoni"/>
              <a:buNone/>
              <a:defRPr b="1" sz="8500">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9pPr>
          </a:lstStyle>
          <a:p/>
        </p:txBody>
      </p:sp>
      <p:sp>
        <p:nvSpPr>
          <p:cNvPr id="77" name="Google Shape;77;p15"/>
          <p:cNvSpPr txBox="1"/>
          <p:nvPr>
            <p:ph idx="1" type="body"/>
          </p:nvPr>
        </p:nvSpPr>
        <p:spPr>
          <a:xfrm>
            <a:off x="2969800" y="2186188"/>
            <a:ext cx="5459100" cy="687000"/>
          </a:xfrm>
          <a:prstGeom prst="rect">
            <a:avLst/>
          </a:prstGeom>
        </p:spPr>
        <p:txBody>
          <a:bodyPr anchorCtr="0" anchor="t" bIns="91425" lIns="91425" spcFirstLastPara="1" rIns="91425" wrap="square" tIns="91425">
            <a:noAutofit/>
          </a:bodyPr>
          <a:lstStyle>
            <a:lvl1pPr indent="-317500" lvl="0" marL="457200" rtl="0" algn="r">
              <a:lnSpc>
                <a:spcPct val="100000"/>
              </a:lnSpc>
              <a:spcBef>
                <a:spcPts val="0"/>
              </a:spcBef>
              <a:spcAft>
                <a:spcPts val="0"/>
              </a:spcAft>
              <a:buClr>
                <a:schemeClr val="dk1"/>
              </a:buClr>
              <a:buSzPts val="1400"/>
              <a:buFont typeface="Albert Sans"/>
              <a:buChar char="●"/>
              <a:defRPr sz="1600">
                <a:solidFill>
                  <a:schemeClr val="dk1"/>
                </a:solidFill>
                <a:latin typeface="Albert Sans"/>
                <a:ea typeface="Albert Sans"/>
                <a:cs typeface="Albert Sans"/>
                <a:sym typeface="Albert Sans"/>
              </a:defRPr>
            </a:lvl1pPr>
            <a:lvl2pPr indent="-317500" lvl="1" marL="914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bg>
      <p:bgPr>
        <a:solidFill>
          <a:schemeClr val="accent5"/>
        </a:solidFill>
      </p:bgPr>
    </p:bg>
    <p:spTree>
      <p:nvGrpSpPr>
        <p:cNvPr id="78" name="Shape 78"/>
        <p:cNvGrpSpPr/>
        <p:nvPr/>
      </p:nvGrpSpPr>
      <p:grpSpPr>
        <a:xfrm>
          <a:off x="0" y="0"/>
          <a:ext cx="0" cy="0"/>
          <a:chOff x="0" y="0"/>
          <a:chExt cx="0" cy="0"/>
        </a:xfrm>
      </p:grpSpPr>
      <p:sp>
        <p:nvSpPr>
          <p:cNvPr id="79" name="Google Shape;79;p16"/>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16"/>
          <p:cNvSpPr txBox="1"/>
          <p:nvPr>
            <p:ph type="title"/>
          </p:nvPr>
        </p:nvSpPr>
        <p:spPr>
          <a:xfrm>
            <a:off x="1134109" y="1500213"/>
            <a:ext cx="2611200" cy="11109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9pPr>
          </a:lstStyle>
          <a:p/>
        </p:txBody>
      </p:sp>
      <p:sp>
        <p:nvSpPr>
          <p:cNvPr id="81" name="Google Shape;81;p16"/>
          <p:cNvSpPr txBox="1"/>
          <p:nvPr>
            <p:ph idx="1" type="body"/>
          </p:nvPr>
        </p:nvSpPr>
        <p:spPr>
          <a:xfrm>
            <a:off x="1134109" y="2610987"/>
            <a:ext cx="2611200" cy="1032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
        <p:nvSpPr>
          <p:cNvPr id="82" name="Google Shape;82;p16"/>
          <p:cNvSpPr/>
          <p:nvPr/>
        </p:nvSpPr>
        <p:spPr>
          <a:xfrm>
            <a:off x="-126275" y="1213975"/>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bg>
      <p:bgPr>
        <a:solidFill>
          <a:schemeClr val="accent5"/>
        </a:solidFill>
      </p:bgPr>
    </p:bg>
    <p:spTree>
      <p:nvGrpSpPr>
        <p:cNvPr id="83" name="Shape 83"/>
        <p:cNvGrpSpPr/>
        <p:nvPr/>
      </p:nvGrpSpPr>
      <p:grpSpPr>
        <a:xfrm>
          <a:off x="0" y="0"/>
          <a:ext cx="0" cy="0"/>
          <a:chOff x="0" y="0"/>
          <a:chExt cx="0" cy="0"/>
        </a:xfrm>
      </p:grpSpPr>
      <p:sp>
        <p:nvSpPr>
          <p:cNvPr id="84" name="Google Shape;84;p17"/>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7"/>
          <p:cNvSpPr txBox="1"/>
          <p:nvPr>
            <p:ph type="title"/>
          </p:nvPr>
        </p:nvSpPr>
        <p:spPr>
          <a:xfrm>
            <a:off x="5082791" y="1500213"/>
            <a:ext cx="2611200" cy="11109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9pPr>
          </a:lstStyle>
          <a:p/>
        </p:txBody>
      </p:sp>
      <p:sp>
        <p:nvSpPr>
          <p:cNvPr id="86" name="Google Shape;86;p17"/>
          <p:cNvSpPr txBox="1"/>
          <p:nvPr>
            <p:ph idx="1" type="body"/>
          </p:nvPr>
        </p:nvSpPr>
        <p:spPr>
          <a:xfrm>
            <a:off x="5082791" y="2610987"/>
            <a:ext cx="2611200" cy="1032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bg>
      <p:bgPr>
        <a:solidFill>
          <a:schemeClr val="accent5"/>
        </a:solidFill>
      </p:bgPr>
    </p:bg>
    <p:spTree>
      <p:nvGrpSpPr>
        <p:cNvPr id="87" name="Shape 87"/>
        <p:cNvGrpSpPr/>
        <p:nvPr/>
      </p:nvGrpSpPr>
      <p:grpSpPr>
        <a:xfrm>
          <a:off x="0" y="0"/>
          <a:ext cx="0" cy="0"/>
          <a:chOff x="0" y="0"/>
          <a:chExt cx="0" cy="0"/>
        </a:xfrm>
      </p:grpSpPr>
      <p:sp>
        <p:nvSpPr>
          <p:cNvPr id="88" name="Google Shape;88;p18"/>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8"/>
          <p:cNvSpPr txBox="1"/>
          <p:nvPr>
            <p:ph type="title"/>
          </p:nvPr>
        </p:nvSpPr>
        <p:spPr>
          <a:xfrm>
            <a:off x="1798009" y="1500213"/>
            <a:ext cx="2611200" cy="11109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9pPr>
          </a:lstStyle>
          <a:p/>
        </p:txBody>
      </p:sp>
      <p:sp>
        <p:nvSpPr>
          <p:cNvPr id="90" name="Google Shape;90;p18"/>
          <p:cNvSpPr txBox="1"/>
          <p:nvPr>
            <p:ph idx="1" type="body"/>
          </p:nvPr>
        </p:nvSpPr>
        <p:spPr>
          <a:xfrm>
            <a:off x="1798009" y="2610987"/>
            <a:ext cx="2611200" cy="1032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rtl="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bg>
      <p:bgPr>
        <a:solidFill>
          <a:schemeClr val="accent5"/>
        </a:solidFill>
      </p:bgPr>
    </p:bg>
    <p:spTree>
      <p:nvGrpSpPr>
        <p:cNvPr id="91" name="Shape 91"/>
        <p:cNvGrpSpPr/>
        <p:nvPr/>
      </p:nvGrpSpPr>
      <p:grpSpPr>
        <a:xfrm>
          <a:off x="0" y="0"/>
          <a:ext cx="0" cy="0"/>
          <a:chOff x="0" y="0"/>
          <a:chExt cx="0" cy="0"/>
        </a:xfrm>
      </p:grpSpPr>
      <p:sp>
        <p:nvSpPr>
          <p:cNvPr id="92" name="Google Shape;92;p19"/>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9"/>
          <p:cNvSpPr txBox="1"/>
          <p:nvPr>
            <p:ph idx="1" type="subTitle"/>
          </p:nvPr>
        </p:nvSpPr>
        <p:spPr>
          <a:xfrm>
            <a:off x="715100" y="1953125"/>
            <a:ext cx="27579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4" name="Google Shape;94;p19"/>
          <p:cNvSpPr txBox="1"/>
          <p:nvPr>
            <p:ph type="title"/>
          </p:nvPr>
        </p:nvSpPr>
        <p:spPr>
          <a:xfrm>
            <a:off x="715100" y="535000"/>
            <a:ext cx="7713900" cy="641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ibre Bodoni"/>
              <a:buNone/>
              <a:defRPr b="1">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9pPr>
          </a:lstStyle>
          <a:p/>
        </p:txBody>
      </p:sp>
      <p:sp>
        <p:nvSpPr>
          <p:cNvPr id="95" name="Google Shape;95;p19"/>
          <p:cNvSpPr txBox="1"/>
          <p:nvPr>
            <p:ph idx="2" type="subTitle"/>
          </p:nvPr>
        </p:nvSpPr>
        <p:spPr>
          <a:xfrm>
            <a:off x="715100" y="2364125"/>
            <a:ext cx="2757900" cy="10293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6" name="Google Shape;96;p19"/>
          <p:cNvSpPr txBox="1"/>
          <p:nvPr>
            <p:ph idx="3" type="subTitle"/>
          </p:nvPr>
        </p:nvSpPr>
        <p:spPr>
          <a:xfrm>
            <a:off x="3777800" y="1953125"/>
            <a:ext cx="27579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97" name="Google Shape;97;p19"/>
          <p:cNvSpPr txBox="1"/>
          <p:nvPr>
            <p:ph idx="4" type="subTitle"/>
          </p:nvPr>
        </p:nvSpPr>
        <p:spPr>
          <a:xfrm>
            <a:off x="3777800" y="2364125"/>
            <a:ext cx="2757900" cy="10293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bg>
      <p:bgPr>
        <a:solidFill>
          <a:schemeClr val="accent5"/>
        </a:solidFill>
      </p:bgPr>
    </p:bg>
    <p:spTree>
      <p:nvGrpSpPr>
        <p:cNvPr id="98" name="Shape 98"/>
        <p:cNvGrpSpPr/>
        <p:nvPr/>
      </p:nvGrpSpPr>
      <p:grpSpPr>
        <a:xfrm>
          <a:off x="0" y="0"/>
          <a:ext cx="0" cy="0"/>
          <a:chOff x="0" y="0"/>
          <a:chExt cx="0" cy="0"/>
        </a:xfrm>
      </p:grpSpPr>
      <p:sp>
        <p:nvSpPr>
          <p:cNvPr id="99" name="Google Shape;99;p20"/>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0"/>
          <p:cNvSpPr txBox="1"/>
          <p:nvPr>
            <p:ph type="title"/>
          </p:nvPr>
        </p:nvSpPr>
        <p:spPr>
          <a:xfrm>
            <a:off x="715100" y="535000"/>
            <a:ext cx="7713900" cy="641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ibre Bodoni"/>
              <a:buNone/>
              <a:defRPr b="1">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9pPr>
          </a:lstStyle>
          <a:p/>
        </p:txBody>
      </p:sp>
      <p:sp>
        <p:nvSpPr>
          <p:cNvPr id="101" name="Google Shape;101;p20"/>
          <p:cNvSpPr txBox="1"/>
          <p:nvPr>
            <p:ph idx="1" type="subTitle"/>
          </p:nvPr>
        </p:nvSpPr>
        <p:spPr>
          <a:xfrm>
            <a:off x="715100" y="1662400"/>
            <a:ext cx="3006600" cy="2356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2" name="Google Shape;102;p20"/>
          <p:cNvSpPr txBox="1"/>
          <p:nvPr>
            <p:ph idx="2" type="subTitle"/>
          </p:nvPr>
        </p:nvSpPr>
        <p:spPr>
          <a:xfrm>
            <a:off x="4026500" y="1662400"/>
            <a:ext cx="3006600" cy="2356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Clr>
                <a:srgbClr val="000000"/>
              </a:buClr>
              <a:buSzPts val="1400"/>
              <a:buFont typeface="Arial"/>
              <a:buNone/>
              <a:defRPr sz="1400"/>
            </a:lvl1pPr>
            <a:lvl2pPr lvl="1" rtl="0" algn="ctr">
              <a:lnSpc>
                <a:spcPct val="100000"/>
              </a:lnSpc>
              <a:spcBef>
                <a:spcPts val="0"/>
              </a:spcBef>
              <a:spcAft>
                <a:spcPts val="0"/>
              </a:spcAft>
              <a:buClr>
                <a:srgbClr val="000000"/>
              </a:buClr>
              <a:buSzPts val="1400"/>
              <a:buFont typeface="Arial"/>
              <a:buNone/>
              <a:defRPr/>
            </a:lvl2pPr>
            <a:lvl3pPr lvl="2" rtl="0" algn="ctr">
              <a:lnSpc>
                <a:spcPct val="100000"/>
              </a:lnSpc>
              <a:spcBef>
                <a:spcPts val="0"/>
              </a:spcBef>
              <a:spcAft>
                <a:spcPts val="0"/>
              </a:spcAft>
              <a:buClr>
                <a:srgbClr val="000000"/>
              </a:buClr>
              <a:buSzPts val="1400"/>
              <a:buFont typeface="Arial"/>
              <a:buNone/>
              <a:defRPr/>
            </a:lvl3pPr>
            <a:lvl4pPr lvl="3" rtl="0" algn="ctr">
              <a:lnSpc>
                <a:spcPct val="100000"/>
              </a:lnSpc>
              <a:spcBef>
                <a:spcPts val="0"/>
              </a:spcBef>
              <a:spcAft>
                <a:spcPts val="0"/>
              </a:spcAft>
              <a:buClr>
                <a:srgbClr val="000000"/>
              </a:buClr>
              <a:buSzPts val="1400"/>
              <a:buFont typeface="Arial"/>
              <a:buNone/>
              <a:defRPr/>
            </a:lvl4pPr>
            <a:lvl5pPr lvl="4" rtl="0" algn="ctr">
              <a:lnSpc>
                <a:spcPct val="100000"/>
              </a:lnSpc>
              <a:spcBef>
                <a:spcPts val="0"/>
              </a:spcBef>
              <a:spcAft>
                <a:spcPts val="0"/>
              </a:spcAft>
              <a:buClr>
                <a:srgbClr val="000000"/>
              </a:buClr>
              <a:buSzPts val="1400"/>
              <a:buFont typeface="Arial"/>
              <a:buNone/>
              <a:defRPr/>
            </a:lvl5pPr>
            <a:lvl6pPr lvl="5" rtl="0" algn="ctr">
              <a:lnSpc>
                <a:spcPct val="100000"/>
              </a:lnSpc>
              <a:spcBef>
                <a:spcPts val="0"/>
              </a:spcBef>
              <a:spcAft>
                <a:spcPts val="0"/>
              </a:spcAft>
              <a:buClr>
                <a:srgbClr val="000000"/>
              </a:buClr>
              <a:buSzPts val="1400"/>
              <a:buFont typeface="Arial"/>
              <a:buNone/>
              <a:defRPr/>
            </a:lvl6pPr>
            <a:lvl7pPr lvl="6" rtl="0" algn="ctr">
              <a:lnSpc>
                <a:spcPct val="100000"/>
              </a:lnSpc>
              <a:spcBef>
                <a:spcPts val="0"/>
              </a:spcBef>
              <a:spcAft>
                <a:spcPts val="0"/>
              </a:spcAft>
              <a:buClr>
                <a:srgbClr val="000000"/>
              </a:buClr>
              <a:buSzPts val="1400"/>
              <a:buFont typeface="Arial"/>
              <a:buNone/>
              <a:defRPr/>
            </a:lvl7pPr>
            <a:lvl8pPr lvl="7" rtl="0" algn="ctr">
              <a:lnSpc>
                <a:spcPct val="100000"/>
              </a:lnSpc>
              <a:spcBef>
                <a:spcPts val="0"/>
              </a:spcBef>
              <a:spcAft>
                <a:spcPts val="0"/>
              </a:spcAft>
              <a:buClr>
                <a:srgbClr val="000000"/>
              </a:buClr>
              <a:buSzPts val="1400"/>
              <a:buFont typeface="Arial"/>
              <a:buNone/>
              <a:defRPr/>
            </a:lvl8pPr>
            <a:lvl9pPr lvl="8" rtl="0" algn="ctr">
              <a:lnSpc>
                <a:spcPct val="100000"/>
              </a:lnSpc>
              <a:spcBef>
                <a:spcPts val="0"/>
              </a:spcBef>
              <a:spcAft>
                <a:spcPts val="0"/>
              </a:spcAft>
              <a:buClr>
                <a:srgbClr val="000000"/>
              </a:buClr>
              <a:buSzPts val="1400"/>
              <a:buFont typeface="Arial"/>
              <a:buNone/>
              <a:defRPr/>
            </a:lvl9pPr>
          </a:lstStyle>
          <a:p/>
        </p:txBody>
      </p:sp>
      <p:sp>
        <p:nvSpPr>
          <p:cNvPr id="103" name="Google Shape;103;p20"/>
          <p:cNvSpPr/>
          <p:nvPr/>
        </p:nvSpPr>
        <p:spPr>
          <a:xfrm>
            <a:off x="8469550" y="1240375"/>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bg>
      <p:bgPr>
        <a:solidFill>
          <a:schemeClr val="accent5"/>
        </a:solidFill>
      </p:bgPr>
    </p:bg>
    <p:spTree>
      <p:nvGrpSpPr>
        <p:cNvPr id="104" name="Shape 104"/>
        <p:cNvGrpSpPr/>
        <p:nvPr/>
      </p:nvGrpSpPr>
      <p:grpSpPr>
        <a:xfrm>
          <a:off x="0" y="0"/>
          <a:ext cx="0" cy="0"/>
          <a:chOff x="0" y="0"/>
          <a:chExt cx="0" cy="0"/>
        </a:xfrm>
      </p:grpSpPr>
      <p:sp>
        <p:nvSpPr>
          <p:cNvPr id="105" name="Google Shape;105;p21"/>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1"/>
          <p:cNvSpPr txBox="1"/>
          <p:nvPr>
            <p:ph idx="1" type="subTitle"/>
          </p:nvPr>
        </p:nvSpPr>
        <p:spPr>
          <a:xfrm>
            <a:off x="4572007" y="1329100"/>
            <a:ext cx="38571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07" name="Google Shape;107;p21"/>
          <p:cNvSpPr txBox="1"/>
          <p:nvPr>
            <p:ph type="title"/>
          </p:nvPr>
        </p:nvSpPr>
        <p:spPr>
          <a:xfrm>
            <a:off x="4571900" y="535000"/>
            <a:ext cx="3857100" cy="641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ibre Bodoni"/>
              <a:buNone/>
              <a:defRPr b="1">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9pPr>
          </a:lstStyle>
          <a:p/>
        </p:txBody>
      </p:sp>
      <p:sp>
        <p:nvSpPr>
          <p:cNvPr id="108" name="Google Shape;108;p21"/>
          <p:cNvSpPr txBox="1"/>
          <p:nvPr>
            <p:ph idx="2" type="subTitle"/>
          </p:nvPr>
        </p:nvSpPr>
        <p:spPr>
          <a:xfrm>
            <a:off x="4572000" y="1740100"/>
            <a:ext cx="3857100" cy="578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9" name="Google Shape;109;p21"/>
          <p:cNvSpPr txBox="1"/>
          <p:nvPr>
            <p:ph idx="3" type="subTitle"/>
          </p:nvPr>
        </p:nvSpPr>
        <p:spPr>
          <a:xfrm>
            <a:off x="4572007" y="2394700"/>
            <a:ext cx="38571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0" name="Google Shape;110;p21"/>
          <p:cNvSpPr txBox="1"/>
          <p:nvPr>
            <p:ph idx="4" type="subTitle"/>
          </p:nvPr>
        </p:nvSpPr>
        <p:spPr>
          <a:xfrm>
            <a:off x="4572000" y="2805700"/>
            <a:ext cx="3857100" cy="578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1" name="Google Shape;111;p21"/>
          <p:cNvSpPr txBox="1"/>
          <p:nvPr>
            <p:ph idx="5" type="subTitle"/>
          </p:nvPr>
        </p:nvSpPr>
        <p:spPr>
          <a:xfrm>
            <a:off x="4572042" y="3460300"/>
            <a:ext cx="38571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2" name="Google Shape;112;p21"/>
          <p:cNvSpPr txBox="1"/>
          <p:nvPr>
            <p:ph idx="6" type="subTitle"/>
          </p:nvPr>
        </p:nvSpPr>
        <p:spPr>
          <a:xfrm>
            <a:off x="4572025" y="3871300"/>
            <a:ext cx="3857100" cy="578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bg>
      <p:bgPr>
        <a:solidFill>
          <a:schemeClr val="accent5"/>
        </a:solidFill>
      </p:bgPr>
    </p:bg>
    <p:spTree>
      <p:nvGrpSpPr>
        <p:cNvPr id="113" name="Shape 113"/>
        <p:cNvGrpSpPr/>
        <p:nvPr/>
      </p:nvGrpSpPr>
      <p:grpSpPr>
        <a:xfrm>
          <a:off x="0" y="0"/>
          <a:ext cx="0" cy="0"/>
          <a:chOff x="0" y="0"/>
          <a:chExt cx="0" cy="0"/>
        </a:xfrm>
      </p:grpSpPr>
      <p:sp>
        <p:nvSpPr>
          <p:cNvPr id="114" name="Google Shape;114;p22"/>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2"/>
          <p:cNvSpPr txBox="1"/>
          <p:nvPr>
            <p:ph idx="1" type="subTitle"/>
          </p:nvPr>
        </p:nvSpPr>
        <p:spPr>
          <a:xfrm>
            <a:off x="715100" y="3584300"/>
            <a:ext cx="23946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6" name="Google Shape;116;p22"/>
          <p:cNvSpPr txBox="1"/>
          <p:nvPr>
            <p:ph type="title"/>
          </p:nvPr>
        </p:nvSpPr>
        <p:spPr>
          <a:xfrm>
            <a:off x="715100" y="535000"/>
            <a:ext cx="7713900" cy="641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ibre Bodoni"/>
              <a:buNone/>
              <a:defRPr b="1">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9pPr>
          </a:lstStyle>
          <a:p/>
        </p:txBody>
      </p:sp>
      <p:sp>
        <p:nvSpPr>
          <p:cNvPr id="117" name="Google Shape;117;p22"/>
          <p:cNvSpPr txBox="1"/>
          <p:nvPr>
            <p:ph idx="2" type="subTitle"/>
          </p:nvPr>
        </p:nvSpPr>
        <p:spPr>
          <a:xfrm>
            <a:off x="715100" y="3995300"/>
            <a:ext cx="23946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8" name="Google Shape;118;p22"/>
          <p:cNvSpPr txBox="1"/>
          <p:nvPr>
            <p:ph idx="3" type="subTitle"/>
          </p:nvPr>
        </p:nvSpPr>
        <p:spPr>
          <a:xfrm>
            <a:off x="3374671" y="3584300"/>
            <a:ext cx="23946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19" name="Google Shape;119;p22"/>
          <p:cNvSpPr txBox="1"/>
          <p:nvPr>
            <p:ph idx="4" type="subTitle"/>
          </p:nvPr>
        </p:nvSpPr>
        <p:spPr>
          <a:xfrm>
            <a:off x="3374679" y="3995300"/>
            <a:ext cx="23946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0" name="Google Shape;120;p22"/>
          <p:cNvSpPr txBox="1"/>
          <p:nvPr>
            <p:ph idx="5" type="subTitle"/>
          </p:nvPr>
        </p:nvSpPr>
        <p:spPr>
          <a:xfrm>
            <a:off x="6034253" y="3584300"/>
            <a:ext cx="23946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1" name="Google Shape;121;p22"/>
          <p:cNvSpPr txBox="1"/>
          <p:nvPr>
            <p:ph idx="6" type="subTitle"/>
          </p:nvPr>
        </p:nvSpPr>
        <p:spPr>
          <a:xfrm>
            <a:off x="6034261" y="3995300"/>
            <a:ext cx="23946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 name="Google Shape;122;p22"/>
          <p:cNvSpPr/>
          <p:nvPr/>
        </p:nvSpPr>
        <p:spPr>
          <a:xfrm flipH="1">
            <a:off x="8517415" y="1429025"/>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bg>
      <p:bgPr>
        <a:solidFill>
          <a:schemeClr val="accent5"/>
        </a:solidFill>
      </p:bgPr>
    </p:bg>
    <p:spTree>
      <p:nvGrpSpPr>
        <p:cNvPr id="123" name="Shape 123"/>
        <p:cNvGrpSpPr/>
        <p:nvPr/>
      </p:nvGrpSpPr>
      <p:grpSpPr>
        <a:xfrm>
          <a:off x="0" y="0"/>
          <a:ext cx="0" cy="0"/>
          <a:chOff x="0" y="0"/>
          <a:chExt cx="0" cy="0"/>
        </a:xfrm>
      </p:grpSpPr>
      <p:sp>
        <p:nvSpPr>
          <p:cNvPr id="124" name="Google Shape;124;p23"/>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3"/>
          <p:cNvSpPr txBox="1"/>
          <p:nvPr>
            <p:ph idx="1" type="subTitle"/>
          </p:nvPr>
        </p:nvSpPr>
        <p:spPr>
          <a:xfrm>
            <a:off x="715101" y="1664825"/>
            <a:ext cx="23844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6" name="Google Shape;126;p23"/>
          <p:cNvSpPr txBox="1"/>
          <p:nvPr>
            <p:ph type="title"/>
          </p:nvPr>
        </p:nvSpPr>
        <p:spPr>
          <a:xfrm>
            <a:off x="715100" y="535000"/>
            <a:ext cx="7713900" cy="641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ibre Bodoni"/>
              <a:buNone/>
              <a:defRPr b="1">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9pPr>
          </a:lstStyle>
          <a:p/>
        </p:txBody>
      </p:sp>
      <p:sp>
        <p:nvSpPr>
          <p:cNvPr id="127" name="Google Shape;127;p23"/>
          <p:cNvSpPr txBox="1"/>
          <p:nvPr>
            <p:ph idx="2" type="subTitle"/>
          </p:nvPr>
        </p:nvSpPr>
        <p:spPr>
          <a:xfrm>
            <a:off x="715101" y="2075825"/>
            <a:ext cx="23844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8" name="Google Shape;128;p23"/>
          <p:cNvSpPr txBox="1"/>
          <p:nvPr>
            <p:ph idx="3" type="subTitle"/>
          </p:nvPr>
        </p:nvSpPr>
        <p:spPr>
          <a:xfrm>
            <a:off x="3363190" y="1664825"/>
            <a:ext cx="23844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29" name="Google Shape;129;p23"/>
          <p:cNvSpPr txBox="1"/>
          <p:nvPr>
            <p:ph idx="4" type="subTitle"/>
          </p:nvPr>
        </p:nvSpPr>
        <p:spPr>
          <a:xfrm>
            <a:off x="3363199" y="2075825"/>
            <a:ext cx="23844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0" name="Google Shape;130;p23"/>
          <p:cNvSpPr txBox="1"/>
          <p:nvPr>
            <p:ph idx="5" type="subTitle"/>
          </p:nvPr>
        </p:nvSpPr>
        <p:spPr>
          <a:xfrm>
            <a:off x="715101" y="2993825"/>
            <a:ext cx="23844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1" name="Google Shape;131;p23"/>
          <p:cNvSpPr txBox="1"/>
          <p:nvPr>
            <p:ph idx="6" type="subTitle"/>
          </p:nvPr>
        </p:nvSpPr>
        <p:spPr>
          <a:xfrm>
            <a:off x="715101" y="3404825"/>
            <a:ext cx="23844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2" name="Google Shape;132;p23"/>
          <p:cNvSpPr txBox="1"/>
          <p:nvPr>
            <p:ph idx="7" type="subTitle"/>
          </p:nvPr>
        </p:nvSpPr>
        <p:spPr>
          <a:xfrm>
            <a:off x="3363190" y="2993825"/>
            <a:ext cx="23844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3" name="Google Shape;133;p23"/>
          <p:cNvSpPr txBox="1"/>
          <p:nvPr>
            <p:ph idx="8" type="subTitle"/>
          </p:nvPr>
        </p:nvSpPr>
        <p:spPr>
          <a:xfrm>
            <a:off x="3363196" y="3404825"/>
            <a:ext cx="23844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bg>
      <p:bgPr>
        <a:solidFill>
          <a:schemeClr val="accent5"/>
        </a:solidFill>
      </p:bgPr>
    </p:bg>
    <p:spTree>
      <p:nvGrpSpPr>
        <p:cNvPr id="134" name="Shape 134"/>
        <p:cNvGrpSpPr/>
        <p:nvPr/>
      </p:nvGrpSpPr>
      <p:grpSpPr>
        <a:xfrm>
          <a:off x="0" y="0"/>
          <a:ext cx="0" cy="0"/>
          <a:chOff x="0" y="0"/>
          <a:chExt cx="0" cy="0"/>
        </a:xfrm>
      </p:grpSpPr>
      <p:sp>
        <p:nvSpPr>
          <p:cNvPr id="135" name="Google Shape;135;p24"/>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4"/>
          <p:cNvSpPr txBox="1"/>
          <p:nvPr>
            <p:ph idx="1" type="subTitle"/>
          </p:nvPr>
        </p:nvSpPr>
        <p:spPr>
          <a:xfrm>
            <a:off x="715100" y="1664825"/>
            <a:ext cx="23946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37" name="Google Shape;137;p24"/>
          <p:cNvSpPr txBox="1"/>
          <p:nvPr>
            <p:ph type="title"/>
          </p:nvPr>
        </p:nvSpPr>
        <p:spPr>
          <a:xfrm>
            <a:off x="715100" y="535000"/>
            <a:ext cx="7713900" cy="641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ibre Bodoni"/>
              <a:buNone/>
              <a:defRPr b="1">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9pPr>
          </a:lstStyle>
          <a:p/>
        </p:txBody>
      </p:sp>
      <p:sp>
        <p:nvSpPr>
          <p:cNvPr id="138" name="Google Shape;138;p24"/>
          <p:cNvSpPr txBox="1"/>
          <p:nvPr>
            <p:ph idx="2" type="subTitle"/>
          </p:nvPr>
        </p:nvSpPr>
        <p:spPr>
          <a:xfrm>
            <a:off x="715100" y="2075825"/>
            <a:ext cx="23946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9" name="Google Shape;139;p24"/>
          <p:cNvSpPr txBox="1"/>
          <p:nvPr>
            <p:ph idx="3" type="subTitle"/>
          </p:nvPr>
        </p:nvSpPr>
        <p:spPr>
          <a:xfrm>
            <a:off x="3374671" y="1664825"/>
            <a:ext cx="23946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0" name="Google Shape;140;p24"/>
          <p:cNvSpPr txBox="1"/>
          <p:nvPr>
            <p:ph idx="4" type="subTitle"/>
          </p:nvPr>
        </p:nvSpPr>
        <p:spPr>
          <a:xfrm>
            <a:off x="3374679" y="2075825"/>
            <a:ext cx="23946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 name="Google Shape;141;p24"/>
          <p:cNvSpPr txBox="1"/>
          <p:nvPr>
            <p:ph idx="5" type="subTitle"/>
          </p:nvPr>
        </p:nvSpPr>
        <p:spPr>
          <a:xfrm>
            <a:off x="715100" y="2993825"/>
            <a:ext cx="23946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2" name="Google Shape;142;p24"/>
          <p:cNvSpPr txBox="1"/>
          <p:nvPr>
            <p:ph idx="6" type="subTitle"/>
          </p:nvPr>
        </p:nvSpPr>
        <p:spPr>
          <a:xfrm>
            <a:off x="715100" y="3404825"/>
            <a:ext cx="23946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3" name="Google Shape;143;p24"/>
          <p:cNvSpPr txBox="1"/>
          <p:nvPr>
            <p:ph idx="7" type="subTitle"/>
          </p:nvPr>
        </p:nvSpPr>
        <p:spPr>
          <a:xfrm>
            <a:off x="3374671" y="2993825"/>
            <a:ext cx="23946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4" name="Google Shape;144;p24"/>
          <p:cNvSpPr txBox="1"/>
          <p:nvPr>
            <p:ph idx="8" type="subTitle"/>
          </p:nvPr>
        </p:nvSpPr>
        <p:spPr>
          <a:xfrm>
            <a:off x="3374677" y="3404825"/>
            <a:ext cx="23946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5" name="Google Shape;145;p24"/>
          <p:cNvSpPr txBox="1"/>
          <p:nvPr>
            <p:ph idx="9" type="subTitle"/>
          </p:nvPr>
        </p:nvSpPr>
        <p:spPr>
          <a:xfrm>
            <a:off x="6034253" y="1664825"/>
            <a:ext cx="23946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6" name="Google Shape;146;p24"/>
          <p:cNvSpPr txBox="1"/>
          <p:nvPr>
            <p:ph idx="13" type="subTitle"/>
          </p:nvPr>
        </p:nvSpPr>
        <p:spPr>
          <a:xfrm>
            <a:off x="6034261" y="2075825"/>
            <a:ext cx="23946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7" name="Google Shape;147;p24"/>
          <p:cNvSpPr txBox="1"/>
          <p:nvPr>
            <p:ph idx="14" type="subTitle"/>
          </p:nvPr>
        </p:nvSpPr>
        <p:spPr>
          <a:xfrm>
            <a:off x="6034253" y="2993825"/>
            <a:ext cx="23946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48" name="Google Shape;148;p24"/>
          <p:cNvSpPr txBox="1"/>
          <p:nvPr>
            <p:ph idx="15" type="subTitle"/>
          </p:nvPr>
        </p:nvSpPr>
        <p:spPr>
          <a:xfrm>
            <a:off x="6034259" y="3404825"/>
            <a:ext cx="23946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bg>
      <p:bgPr>
        <a:solidFill>
          <a:schemeClr val="accent5"/>
        </a:solidFill>
      </p:bgPr>
    </p:bg>
    <p:spTree>
      <p:nvGrpSpPr>
        <p:cNvPr id="149" name="Shape 149"/>
        <p:cNvGrpSpPr/>
        <p:nvPr/>
      </p:nvGrpSpPr>
      <p:grpSpPr>
        <a:xfrm>
          <a:off x="0" y="0"/>
          <a:ext cx="0" cy="0"/>
          <a:chOff x="0" y="0"/>
          <a:chExt cx="0" cy="0"/>
        </a:xfrm>
      </p:grpSpPr>
      <p:sp>
        <p:nvSpPr>
          <p:cNvPr id="150" name="Google Shape;150;p25"/>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5"/>
          <p:cNvSpPr txBox="1"/>
          <p:nvPr>
            <p:ph hasCustomPrompt="1" type="title"/>
          </p:nvPr>
        </p:nvSpPr>
        <p:spPr>
          <a:xfrm>
            <a:off x="4572000" y="699450"/>
            <a:ext cx="3856800" cy="791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200"/>
              <a:buNone/>
              <a:defRPr sz="4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52" name="Google Shape;152;p25"/>
          <p:cNvSpPr txBox="1"/>
          <p:nvPr>
            <p:ph idx="1" type="subTitle"/>
          </p:nvPr>
        </p:nvSpPr>
        <p:spPr>
          <a:xfrm>
            <a:off x="4572000" y="1414950"/>
            <a:ext cx="3856800" cy="431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3" name="Google Shape;153;p25"/>
          <p:cNvSpPr txBox="1"/>
          <p:nvPr>
            <p:ph hasCustomPrompt="1" idx="2" type="title"/>
          </p:nvPr>
        </p:nvSpPr>
        <p:spPr>
          <a:xfrm>
            <a:off x="4572000" y="3297450"/>
            <a:ext cx="3856800" cy="791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200"/>
              <a:buNone/>
              <a:defRPr sz="4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54" name="Google Shape;154;p25"/>
          <p:cNvSpPr txBox="1"/>
          <p:nvPr>
            <p:ph idx="3" type="subTitle"/>
          </p:nvPr>
        </p:nvSpPr>
        <p:spPr>
          <a:xfrm>
            <a:off x="4572000" y="4012950"/>
            <a:ext cx="3856800" cy="431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5" name="Google Shape;155;p25"/>
          <p:cNvSpPr txBox="1"/>
          <p:nvPr>
            <p:ph hasCustomPrompt="1" idx="4" type="title"/>
          </p:nvPr>
        </p:nvSpPr>
        <p:spPr>
          <a:xfrm>
            <a:off x="4572000" y="1998450"/>
            <a:ext cx="3856800" cy="791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200"/>
              <a:buNone/>
              <a:defRPr sz="4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56" name="Google Shape;156;p25"/>
          <p:cNvSpPr txBox="1"/>
          <p:nvPr>
            <p:ph idx="5" type="subTitle"/>
          </p:nvPr>
        </p:nvSpPr>
        <p:spPr>
          <a:xfrm>
            <a:off x="4572000" y="2713950"/>
            <a:ext cx="3856800" cy="431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bg>
      <p:bgPr>
        <a:solidFill>
          <a:schemeClr val="accent5"/>
        </a:solidFill>
      </p:bgPr>
    </p:bg>
    <p:spTree>
      <p:nvGrpSpPr>
        <p:cNvPr id="157" name="Shape 157"/>
        <p:cNvGrpSpPr/>
        <p:nvPr/>
      </p:nvGrpSpPr>
      <p:grpSpPr>
        <a:xfrm>
          <a:off x="0" y="0"/>
          <a:ext cx="0" cy="0"/>
          <a:chOff x="0" y="0"/>
          <a:chExt cx="0" cy="0"/>
        </a:xfrm>
      </p:grpSpPr>
      <p:sp>
        <p:nvSpPr>
          <p:cNvPr id="158" name="Google Shape;158;p26"/>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6"/>
          <p:cNvSpPr txBox="1"/>
          <p:nvPr>
            <p:ph type="title"/>
          </p:nvPr>
        </p:nvSpPr>
        <p:spPr>
          <a:xfrm>
            <a:off x="715100" y="535000"/>
            <a:ext cx="7713900" cy="641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ibre Bodoni"/>
              <a:buNone/>
              <a:defRPr b="1">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200"/>
              <a:buFont typeface="Libre Bodoni"/>
              <a:buNone/>
              <a:defRPr b="1" sz="3200">
                <a:solidFill>
                  <a:schemeClr val="dk1"/>
                </a:solidFill>
                <a:latin typeface="Libre Bodoni"/>
                <a:ea typeface="Libre Bodoni"/>
                <a:cs typeface="Libre Bodoni"/>
                <a:sym typeface="Libre Bodoni"/>
              </a:defRPr>
            </a:lvl9pPr>
          </a:lstStyle>
          <a:p/>
        </p:txBody>
      </p:sp>
      <p:sp>
        <p:nvSpPr>
          <p:cNvPr id="160" name="Google Shape;160;p26"/>
          <p:cNvSpPr txBox="1"/>
          <p:nvPr>
            <p:ph idx="1" type="subTitle"/>
          </p:nvPr>
        </p:nvSpPr>
        <p:spPr>
          <a:xfrm>
            <a:off x="2008100" y="1740100"/>
            <a:ext cx="25638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1" name="Google Shape;161;p26"/>
          <p:cNvSpPr txBox="1"/>
          <p:nvPr>
            <p:ph idx="2" type="subTitle"/>
          </p:nvPr>
        </p:nvSpPr>
        <p:spPr>
          <a:xfrm>
            <a:off x="2008100" y="2151100"/>
            <a:ext cx="25638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2" name="Google Shape;162;p26"/>
          <p:cNvSpPr txBox="1"/>
          <p:nvPr>
            <p:ph idx="3" type="subTitle"/>
          </p:nvPr>
        </p:nvSpPr>
        <p:spPr>
          <a:xfrm>
            <a:off x="2008100" y="3403900"/>
            <a:ext cx="25638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3" name="Google Shape;163;p26"/>
          <p:cNvSpPr txBox="1"/>
          <p:nvPr>
            <p:ph idx="4" type="subTitle"/>
          </p:nvPr>
        </p:nvSpPr>
        <p:spPr>
          <a:xfrm>
            <a:off x="2008106" y="3814900"/>
            <a:ext cx="25638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4" name="Google Shape;164;p26"/>
          <p:cNvSpPr txBox="1"/>
          <p:nvPr>
            <p:ph hasCustomPrompt="1" idx="5" type="title"/>
          </p:nvPr>
        </p:nvSpPr>
        <p:spPr>
          <a:xfrm>
            <a:off x="2008100" y="1329100"/>
            <a:ext cx="2563800" cy="4872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3000"/>
              <a:buNone/>
              <a:defRPr sz="2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5" name="Google Shape;165;p26"/>
          <p:cNvSpPr txBox="1"/>
          <p:nvPr>
            <p:ph hasCustomPrompt="1" idx="6" type="title"/>
          </p:nvPr>
        </p:nvSpPr>
        <p:spPr>
          <a:xfrm>
            <a:off x="2008104" y="2992900"/>
            <a:ext cx="2563800" cy="4872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3000"/>
              <a:buNone/>
              <a:defRPr sz="2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6" name="Google Shape;166;p26"/>
          <p:cNvSpPr txBox="1"/>
          <p:nvPr>
            <p:ph idx="7" type="subTitle"/>
          </p:nvPr>
        </p:nvSpPr>
        <p:spPr>
          <a:xfrm>
            <a:off x="5864900" y="1740100"/>
            <a:ext cx="25638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7" name="Google Shape;167;p26"/>
          <p:cNvSpPr txBox="1"/>
          <p:nvPr>
            <p:ph idx="8" type="subTitle"/>
          </p:nvPr>
        </p:nvSpPr>
        <p:spPr>
          <a:xfrm>
            <a:off x="5864900" y="2151100"/>
            <a:ext cx="25638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8" name="Google Shape;168;p26"/>
          <p:cNvSpPr txBox="1"/>
          <p:nvPr>
            <p:ph idx="9" type="subTitle"/>
          </p:nvPr>
        </p:nvSpPr>
        <p:spPr>
          <a:xfrm>
            <a:off x="5864900" y="3403900"/>
            <a:ext cx="2563800" cy="4872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Libre Bodoni"/>
                <a:ea typeface="Libre Bodoni"/>
                <a:cs typeface="Libre Bodoni"/>
                <a:sym typeface="Libre Bodoni"/>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169" name="Google Shape;169;p26"/>
          <p:cNvSpPr txBox="1"/>
          <p:nvPr>
            <p:ph idx="13" type="subTitle"/>
          </p:nvPr>
        </p:nvSpPr>
        <p:spPr>
          <a:xfrm>
            <a:off x="5864906" y="3814900"/>
            <a:ext cx="2563800" cy="613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0" name="Google Shape;170;p26"/>
          <p:cNvSpPr txBox="1"/>
          <p:nvPr>
            <p:ph hasCustomPrompt="1" idx="14" type="title"/>
          </p:nvPr>
        </p:nvSpPr>
        <p:spPr>
          <a:xfrm>
            <a:off x="5864900" y="1329100"/>
            <a:ext cx="2563800" cy="4872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3000"/>
              <a:buNone/>
              <a:defRPr sz="2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71" name="Google Shape;171;p26"/>
          <p:cNvSpPr txBox="1"/>
          <p:nvPr>
            <p:ph hasCustomPrompt="1" idx="15" type="title"/>
          </p:nvPr>
        </p:nvSpPr>
        <p:spPr>
          <a:xfrm>
            <a:off x="5864904" y="2992900"/>
            <a:ext cx="2563800" cy="4872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3000"/>
              <a:buNone/>
              <a:defRPr sz="2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
    <p:bg>
      <p:bgPr>
        <a:solidFill>
          <a:schemeClr val="accent5"/>
        </a:solidFill>
      </p:bgPr>
    </p:bg>
    <p:spTree>
      <p:nvGrpSpPr>
        <p:cNvPr id="172" name="Shape 172"/>
        <p:cNvGrpSpPr/>
        <p:nvPr/>
      </p:nvGrpSpPr>
      <p:grpSpPr>
        <a:xfrm>
          <a:off x="0" y="0"/>
          <a:ext cx="0" cy="0"/>
          <a:chOff x="0" y="0"/>
          <a:chExt cx="0" cy="0"/>
        </a:xfrm>
      </p:grpSpPr>
      <p:sp>
        <p:nvSpPr>
          <p:cNvPr id="173" name="Google Shape;173;p27"/>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7"/>
          <p:cNvSpPr/>
          <p:nvPr/>
        </p:nvSpPr>
        <p:spPr>
          <a:xfrm flipH="1">
            <a:off x="8179915" y="871475"/>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7"/>
          <p:cNvSpPr txBox="1"/>
          <p:nvPr>
            <p:ph type="title"/>
          </p:nvPr>
        </p:nvSpPr>
        <p:spPr>
          <a:xfrm>
            <a:off x="715100" y="535000"/>
            <a:ext cx="7713900" cy="6402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_1">
    <p:bg>
      <p:bgPr>
        <a:solidFill>
          <a:schemeClr val="accent5"/>
        </a:solidFill>
      </p:bgPr>
    </p:bg>
    <p:spTree>
      <p:nvGrpSpPr>
        <p:cNvPr id="176" name="Shape 176"/>
        <p:cNvGrpSpPr/>
        <p:nvPr/>
      </p:nvGrpSpPr>
      <p:grpSpPr>
        <a:xfrm>
          <a:off x="0" y="0"/>
          <a:ext cx="0" cy="0"/>
          <a:chOff x="0" y="0"/>
          <a:chExt cx="0" cy="0"/>
        </a:xfrm>
      </p:grpSpPr>
      <p:sp>
        <p:nvSpPr>
          <p:cNvPr id="177" name="Google Shape;177;p28"/>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8"/>
          <p:cNvSpPr txBox="1"/>
          <p:nvPr>
            <p:ph type="title"/>
          </p:nvPr>
        </p:nvSpPr>
        <p:spPr>
          <a:xfrm>
            <a:off x="715100" y="535000"/>
            <a:ext cx="7713900" cy="6402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9pPr>
          </a:lstStyle>
          <a:p/>
        </p:txBody>
      </p:sp>
      <p:sp>
        <p:nvSpPr>
          <p:cNvPr id="179" name="Google Shape;179;p28"/>
          <p:cNvSpPr/>
          <p:nvPr/>
        </p:nvSpPr>
        <p:spPr>
          <a:xfrm>
            <a:off x="-458200" y="3562099"/>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bg>
      <p:bgPr>
        <a:solidFill>
          <a:schemeClr val="accent5"/>
        </a:solidFill>
      </p:bgPr>
    </p:bg>
    <p:spTree>
      <p:nvGrpSpPr>
        <p:cNvPr id="180" name="Shape 180"/>
        <p:cNvGrpSpPr/>
        <p:nvPr/>
      </p:nvGrpSpPr>
      <p:grpSpPr>
        <a:xfrm>
          <a:off x="0" y="0"/>
          <a:ext cx="0" cy="0"/>
          <a:chOff x="0" y="0"/>
          <a:chExt cx="0" cy="0"/>
        </a:xfrm>
      </p:grpSpPr>
      <p:sp>
        <p:nvSpPr>
          <p:cNvPr id="181" name="Google Shape;181;p29"/>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9"/>
          <p:cNvSpPr txBox="1"/>
          <p:nvPr>
            <p:ph type="ctrTitle"/>
          </p:nvPr>
        </p:nvSpPr>
        <p:spPr>
          <a:xfrm>
            <a:off x="714654" y="684575"/>
            <a:ext cx="2998200" cy="9831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83" name="Google Shape;183;p29"/>
          <p:cNvSpPr txBox="1"/>
          <p:nvPr>
            <p:ph idx="1" type="subTitle"/>
          </p:nvPr>
        </p:nvSpPr>
        <p:spPr>
          <a:xfrm>
            <a:off x="714654" y="1591475"/>
            <a:ext cx="2998200" cy="116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84" name="Google Shape;184;p29"/>
          <p:cNvSpPr txBox="1"/>
          <p:nvPr/>
        </p:nvSpPr>
        <p:spPr>
          <a:xfrm>
            <a:off x="713100" y="3286700"/>
            <a:ext cx="2998200" cy="6156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000">
                <a:solidFill>
                  <a:schemeClr val="dk1"/>
                </a:solidFill>
                <a:latin typeface="Albert Sans"/>
                <a:ea typeface="Albert Sans"/>
                <a:cs typeface="Albert Sans"/>
                <a:sym typeface="Albert Sans"/>
              </a:rPr>
              <a:t>CREDITS: This presentation template was created by </a:t>
            </a:r>
            <a:r>
              <a:rPr b="1" lang="en" sz="1000">
                <a:solidFill>
                  <a:schemeClr val="dk1"/>
                </a:solidFill>
                <a:uFill>
                  <a:noFill/>
                </a:uFill>
                <a:latin typeface="Albert Sans"/>
                <a:ea typeface="Albert Sans"/>
                <a:cs typeface="Albert Sans"/>
                <a:sym typeface="Albert Sans"/>
                <a:hlinkClick r:id="rId2">
                  <a:extLst>
                    <a:ext uri="{A12FA001-AC4F-418D-AE19-62706E023703}">
                      <ahyp:hlinkClr val="tx"/>
                    </a:ext>
                  </a:extLst>
                </a:hlinkClick>
              </a:rPr>
              <a:t>Slidesgo</a:t>
            </a:r>
            <a:r>
              <a:rPr lang="en" sz="1000">
                <a:solidFill>
                  <a:schemeClr val="dk1"/>
                </a:solidFill>
                <a:latin typeface="Albert Sans"/>
                <a:ea typeface="Albert Sans"/>
                <a:cs typeface="Albert Sans"/>
                <a:sym typeface="Albert Sans"/>
              </a:rPr>
              <a:t>, and includes icons by </a:t>
            </a:r>
            <a:r>
              <a:rPr b="1" lang="en" sz="1000">
                <a:solidFill>
                  <a:schemeClr val="dk1"/>
                </a:solidFill>
                <a:uFill>
                  <a:noFill/>
                </a:uFill>
                <a:latin typeface="Albert Sans"/>
                <a:ea typeface="Albert Sans"/>
                <a:cs typeface="Albert Sans"/>
                <a:sym typeface="Albert Sans"/>
                <a:hlinkClick r:id="rId3">
                  <a:extLst>
                    <a:ext uri="{A12FA001-AC4F-418D-AE19-62706E023703}">
                      <ahyp:hlinkClr val="tx"/>
                    </a:ext>
                  </a:extLst>
                </a:hlinkClick>
              </a:rPr>
              <a:t>Flaticon</a:t>
            </a:r>
            <a:r>
              <a:rPr b="1" lang="en" sz="1000">
                <a:solidFill>
                  <a:schemeClr val="dk1"/>
                </a:solidFill>
                <a:latin typeface="Albert Sans"/>
                <a:ea typeface="Albert Sans"/>
                <a:cs typeface="Albert Sans"/>
                <a:sym typeface="Albert Sans"/>
              </a:rPr>
              <a:t> </a:t>
            </a:r>
            <a:r>
              <a:rPr lang="en" sz="1000">
                <a:solidFill>
                  <a:schemeClr val="dk1"/>
                </a:solidFill>
                <a:latin typeface="Albert Sans"/>
                <a:ea typeface="Albert Sans"/>
                <a:cs typeface="Albert Sans"/>
                <a:sym typeface="Albert Sans"/>
              </a:rPr>
              <a:t>and infographics &amp; images by </a:t>
            </a:r>
            <a:r>
              <a:rPr b="1" lang="en" sz="1000">
                <a:solidFill>
                  <a:schemeClr val="dk1"/>
                </a:solidFill>
                <a:uFill>
                  <a:noFill/>
                </a:uFill>
                <a:latin typeface="Albert Sans"/>
                <a:ea typeface="Albert Sans"/>
                <a:cs typeface="Albert Sans"/>
                <a:sym typeface="Albert Sans"/>
                <a:hlinkClick r:id="rId4">
                  <a:extLst>
                    <a:ext uri="{A12FA001-AC4F-418D-AE19-62706E023703}">
                      <ahyp:hlinkClr val="tx"/>
                    </a:ext>
                  </a:extLst>
                </a:hlinkClick>
              </a:rPr>
              <a:t>Freepik</a:t>
            </a:r>
            <a:endParaRPr b="1" sz="1000">
              <a:solidFill>
                <a:schemeClr val="dk1"/>
              </a:solidFill>
              <a:latin typeface="Albert Sans"/>
              <a:ea typeface="Albert Sans"/>
              <a:cs typeface="Albert Sans"/>
              <a:sym typeface="Albert Sans"/>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bg>
      <p:bgPr>
        <a:solidFill>
          <a:schemeClr val="accent5"/>
        </a:solidFill>
      </p:bgPr>
    </p:bg>
    <p:spTree>
      <p:nvGrpSpPr>
        <p:cNvPr id="185" name="Shape 185"/>
        <p:cNvGrpSpPr/>
        <p:nvPr/>
      </p:nvGrpSpPr>
      <p:grpSpPr>
        <a:xfrm>
          <a:off x="0" y="0"/>
          <a:ext cx="0" cy="0"/>
          <a:chOff x="0" y="0"/>
          <a:chExt cx="0" cy="0"/>
        </a:xfrm>
      </p:grpSpPr>
      <p:sp>
        <p:nvSpPr>
          <p:cNvPr id="186" name="Google Shape;186;p30"/>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0"/>
          <p:cNvSpPr/>
          <p:nvPr/>
        </p:nvSpPr>
        <p:spPr>
          <a:xfrm flipH="1">
            <a:off x="7263816" y="534988"/>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0"/>
          <p:cNvSpPr/>
          <p:nvPr/>
        </p:nvSpPr>
        <p:spPr>
          <a:xfrm flipH="1">
            <a:off x="8007990" y="1255325"/>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 name="Google Shape;189;p30"/>
          <p:cNvGrpSpPr/>
          <p:nvPr/>
        </p:nvGrpSpPr>
        <p:grpSpPr>
          <a:xfrm>
            <a:off x="4805" y="1329102"/>
            <a:ext cx="1837420" cy="4431875"/>
            <a:chOff x="110129" y="1151151"/>
            <a:chExt cx="1560441" cy="3763801"/>
          </a:xfrm>
        </p:grpSpPr>
        <p:sp>
          <p:nvSpPr>
            <p:cNvPr id="190" name="Google Shape;190;p30"/>
            <p:cNvSpPr/>
            <p:nvPr/>
          </p:nvSpPr>
          <p:spPr>
            <a:xfrm>
              <a:off x="1059996" y="2052774"/>
              <a:ext cx="190882" cy="2862177"/>
            </a:xfrm>
            <a:custGeom>
              <a:rect b="b" l="l" r="r" t="t"/>
              <a:pathLst>
                <a:path extrusionOk="0" h="54700" w="3648">
                  <a:moveTo>
                    <a:pt x="3149" y="0"/>
                  </a:moveTo>
                  <a:cubicBezTo>
                    <a:pt x="3149" y="0"/>
                    <a:pt x="2568" y="968"/>
                    <a:pt x="2062" y="3189"/>
                  </a:cubicBezTo>
                  <a:cubicBezTo>
                    <a:pt x="1558" y="5411"/>
                    <a:pt x="2028" y="10426"/>
                    <a:pt x="2028" y="14381"/>
                  </a:cubicBezTo>
                  <a:cubicBezTo>
                    <a:pt x="2028" y="18337"/>
                    <a:pt x="2298" y="23722"/>
                    <a:pt x="1352" y="29750"/>
                  </a:cubicBezTo>
                  <a:cubicBezTo>
                    <a:pt x="406" y="35780"/>
                    <a:pt x="1622" y="32031"/>
                    <a:pt x="1352" y="38327"/>
                  </a:cubicBezTo>
                  <a:cubicBezTo>
                    <a:pt x="1082" y="44624"/>
                    <a:pt x="0" y="54700"/>
                    <a:pt x="0" y="54700"/>
                  </a:cubicBezTo>
                  <a:lnTo>
                    <a:pt x="1825" y="54682"/>
                  </a:lnTo>
                  <a:cubicBezTo>
                    <a:pt x="1825" y="54682"/>
                    <a:pt x="1758" y="51547"/>
                    <a:pt x="1825" y="49183"/>
                  </a:cubicBezTo>
                  <a:cubicBezTo>
                    <a:pt x="1892" y="46818"/>
                    <a:pt x="2702" y="35945"/>
                    <a:pt x="2229" y="34392"/>
                  </a:cubicBezTo>
                  <a:cubicBezTo>
                    <a:pt x="1758" y="32841"/>
                    <a:pt x="1825" y="32500"/>
                    <a:pt x="2095" y="30977"/>
                  </a:cubicBezTo>
                  <a:cubicBezTo>
                    <a:pt x="2365" y="29453"/>
                    <a:pt x="2838" y="22774"/>
                    <a:pt x="2635" y="20283"/>
                  </a:cubicBezTo>
                  <a:cubicBezTo>
                    <a:pt x="2432" y="17791"/>
                    <a:pt x="2432" y="8928"/>
                    <a:pt x="2501" y="5887"/>
                  </a:cubicBezTo>
                  <a:cubicBezTo>
                    <a:pt x="2568" y="2849"/>
                    <a:pt x="3648" y="528"/>
                    <a:pt x="3648" y="528"/>
                  </a:cubicBezTo>
                  <a:lnTo>
                    <a:pt x="31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0"/>
            <p:cNvSpPr/>
            <p:nvPr/>
          </p:nvSpPr>
          <p:spPr>
            <a:xfrm>
              <a:off x="973402" y="2039379"/>
              <a:ext cx="238026" cy="305997"/>
            </a:xfrm>
            <a:custGeom>
              <a:rect b="b" l="l" r="r" t="t"/>
              <a:pathLst>
                <a:path extrusionOk="0" h="5848" w="4549">
                  <a:moveTo>
                    <a:pt x="4549" y="1"/>
                  </a:moveTo>
                  <a:cubicBezTo>
                    <a:pt x="4549" y="1"/>
                    <a:pt x="474" y="1601"/>
                    <a:pt x="1" y="5848"/>
                  </a:cubicBezTo>
                  <a:cubicBezTo>
                    <a:pt x="1" y="5848"/>
                    <a:pt x="2279" y="4855"/>
                    <a:pt x="3217" y="3648"/>
                  </a:cubicBezTo>
                  <a:cubicBezTo>
                    <a:pt x="4156" y="2440"/>
                    <a:pt x="4549" y="1"/>
                    <a:pt x="45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0"/>
            <p:cNvSpPr/>
            <p:nvPr/>
          </p:nvSpPr>
          <p:spPr>
            <a:xfrm>
              <a:off x="935416" y="1911398"/>
              <a:ext cx="276014" cy="90784"/>
            </a:xfrm>
            <a:custGeom>
              <a:rect b="b" l="l" r="r" t="t"/>
              <a:pathLst>
                <a:path extrusionOk="0" h="1735" w="5275">
                  <a:moveTo>
                    <a:pt x="2022" y="0"/>
                  </a:moveTo>
                  <a:cubicBezTo>
                    <a:pt x="1425" y="0"/>
                    <a:pt x="750" y="137"/>
                    <a:pt x="0" y="488"/>
                  </a:cubicBezTo>
                  <a:cubicBezTo>
                    <a:pt x="0" y="488"/>
                    <a:pt x="3361" y="646"/>
                    <a:pt x="5275" y="1735"/>
                  </a:cubicBezTo>
                  <a:cubicBezTo>
                    <a:pt x="5275" y="1735"/>
                    <a:pt x="4144" y="0"/>
                    <a:pt x="20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0"/>
            <p:cNvSpPr/>
            <p:nvPr/>
          </p:nvSpPr>
          <p:spPr>
            <a:xfrm>
              <a:off x="1211366" y="2039379"/>
              <a:ext cx="306363" cy="381659"/>
            </a:xfrm>
            <a:custGeom>
              <a:rect b="b" l="l" r="r" t="t"/>
              <a:pathLst>
                <a:path extrusionOk="0" h="7294" w="5855">
                  <a:moveTo>
                    <a:pt x="1" y="1"/>
                  </a:moveTo>
                  <a:cubicBezTo>
                    <a:pt x="2233" y="1555"/>
                    <a:pt x="2884" y="7294"/>
                    <a:pt x="2884" y="7294"/>
                  </a:cubicBezTo>
                  <a:cubicBezTo>
                    <a:pt x="5855" y="1657"/>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0"/>
            <p:cNvSpPr/>
            <p:nvPr/>
          </p:nvSpPr>
          <p:spPr>
            <a:xfrm>
              <a:off x="1156323" y="1786033"/>
              <a:ext cx="146196" cy="253410"/>
            </a:xfrm>
            <a:custGeom>
              <a:rect b="b" l="l" r="r" t="t"/>
              <a:pathLst>
                <a:path extrusionOk="0" h="4843" w="2794">
                  <a:moveTo>
                    <a:pt x="1380" y="1"/>
                  </a:moveTo>
                  <a:cubicBezTo>
                    <a:pt x="1372" y="1"/>
                    <a:pt x="1365" y="1"/>
                    <a:pt x="1357" y="1"/>
                  </a:cubicBezTo>
                  <a:lnTo>
                    <a:pt x="1254" y="228"/>
                  </a:lnTo>
                  <a:cubicBezTo>
                    <a:pt x="1254" y="228"/>
                    <a:pt x="1053" y="73"/>
                    <a:pt x="851" y="73"/>
                  </a:cubicBezTo>
                  <a:cubicBezTo>
                    <a:pt x="821" y="73"/>
                    <a:pt x="791" y="77"/>
                    <a:pt x="761" y="85"/>
                  </a:cubicBezTo>
                  <a:cubicBezTo>
                    <a:pt x="535" y="146"/>
                    <a:pt x="0" y="844"/>
                    <a:pt x="20" y="927"/>
                  </a:cubicBezTo>
                  <a:cubicBezTo>
                    <a:pt x="42" y="1011"/>
                    <a:pt x="576" y="1215"/>
                    <a:pt x="576" y="1215"/>
                  </a:cubicBezTo>
                  <a:lnTo>
                    <a:pt x="288" y="1319"/>
                  </a:lnTo>
                  <a:cubicBezTo>
                    <a:pt x="288" y="1319"/>
                    <a:pt x="227" y="2333"/>
                    <a:pt x="515" y="2886"/>
                  </a:cubicBezTo>
                  <a:cubicBezTo>
                    <a:pt x="515" y="2886"/>
                    <a:pt x="660" y="2869"/>
                    <a:pt x="770" y="2869"/>
                  </a:cubicBezTo>
                  <a:cubicBezTo>
                    <a:pt x="825" y="2869"/>
                    <a:pt x="870" y="2873"/>
                    <a:pt x="884" y="2886"/>
                  </a:cubicBezTo>
                  <a:cubicBezTo>
                    <a:pt x="926" y="2922"/>
                    <a:pt x="555" y="3025"/>
                    <a:pt x="555" y="3025"/>
                  </a:cubicBezTo>
                  <a:lnTo>
                    <a:pt x="638" y="3272"/>
                  </a:lnTo>
                  <a:cubicBezTo>
                    <a:pt x="638" y="3272"/>
                    <a:pt x="873" y="3202"/>
                    <a:pt x="992" y="3202"/>
                  </a:cubicBezTo>
                  <a:cubicBezTo>
                    <a:pt x="1043" y="3202"/>
                    <a:pt x="1072" y="3215"/>
                    <a:pt x="1053" y="3252"/>
                  </a:cubicBezTo>
                  <a:cubicBezTo>
                    <a:pt x="988" y="3375"/>
                    <a:pt x="761" y="3582"/>
                    <a:pt x="761" y="3582"/>
                  </a:cubicBezTo>
                  <a:lnTo>
                    <a:pt x="1254" y="4843"/>
                  </a:lnTo>
                  <a:cubicBezTo>
                    <a:pt x="1254" y="4843"/>
                    <a:pt x="1850" y="2018"/>
                    <a:pt x="2263" y="1688"/>
                  </a:cubicBezTo>
                  <a:lnTo>
                    <a:pt x="1758" y="1688"/>
                  </a:lnTo>
                  <a:cubicBezTo>
                    <a:pt x="1758" y="1688"/>
                    <a:pt x="2323" y="1319"/>
                    <a:pt x="2530" y="1257"/>
                  </a:cubicBezTo>
                  <a:cubicBezTo>
                    <a:pt x="2598" y="1237"/>
                    <a:pt x="2535" y="1230"/>
                    <a:pt x="2419" y="1230"/>
                  </a:cubicBezTo>
                  <a:cubicBezTo>
                    <a:pt x="2187" y="1230"/>
                    <a:pt x="1749" y="1257"/>
                    <a:pt x="1749" y="1257"/>
                  </a:cubicBezTo>
                  <a:cubicBezTo>
                    <a:pt x="1749" y="1257"/>
                    <a:pt x="2319" y="907"/>
                    <a:pt x="2559" y="742"/>
                  </a:cubicBezTo>
                  <a:cubicBezTo>
                    <a:pt x="2794" y="580"/>
                    <a:pt x="1842" y="1"/>
                    <a:pt x="1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0"/>
            <p:cNvSpPr/>
            <p:nvPr/>
          </p:nvSpPr>
          <p:spPr>
            <a:xfrm>
              <a:off x="1211366" y="1834484"/>
              <a:ext cx="200195" cy="204957"/>
            </a:xfrm>
            <a:custGeom>
              <a:rect b="b" l="l" r="r" t="t"/>
              <a:pathLst>
                <a:path extrusionOk="0" h="3917" w="3826">
                  <a:moveTo>
                    <a:pt x="3777" y="1"/>
                  </a:moveTo>
                  <a:cubicBezTo>
                    <a:pt x="732" y="1"/>
                    <a:pt x="1" y="3917"/>
                    <a:pt x="1" y="3917"/>
                  </a:cubicBezTo>
                  <a:cubicBezTo>
                    <a:pt x="555" y="2607"/>
                    <a:pt x="3826" y="1"/>
                    <a:pt x="3826" y="1"/>
                  </a:cubicBezTo>
                  <a:cubicBezTo>
                    <a:pt x="3810" y="1"/>
                    <a:pt x="3793" y="1"/>
                    <a:pt x="3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0"/>
            <p:cNvSpPr/>
            <p:nvPr/>
          </p:nvSpPr>
          <p:spPr>
            <a:xfrm>
              <a:off x="1051572" y="2031322"/>
              <a:ext cx="269631" cy="384327"/>
            </a:xfrm>
            <a:custGeom>
              <a:rect b="b" l="l" r="r" t="t"/>
              <a:pathLst>
                <a:path extrusionOk="0" h="7345" w="5153">
                  <a:moveTo>
                    <a:pt x="3089" y="1"/>
                  </a:moveTo>
                  <a:cubicBezTo>
                    <a:pt x="3089" y="1"/>
                    <a:pt x="0" y="3697"/>
                    <a:pt x="3107" y="7344"/>
                  </a:cubicBezTo>
                  <a:cubicBezTo>
                    <a:pt x="3107" y="7344"/>
                    <a:pt x="5153" y="2155"/>
                    <a:pt x="30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0"/>
            <p:cNvSpPr/>
            <p:nvPr/>
          </p:nvSpPr>
          <p:spPr>
            <a:xfrm>
              <a:off x="1196140" y="1991766"/>
              <a:ext cx="297363" cy="377316"/>
            </a:xfrm>
            <a:custGeom>
              <a:rect b="b" l="l" r="r" t="t"/>
              <a:pathLst>
                <a:path extrusionOk="0" h="7211" w="5683">
                  <a:moveTo>
                    <a:pt x="1994" y="1"/>
                  </a:moveTo>
                  <a:cubicBezTo>
                    <a:pt x="1845" y="1"/>
                    <a:pt x="1692" y="15"/>
                    <a:pt x="1537" y="48"/>
                  </a:cubicBezTo>
                  <a:cubicBezTo>
                    <a:pt x="384" y="295"/>
                    <a:pt x="0" y="708"/>
                    <a:pt x="0" y="708"/>
                  </a:cubicBezTo>
                  <a:lnTo>
                    <a:pt x="192" y="844"/>
                  </a:lnTo>
                  <a:cubicBezTo>
                    <a:pt x="192" y="844"/>
                    <a:pt x="4666" y="3996"/>
                    <a:pt x="5188" y="7211"/>
                  </a:cubicBezTo>
                  <a:cubicBezTo>
                    <a:pt x="5188" y="7211"/>
                    <a:pt x="5682" y="4721"/>
                    <a:pt x="5545" y="3908"/>
                  </a:cubicBezTo>
                  <a:lnTo>
                    <a:pt x="5545" y="3908"/>
                  </a:lnTo>
                  <a:lnTo>
                    <a:pt x="5133" y="4027"/>
                  </a:lnTo>
                  <a:lnTo>
                    <a:pt x="5568" y="3469"/>
                  </a:lnTo>
                  <a:cubicBezTo>
                    <a:pt x="5568" y="3469"/>
                    <a:pt x="5023" y="1962"/>
                    <a:pt x="4254" y="1512"/>
                  </a:cubicBezTo>
                  <a:lnTo>
                    <a:pt x="3705" y="1944"/>
                  </a:lnTo>
                  <a:lnTo>
                    <a:pt x="3733" y="594"/>
                  </a:lnTo>
                  <a:cubicBezTo>
                    <a:pt x="3733" y="594"/>
                    <a:pt x="2951" y="1"/>
                    <a:pt x="1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0"/>
            <p:cNvSpPr/>
            <p:nvPr/>
          </p:nvSpPr>
          <p:spPr>
            <a:xfrm>
              <a:off x="1224656" y="1883667"/>
              <a:ext cx="377943" cy="143161"/>
            </a:xfrm>
            <a:custGeom>
              <a:rect b="b" l="l" r="r" t="t"/>
              <a:pathLst>
                <a:path extrusionOk="0" h="2736" w="7223">
                  <a:moveTo>
                    <a:pt x="3798" y="0"/>
                  </a:moveTo>
                  <a:cubicBezTo>
                    <a:pt x="1254" y="0"/>
                    <a:pt x="0" y="2736"/>
                    <a:pt x="0" y="2736"/>
                  </a:cubicBezTo>
                  <a:cubicBezTo>
                    <a:pt x="1704" y="1645"/>
                    <a:pt x="7223" y="1457"/>
                    <a:pt x="7223" y="1457"/>
                  </a:cubicBezTo>
                  <a:cubicBezTo>
                    <a:pt x="5897" y="388"/>
                    <a:pt x="4756" y="0"/>
                    <a:pt x="3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0"/>
            <p:cNvSpPr/>
            <p:nvPr/>
          </p:nvSpPr>
          <p:spPr>
            <a:xfrm>
              <a:off x="1196140" y="1923432"/>
              <a:ext cx="393589" cy="134685"/>
            </a:xfrm>
            <a:custGeom>
              <a:rect b="b" l="l" r="r" t="t"/>
              <a:pathLst>
                <a:path extrusionOk="0" h="2574" w="7522">
                  <a:moveTo>
                    <a:pt x="2788" y="1"/>
                  </a:moveTo>
                  <a:cubicBezTo>
                    <a:pt x="2776" y="1"/>
                    <a:pt x="2764" y="1"/>
                    <a:pt x="2752" y="1"/>
                  </a:cubicBezTo>
                  <a:lnTo>
                    <a:pt x="2673" y="316"/>
                  </a:lnTo>
                  <a:lnTo>
                    <a:pt x="2618" y="4"/>
                  </a:lnTo>
                  <a:cubicBezTo>
                    <a:pt x="2327" y="19"/>
                    <a:pt x="2055" y="68"/>
                    <a:pt x="1805" y="144"/>
                  </a:cubicBezTo>
                  <a:lnTo>
                    <a:pt x="1805" y="642"/>
                  </a:lnTo>
                  <a:lnTo>
                    <a:pt x="1616" y="207"/>
                  </a:lnTo>
                  <a:cubicBezTo>
                    <a:pt x="0" y="680"/>
                    <a:pt x="292" y="2217"/>
                    <a:pt x="292" y="2217"/>
                  </a:cubicBezTo>
                  <a:cubicBezTo>
                    <a:pt x="1109" y="1967"/>
                    <a:pt x="2003" y="1876"/>
                    <a:pt x="2875" y="1876"/>
                  </a:cubicBezTo>
                  <a:cubicBezTo>
                    <a:pt x="5282" y="1876"/>
                    <a:pt x="7521" y="2574"/>
                    <a:pt x="7521" y="2574"/>
                  </a:cubicBezTo>
                  <a:cubicBezTo>
                    <a:pt x="6891" y="1938"/>
                    <a:pt x="6298" y="1445"/>
                    <a:pt x="5744" y="1066"/>
                  </a:cubicBezTo>
                  <a:lnTo>
                    <a:pt x="5532" y="1449"/>
                  </a:lnTo>
                  <a:lnTo>
                    <a:pt x="5563" y="947"/>
                  </a:lnTo>
                  <a:cubicBezTo>
                    <a:pt x="5068" y="628"/>
                    <a:pt x="4606" y="401"/>
                    <a:pt x="4175" y="249"/>
                  </a:cubicBezTo>
                  <a:cubicBezTo>
                    <a:pt x="4030" y="497"/>
                    <a:pt x="3823" y="840"/>
                    <a:pt x="3783" y="856"/>
                  </a:cubicBezTo>
                  <a:cubicBezTo>
                    <a:pt x="3782" y="856"/>
                    <a:pt x="3782" y="857"/>
                    <a:pt x="3781" y="857"/>
                  </a:cubicBezTo>
                  <a:cubicBezTo>
                    <a:pt x="3745" y="857"/>
                    <a:pt x="3874" y="429"/>
                    <a:pt x="3954" y="178"/>
                  </a:cubicBezTo>
                  <a:cubicBezTo>
                    <a:pt x="3821" y="139"/>
                    <a:pt x="3693" y="108"/>
                    <a:pt x="3568" y="82"/>
                  </a:cubicBezTo>
                  <a:cubicBezTo>
                    <a:pt x="3562" y="361"/>
                    <a:pt x="3531" y="796"/>
                    <a:pt x="3394" y="852"/>
                  </a:cubicBezTo>
                  <a:cubicBezTo>
                    <a:pt x="3386" y="855"/>
                    <a:pt x="3379" y="857"/>
                    <a:pt x="3373" y="857"/>
                  </a:cubicBezTo>
                  <a:cubicBezTo>
                    <a:pt x="3250" y="857"/>
                    <a:pt x="3315" y="339"/>
                    <a:pt x="3359" y="44"/>
                  </a:cubicBezTo>
                  <a:cubicBezTo>
                    <a:pt x="3162" y="14"/>
                    <a:pt x="2971" y="1"/>
                    <a:pt x="27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0"/>
            <p:cNvSpPr/>
            <p:nvPr/>
          </p:nvSpPr>
          <p:spPr>
            <a:xfrm>
              <a:off x="1211366" y="1989045"/>
              <a:ext cx="459204" cy="147661"/>
            </a:xfrm>
            <a:custGeom>
              <a:rect b="b" l="l" r="r" t="t"/>
              <a:pathLst>
                <a:path extrusionOk="0" h="2822" w="8776">
                  <a:moveTo>
                    <a:pt x="2328" y="0"/>
                  </a:moveTo>
                  <a:cubicBezTo>
                    <a:pt x="2310" y="0"/>
                    <a:pt x="2300" y="1"/>
                    <a:pt x="2300" y="1"/>
                  </a:cubicBezTo>
                  <a:cubicBezTo>
                    <a:pt x="503" y="225"/>
                    <a:pt x="1" y="963"/>
                    <a:pt x="1" y="963"/>
                  </a:cubicBezTo>
                  <a:lnTo>
                    <a:pt x="1914" y="1338"/>
                  </a:lnTo>
                  <a:cubicBezTo>
                    <a:pt x="4735" y="1370"/>
                    <a:pt x="8776" y="2822"/>
                    <a:pt x="8776" y="2822"/>
                  </a:cubicBezTo>
                  <a:cubicBezTo>
                    <a:pt x="5975" y="72"/>
                    <a:pt x="2665" y="0"/>
                    <a:pt x="23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0"/>
            <p:cNvSpPr/>
            <p:nvPr/>
          </p:nvSpPr>
          <p:spPr>
            <a:xfrm>
              <a:off x="1211366" y="1999666"/>
              <a:ext cx="378362" cy="256236"/>
            </a:xfrm>
            <a:custGeom>
              <a:rect b="b" l="l" r="r" t="t"/>
              <a:pathLst>
                <a:path extrusionOk="0" h="4897" w="7231">
                  <a:moveTo>
                    <a:pt x="2843" y="1"/>
                  </a:moveTo>
                  <a:cubicBezTo>
                    <a:pt x="2109" y="1"/>
                    <a:pt x="1206" y="233"/>
                    <a:pt x="1" y="760"/>
                  </a:cubicBezTo>
                  <a:cubicBezTo>
                    <a:pt x="1" y="760"/>
                    <a:pt x="3337" y="1068"/>
                    <a:pt x="7230" y="4896"/>
                  </a:cubicBezTo>
                  <a:cubicBezTo>
                    <a:pt x="7230" y="4896"/>
                    <a:pt x="6989" y="3715"/>
                    <a:pt x="6279" y="2488"/>
                  </a:cubicBezTo>
                  <a:lnTo>
                    <a:pt x="5837" y="2711"/>
                  </a:lnTo>
                  <a:lnTo>
                    <a:pt x="6056" y="2130"/>
                  </a:lnTo>
                  <a:cubicBezTo>
                    <a:pt x="5899" y="1889"/>
                    <a:pt x="5719" y="1649"/>
                    <a:pt x="5520" y="1421"/>
                  </a:cubicBezTo>
                  <a:lnTo>
                    <a:pt x="4645" y="1678"/>
                  </a:lnTo>
                  <a:cubicBezTo>
                    <a:pt x="4645" y="1678"/>
                    <a:pt x="4953" y="1302"/>
                    <a:pt x="5139" y="1024"/>
                  </a:cubicBezTo>
                  <a:cubicBezTo>
                    <a:pt x="4458" y="386"/>
                    <a:pt x="3790" y="1"/>
                    <a:pt x="28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0"/>
            <p:cNvSpPr/>
            <p:nvPr/>
          </p:nvSpPr>
          <p:spPr>
            <a:xfrm>
              <a:off x="836735" y="1923432"/>
              <a:ext cx="379095" cy="134685"/>
            </a:xfrm>
            <a:custGeom>
              <a:rect b="b" l="l" r="r" t="t"/>
              <a:pathLst>
                <a:path extrusionOk="0" h="2574" w="7245">
                  <a:moveTo>
                    <a:pt x="4731" y="1"/>
                  </a:moveTo>
                  <a:cubicBezTo>
                    <a:pt x="4549" y="1"/>
                    <a:pt x="4359" y="14"/>
                    <a:pt x="4160" y="44"/>
                  </a:cubicBezTo>
                  <a:cubicBezTo>
                    <a:pt x="4207" y="339"/>
                    <a:pt x="4270" y="857"/>
                    <a:pt x="4148" y="857"/>
                  </a:cubicBezTo>
                  <a:cubicBezTo>
                    <a:pt x="4142" y="857"/>
                    <a:pt x="4135" y="855"/>
                    <a:pt x="4128" y="852"/>
                  </a:cubicBezTo>
                  <a:cubicBezTo>
                    <a:pt x="3988" y="796"/>
                    <a:pt x="3957" y="361"/>
                    <a:pt x="3952" y="82"/>
                  </a:cubicBezTo>
                  <a:cubicBezTo>
                    <a:pt x="3827" y="108"/>
                    <a:pt x="3698" y="139"/>
                    <a:pt x="3566" y="178"/>
                  </a:cubicBezTo>
                  <a:cubicBezTo>
                    <a:pt x="3646" y="429"/>
                    <a:pt x="3775" y="857"/>
                    <a:pt x="3739" y="857"/>
                  </a:cubicBezTo>
                  <a:cubicBezTo>
                    <a:pt x="3738" y="857"/>
                    <a:pt x="3737" y="856"/>
                    <a:pt x="3736" y="856"/>
                  </a:cubicBezTo>
                  <a:cubicBezTo>
                    <a:pt x="3696" y="840"/>
                    <a:pt x="3490" y="497"/>
                    <a:pt x="3345" y="249"/>
                  </a:cubicBezTo>
                  <a:cubicBezTo>
                    <a:pt x="2914" y="401"/>
                    <a:pt x="2452" y="628"/>
                    <a:pt x="1957" y="947"/>
                  </a:cubicBezTo>
                  <a:lnTo>
                    <a:pt x="1988" y="1449"/>
                  </a:lnTo>
                  <a:lnTo>
                    <a:pt x="1988" y="1449"/>
                  </a:lnTo>
                  <a:lnTo>
                    <a:pt x="1778" y="1066"/>
                  </a:lnTo>
                  <a:cubicBezTo>
                    <a:pt x="1223" y="1445"/>
                    <a:pt x="631" y="1938"/>
                    <a:pt x="0" y="2574"/>
                  </a:cubicBezTo>
                  <a:cubicBezTo>
                    <a:pt x="0" y="2574"/>
                    <a:pt x="2352" y="1747"/>
                    <a:pt x="4827" y="1747"/>
                  </a:cubicBezTo>
                  <a:cubicBezTo>
                    <a:pt x="5629" y="1747"/>
                    <a:pt x="6443" y="1833"/>
                    <a:pt x="7195" y="2063"/>
                  </a:cubicBezTo>
                  <a:cubicBezTo>
                    <a:pt x="7195" y="2063"/>
                    <a:pt x="7244" y="698"/>
                    <a:pt x="5903" y="207"/>
                  </a:cubicBezTo>
                  <a:lnTo>
                    <a:pt x="5715" y="642"/>
                  </a:lnTo>
                  <a:lnTo>
                    <a:pt x="5715" y="144"/>
                  </a:lnTo>
                  <a:cubicBezTo>
                    <a:pt x="5465" y="68"/>
                    <a:pt x="5195" y="19"/>
                    <a:pt x="4901" y="4"/>
                  </a:cubicBezTo>
                  <a:lnTo>
                    <a:pt x="4847" y="316"/>
                  </a:lnTo>
                  <a:lnTo>
                    <a:pt x="4767" y="1"/>
                  </a:lnTo>
                  <a:cubicBezTo>
                    <a:pt x="4755" y="1"/>
                    <a:pt x="4743" y="1"/>
                    <a:pt x="47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0"/>
            <p:cNvSpPr/>
            <p:nvPr/>
          </p:nvSpPr>
          <p:spPr>
            <a:xfrm>
              <a:off x="755740" y="1989045"/>
              <a:ext cx="455698" cy="147661"/>
            </a:xfrm>
            <a:custGeom>
              <a:rect b="b" l="l" r="r" t="t"/>
              <a:pathLst>
                <a:path extrusionOk="0" h="2822" w="8709">
                  <a:moveTo>
                    <a:pt x="6448" y="0"/>
                  </a:moveTo>
                  <a:cubicBezTo>
                    <a:pt x="6111" y="0"/>
                    <a:pt x="2802" y="72"/>
                    <a:pt x="1" y="2822"/>
                  </a:cubicBezTo>
                  <a:cubicBezTo>
                    <a:pt x="1" y="2822"/>
                    <a:pt x="4041" y="1370"/>
                    <a:pt x="6864" y="1338"/>
                  </a:cubicBezTo>
                  <a:lnTo>
                    <a:pt x="8709" y="963"/>
                  </a:lnTo>
                  <a:cubicBezTo>
                    <a:pt x="8709" y="963"/>
                    <a:pt x="8274" y="225"/>
                    <a:pt x="6477" y="1"/>
                  </a:cubicBezTo>
                  <a:cubicBezTo>
                    <a:pt x="6477" y="1"/>
                    <a:pt x="6467" y="0"/>
                    <a:pt x="64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0"/>
            <p:cNvSpPr/>
            <p:nvPr/>
          </p:nvSpPr>
          <p:spPr>
            <a:xfrm>
              <a:off x="829410" y="1999143"/>
              <a:ext cx="382025" cy="255398"/>
            </a:xfrm>
            <a:custGeom>
              <a:rect b="b" l="l" r="r" t="t"/>
              <a:pathLst>
                <a:path extrusionOk="0" h="4881" w="7301">
                  <a:moveTo>
                    <a:pt x="4403" y="0"/>
                  </a:moveTo>
                  <a:cubicBezTo>
                    <a:pt x="3451" y="0"/>
                    <a:pt x="2767" y="376"/>
                    <a:pt x="2092" y="1009"/>
                  </a:cubicBezTo>
                  <a:cubicBezTo>
                    <a:pt x="2278" y="1284"/>
                    <a:pt x="2586" y="1663"/>
                    <a:pt x="2586" y="1663"/>
                  </a:cubicBezTo>
                  <a:lnTo>
                    <a:pt x="1709" y="1406"/>
                  </a:lnTo>
                  <a:cubicBezTo>
                    <a:pt x="1512" y="1634"/>
                    <a:pt x="1332" y="1873"/>
                    <a:pt x="1175" y="2114"/>
                  </a:cubicBezTo>
                  <a:lnTo>
                    <a:pt x="1394" y="2696"/>
                  </a:lnTo>
                  <a:lnTo>
                    <a:pt x="952" y="2473"/>
                  </a:lnTo>
                  <a:cubicBezTo>
                    <a:pt x="242" y="3700"/>
                    <a:pt x="1" y="4881"/>
                    <a:pt x="1" y="4881"/>
                  </a:cubicBezTo>
                  <a:cubicBezTo>
                    <a:pt x="3894" y="1052"/>
                    <a:pt x="7301" y="770"/>
                    <a:pt x="7301" y="770"/>
                  </a:cubicBezTo>
                  <a:cubicBezTo>
                    <a:pt x="6081" y="237"/>
                    <a:pt x="5158" y="0"/>
                    <a:pt x="44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0"/>
            <p:cNvSpPr/>
            <p:nvPr/>
          </p:nvSpPr>
          <p:spPr>
            <a:xfrm>
              <a:off x="861275" y="2000399"/>
              <a:ext cx="355025" cy="311072"/>
            </a:xfrm>
            <a:custGeom>
              <a:rect b="b" l="l" r="r" t="t"/>
              <a:pathLst>
                <a:path extrusionOk="0" h="5945" w="6785">
                  <a:moveTo>
                    <a:pt x="4927" y="1"/>
                  </a:moveTo>
                  <a:cubicBezTo>
                    <a:pt x="3881" y="1"/>
                    <a:pt x="3055" y="748"/>
                    <a:pt x="3055" y="748"/>
                  </a:cubicBezTo>
                  <a:lnTo>
                    <a:pt x="3041" y="1755"/>
                  </a:lnTo>
                  <a:lnTo>
                    <a:pt x="2613" y="1708"/>
                  </a:lnTo>
                  <a:cubicBezTo>
                    <a:pt x="1887" y="2221"/>
                    <a:pt x="1472" y="3770"/>
                    <a:pt x="1472" y="3770"/>
                  </a:cubicBezTo>
                  <a:lnTo>
                    <a:pt x="1954" y="4288"/>
                  </a:lnTo>
                  <a:lnTo>
                    <a:pt x="1417" y="4111"/>
                  </a:lnTo>
                  <a:cubicBezTo>
                    <a:pt x="861" y="5152"/>
                    <a:pt x="0" y="5944"/>
                    <a:pt x="0" y="5944"/>
                  </a:cubicBezTo>
                  <a:cubicBezTo>
                    <a:pt x="2938" y="4902"/>
                    <a:pt x="6605" y="695"/>
                    <a:pt x="6605" y="695"/>
                  </a:cubicBezTo>
                  <a:lnTo>
                    <a:pt x="6784" y="543"/>
                  </a:lnTo>
                  <a:cubicBezTo>
                    <a:pt x="6784" y="543"/>
                    <a:pt x="6366" y="164"/>
                    <a:pt x="5197" y="17"/>
                  </a:cubicBezTo>
                  <a:cubicBezTo>
                    <a:pt x="5106" y="6"/>
                    <a:pt x="5016" y="1"/>
                    <a:pt x="49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0"/>
            <p:cNvSpPr/>
            <p:nvPr/>
          </p:nvSpPr>
          <p:spPr>
            <a:xfrm>
              <a:off x="1006679" y="1856302"/>
              <a:ext cx="206945" cy="183138"/>
            </a:xfrm>
            <a:custGeom>
              <a:rect b="b" l="l" r="r" t="t"/>
              <a:pathLst>
                <a:path extrusionOk="0" h="3500" w="3955">
                  <a:moveTo>
                    <a:pt x="799" y="0"/>
                  </a:moveTo>
                  <a:cubicBezTo>
                    <a:pt x="550" y="0"/>
                    <a:pt x="285" y="25"/>
                    <a:pt x="1" y="79"/>
                  </a:cubicBezTo>
                  <a:cubicBezTo>
                    <a:pt x="1" y="79"/>
                    <a:pt x="255" y="878"/>
                    <a:pt x="1003" y="1487"/>
                  </a:cubicBezTo>
                  <a:lnTo>
                    <a:pt x="1405" y="1148"/>
                  </a:lnTo>
                  <a:lnTo>
                    <a:pt x="1162" y="1608"/>
                  </a:lnTo>
                  <a:cubicBezTo>
                    <a:pt x="1307" y="1711"/>
                    <a:pt x="1483" y="1826"/>
                    <a:pt x="1681" y="1943"/>
                  </a:cubicBezTo>
                  <a:cubicBezTo>
                    <a:pt x="1833" y="1766"/>
                    <a:pt x="2115" y="1467"/>
                    <a:pt x="2300" y="1456"/>
                  </a:cubicBezTo>
                  <a:lnTo>
                    <a:pt x="2300" y="1456"/>
                  </a:lnTo>
                  <a:cubicBezTo>
                    <a:pt x="2300" y="1456"/>
                    <a:pt x="2050" y="1871"/>
                    <a:pt x="1927" y="2088"/>
                  </a:cubicBezTo>
                  <a:cubicBezTo>
                    <a:pt x="2007" y="2134"/>
                    <a:pt x="2086" y="2179"/>
                    <a:pt x="2170" y="2226"/>
                  </a:cubicBezTo>
                  <a:lnTo>
                    <a:pt x="2500" y="1918"/>
                  </a:lnTo>
                  <a:lnTo>
                    <a:pt x="2349" y="2326"/>
                  </a:lnTo>
                  <a:cubicBezTo>
                    <a:pt x="3233" y="2809"/>
                    <a:pt x="3913" y="3500"/>
                    <a:pt x="3913" y="3500"/>
                  </a:cubicBezTo>
                  <a:cubicBezTo>
                    <a:pt x="3913" y="3500"/>
                    <a:pt x="3954" y="1871"/>
                    <a:pt x="3014" y="905"/>
                  </a:cubicBezTo>
                  <a:lnTo>
                    <a:pt x="2809" y="1079"/>
                  </a:lnTo>
                  <a:lnTo>
                    <a:pt x="2809" y="1079"/>
                  </a:lnTo>
                  <a:lnTo>
                    <a:pt x="2858" y="757"/>
                  </a:lnTo>
                  <a:cubicBezTo>
                    <a:pt x="2668" y="588"/>
                    <a:pt x="2454" y="436"/>
                    <a:pt x="2210" y="314"/>
                  </a:cubicBezTo>
                  <a:cubicBezTo>
                    <a:pt x="2072" y="521"/>
                    <a:pt x="1819" y="891"/>
                    <a:pt x="1735" y="891"/>
                  </a:cubicBezTo>
                  <a:cubicBezTo>
                    <a:pt x="1729" y="891"/>
                    <a:pt x="1724" y="889"/>
                    <a:pt x="1720" y="885"/>
                  </a:cubicBezTo>
                  <a:cubicBezTo>
                    <a:pt x="1657" y="827"/>
                    <a:pt x="1893" y="425"/>
                    <a:pt x="2014" y="226"/>
                  </a:cubicBezTo>
                  <a:cubicBezTo>
                    <a:pt x="1936" y="193"/>
                    <a:pt x="1855" y="164"/>
                    <a:pt x="1771" y="139"/>
                  </a:cubicBezTo>
                  <a:lnTo>
                    <a:pt x="1574" y="423"/>
                  </a:lnTo>
                  <a:lnTo>
                    <a:pt x="1574" y="423"/>
                  </a:lnTo>
                  <a:lnTo>
                    <a:pt x="1644" y="102"/>
                  </a:lnTo>
                  <a:cubicBezTo>
                    <a:pt x="1469" y="57"/>
                    <a:pt x="1280" y="26"/>
                    <a:pt x="1079" y="10"/>
                  </a:cubicBezTo>
                  <a:lnTo>
                    <a:pt x="1079" y="10"/>
                  </a:lnTo>
                  <a:cubicBezTo>
                    <a:pt x="1082" y="226"/>
                    <a:pt x="1070" y="529"/>
                    <a:pt x="1067" y="596"/>
                  </a:cubicBezTo>
                  <a:lnTo>
                    <a:pt x="1067" y="596"/>
                  </a:lnTo>
                  <a:cubicBezTo>
                    <a:pt x="1065" y="496"/>
                    <a:pt x="942" y="168"/>
                    <a:pt x="874" y="1"/>
                  </a:cubicBezTo>
                  <a:cubicBezTo>
                    <a:pt x="849" y="1"/>
                    <a:pt x="824" y="0"/>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0"/>
            <p:cNvSpPr/>
            <p:nvPr/>
          </p:nvSpPr>
          <p:spPr>
            <a:xfrm>
              <a:off x="1211366" y="2039379"/>
              <a:ext cx="131022" cy="381763"/>
            </a:xfrm>
            <a:custGeom>
              <a:rect b="b" l="l" r="r" t="t"/>
              <a:pathLst>
                <a:path extrusionOk="0" h="7296" w="2504">
                  <a:moveTo>
                    <a:pt x="1" y="1"/>
                  </a:moveTo>
                  <a:cubicBezTo>
                    <a:pt x="1" y="1"/>
                    <a:pt x="79" y="863"/>
                    <a:pt x="124" y="1974"/>
                  </a:cubicBezTo>
                  <a:cubicBezTo>
                    <a:pt x="314" y="2028"/>
                    <a:pt x="532" y="2092"/>
                    <a:pt x="532" y="2092"/>
                  </a:cubicBezTo>
                  <a:lnTo>
                    <a:pt x="139" y="2228"/>
                  </a:lnTo>
                  <a:cubicBezTo>
                    <a:pt x="146" y="2318"/>
                    <a:pt x="155" y="2409"/>
                    <a:pt x="164" y="2501"/>
                  </a:cubicBezTo>
                  <a:cubicBezTo>
                    <a:pt x="381" y="2539"/>
                    <a:pt x="740" y="2615"/>
                    <a:pt x="738" y="2695"/>
                  </a:cubicBezTo>
                  <a:cubicBezTo>
                    <a:pt x="738" y="2756"/>
                    <a:pt x="531" y="2772"/>
                    <a:pt x="336" y="2772"/>
                  </a:cubicBezTo>
                  <a:cubicBezTo>
                    <a:pt x="289" y="2772"/>
                    <a:pt x="242" y="2771"/>
                    <a:pt x="198" y="2769"/>
                  </a:cubicBezTo>
                  <a:lnTo>
                    <a:pt x="198" y="2769"/>
                  </a:lnTo>
                  <a:cubicBezTo>
                    <a:pt x="235" y="3012"/>
                    <a:pt x="285" y="3251"/>
                    <a:pt x="354" y="3483"/>
                  </a:cubicBezTo>
                  <a:cubicBezTo>
                    <a:pt x="437" y="3482"/>
                    <a:pt x="532" y="3481"/>
                    <a:pt x="620" y="3481"/>
                  </a:cubicBezTo>
                  <a:cubicBezTo>
                    <a:pt x="746" y="3481"/>
                    <a:pt x="858" y="3483"/>
                    <a:pt x="901" y="3491"/>
                  </a:cubicBezTo>
                  <a:lnTo>
                    <a:pt x="437" y="3733"/>
                  </a:lnTo>
                  <a:cubicBezTo>
                    <a:pt x="479" y="3844"/>
                    <a:pt x="524" y="3953"/>
                    <a:pt x="575" y="4056"/>
                  </a:cubicBezTo>
                  <a:cubicBezTo>
                    <a:pt x="746" y="3962"/>
                    <a:pt x="970" y="3864"/>
                    <a:pt x="1222" y="3829"/>
                  </a:cubicBezTo>
                  <a:lnTo>
                    <a:pt x="1222" y="3829"/>
                  </a:lnTo>
                  <a:lnTo>
                    <a:pt x="735" y="4375"/>
                  </a:lnTo>
                  <a:cubicBezTo>
                    <a:pt x="876" y="4661"/>
                    <a:pt x="1003" y="4944"/>
                    <a:pt x="1115" y="5212"/>
                  </a:cubicBezTo>
                  <a:cubicBezTo>
                    <a:pt x="1233" y="5147"/>
                    <a:pt x="1385" y="5078"/>
                    <a:pt x="1543" y="5056"/>
                  </a:cubicBezTo>
                  <a:lnTo>
                    <a:pt x="1543" y="5056"/>
                  </a:lnTo>
                  <a:lnTo>
                    <a:pt x="1200" y="5422"/>
                  </a:lnTo>
                  <a:cubicBezTo>
                    <a:pt x="1622" y="6484"/>
                    <a:pt x="1807" y="7296"/>
                    <a:pt x="1807" y="7296"/>
                  </a:cubicBezTo>
                  <a:cubicBezTo>
                    <a:pt x="1807" y="7296"/>
                    <a:pt x="2206" y="6083"/>
                    <a:pt x="2400" y="4705"/>
                  </a:cubicBezTo>
                  <a:cubicBezTo>
                    <a:pt x="2284" y="4630"/>
                    <a:pt x="2099" y="4491"/>
                    <a:pt x="1766" y="4451"/>
                  </a:cubicBezTo>
                  <a:lnTo>
                    <a:pt x="2432" y="4451"/>
                  </a:lnTo>
                  <a:cubicBezTo>
                    <a:pt x="2474" y="4114"/>
                    <a:pt x="2499" y="3771"/>
                    <a:pt x="2503" y="3438"/>
                  </a:cubicBezTo>
                  <a:lnTo>
                    <a:pt x="1766" y="3308"/>
                  </a:lnTo>
                  <a:lnTo>
                    <a:pt x="2501" y="3184"/>
                  </a:lnTo>
                  <a:cubicBezTo>
                    <a:pt x="2499" y="3115"/>
                    <a:pt x="2498" y="3048"/>
                    <a:pt x="2494" y="2981"/>
                  </a:cubicBezTo>
                  <a:cubicBezTo>
                    <a:pt x="2472" y="2615"/>
                    <a:pt x="2374" y="2278"/>
                    <a:pt x="2233" y="1970"/>
                  </a:cubicBezTo>
                  <a:cubicBezTo>
                    <a:pt x="1945" y="2032"/>
                    <a:pt x="1662" y="2177"/>
                    <a:pt x="1662" y="2177"/>
                  </a:cubicBezTo>
                  <a:lnTo>
                    <a:pt x="2139" y="1784"/>
                  </a:lnTo>
                  <a:cubicBezTo>
                    <a:pt x="2088" y="1690"/>
                    <a:pt x="2034" y="1599"/>
                    <a:pt x="1978" y="1510"/>
                  </a:cubicBezTo>
                  <a:cubicBezTo>
                    <a:pt x="1854" y="1574"/>
                    <a:pt x="1706" y="1638"/>
                    <a:pt x="1593" y="1638"/>
                  </a:cubicBezTo>
                  <a:cubicBezTo>
                    <a:pt x="1576" y="1638"/>
                    <a:pt x="1559" y="1637"/>
                    <a:pt x="1543" y="1633"/>
                  </a:cubicBezTo>
                  <a:cubicBezTo>
                    <a:pt x="1365" y="1597"/>
                    <a:pt x="1708" y="1407"/>
                    <a:pt x="1853" y="1331"/>
                  </a:cubicBezTo>
                  <a:cubicBezTo>
                    <a:pt x="1189" y="428"/>
                    <a:pt x="1"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0"/>
            <p:cNvSpPr/>
            <p:nvPr/>
          </p:nvSpPr>
          <p:spPr>
            <a:xfrm>
              <a:off x="1062613" y="2039379"/>
              <a:ext cx="153783" cy="403007"/>
            </a:xfrm>
            <a:custGeom>
              <a:rect b="b" l="l" r="r" t="t"/>
              <a:pathLst>
                <a:path extrusionOk="0" h="7702" w="2939">
                  <a:moveTo>
                    <a:pt x="2844" y="1"/>
                  </a:moveTo>
                  <a:cubicBezTo>
                    <a:pt x="2844" y="1"/>
                    <a:pt x="1885" y="151"/>
                    <a:pt x="1084" y="999"/>
                  </a:cubicBezTo>
                  <a:cubicBezTo>
                    <a:pt x="1137" y="1157"/>
                    <a:pt x="1166" y="1322"/>
                    <a:pt x="1083" y="1371"/>
                  </a:cubicBezTo>
                  <a:cubicBezTo>
                    <a:pt x="1066" y="1380"/>
                    <a:pt x="1050" y="1384"/>
                    <a:pt x="1033" y="1384"/>
                  </a:cubicBezTo>
                  <a:cubicBezTo>
                    <a:pt x="974" y="1384"/>
                    <a:pt x="914" y="1329"/>
                    <a:pt x="862" y="1260"/>
                  </a:cubicBezTo>
                  <a:cubicBezTo>
                    <a:pt x="700" y="1470"/>
                    <a:pt x="552" y="1713"/>
                    <a:pt x="425" y="1996"/>
                  </a:cubicBezTo>
                  <a:lnTo>
                    <a:pt x="947" y="2474"/>
                  </a:lnTo>
                  <a:cubicBezTo>
                    <a:pt x="822" y="2367"/>
                    <a:pt x="546" y="2287"/>
                    <a:pt x="327" y="2237"/>
                  </a:cubicBezTo>
                  <a:cubicBezTo>
                    <a:pt x="289" y="2342"/>
                    <a:pt x="255" y="2452"/>
                    <a:pt x="222" y="2565"/>
                  </a:cubicBezTo>
                  <a:cubicBezTo>
                    <a:pt x="434" y="2662"/>
                    <a:pt x="728" y="2813"/>
                    <a:pt x="700" y="2893"/>
                  </a:cubicBezTo>
                  <a:cubicBezTo>
                    <a:pt x="692" y="2917"/>
                    <a:pt x="661" y="2927"/>
                    <a:pt x="617" y="2927"/>
                  </a:cubicBezTo>
                  <a:cubicBezTo>
                    <a:pt x="501" y="2927"/>
                    <a:pt x="294" y="2861"/>
                    <a:pt x="155" y="2813"/>
                  </a:cubicBezTo>
                  <a:cubicBezTo>
                    <a:pt x="108" y="3023"/>
                    <a:pt x="72" y="3233"/>
                    <a:pt x="50" y="3443"/>
                  </a:cubicBezTo>
                  <a:cubicBezTo>
                    <a:pt x="278" y="3467"/>
                    <a:pt x="630" y="3516"/>
                    <a:pt x="412" y="3578"/>
                  </a:cubicBezTo>
                  <a:cubicBezTo>
                    <a:pt x="282" y="3614"/>
                    <a:pt x="144" y="3650"/>
                    <a:pt x="28" y="3679"/>
                  </a:cubicBezTo>
                  <a:cubicBezTo>
                    <a:pt x="1" y="4076"/>
                    <a:pt x="12" y="4465"/>
                    <a:pt x="48" y="4837"/>
                  </a:cubicBezTo>
                  <a:lnTo>
                    <a:pt x="535" y="4752"/>
                  </a:lnTo>
                  <a:lnTo>
                    <a:pt x="535" y="4752"/>
                  </a:lnTo>
                  <a:cubicBezTo>
                    <a:pt x="445" y="4786"/>
                    <a:pt x="202" y="5014"/>
                    <a:pt x="81" y="5128"/>
                  </a:cubicBezTo>
                  <a:cubicBezTo>
                    <a:pt x="276" y="6591"/>
                    <a:pt x="824" y="7701"/>
                    <a:pt x="824" y="7701"/>
                  </a:cubicBezTo>
                  <a:cubicBezTo>
                    <a:pt x="824" y="7701"/>
                    <a:pt x="682" y="6149"/>
                    <a:pt x="1427" y="5540"/>
                  </a:cubicBezTo>
                  <a:cubicBezTo>
                    <a:pt x="1621" y="5382"/>
                    <a:pt x="1829" y="5018"/>
                    <a:pt x="2025" y="4545"/>
                  </a:cubicBezTo>
                  <a:cubicBezTo>
                    <a:pt x="1822" y="4427"/>
                    <a:pt x="1499" y="4262"/>
                    <a:pt x="1257" y="4259"/>
                  </a:cubicBezTo>
                  <a:cubicBezTo>
                    <a:pt x="1220" y="4259"/>
                    <a:pt x="1186" y="4262"/>
                    <a:pt x="1153" y="4270"/>
                  </a:cubicBezTo>
                  <a:cubicBezTo>
                    <a:pt x="1112" y="4279"/>
                    <a:pt x="1090" y="4283"/>
                    <a:pt x="1084" y="4283"/>
                  </a:cubicBezTo>
                  <a:cubicBezTo>
                    <a:pt x="1050" y="4283"/>
                    <a:pt x="1485" y="4168"/>
                    <a:pt x="1895" y="4168"/>
                  </a:cubicBezTo>
                  <a:cubicBezTo>
                    <a:pt x="1988" y="4168"/>
                    <a:pt x="2080" y="4174"/>
                    <a:pt x="2164" y="4188"/>
                  </a:cubicBezTo>
                  <a:cubicBezTo>
                    <a:pt x="2242" y="3972"/>
                    <a:pt x="2318" y="3741"/>
                    <a:pt x="2389" y="3501"/>
                  </a:cubicBezTo>
                  <a:cubicBezTo>
                    <a:pt x="2065" y="3422"/>
                    <a:pt x="1581" y="3308"/>
                    <a:pt x="1581" y="3308"/>
                  </a:cubicBezTo>
                  <a:lnTo>
                    <a:pt x="2445" y="3308"/>
                  </a:lnTo>
                  <a:cubicBezTo>
                    <a:pt x="2505" y="3097"/>
                    <a:pt x="2559" y="2884"/>
                    <a:pt x="2610" y="2668"/>
                  </a:cubicBezTo>
                  <a:cubicBezTo>
                    <a:pt x="2421" y="2570"/>
                    <a:pt x="2101" y="2453"/>
                    <a:pt x="1841" y="2440"/>
                  </a:cubicBezTo>
                  <a:lnTo>
                    <a:pt x="2661" y="2440"/>
                  </a:lnTo>
                  <a:cubicBezTo>
                    <a:pt x="2692" y="2293"/>
                    <a:pt x="2721" y="2146"/>
                    <a:pt x="2748" y="2001"/>
                  </a:cubicBezTo>
                  <a:lnTo>
                    <a:pt x="2748" y="2001"/>
                  </a:lnTo>
                  <a:cubicBezTo>
                    <a:pt x="2662" y="2012"/>
                    <a:pt x="2533" y="2025"/>
                    <a:pt x="2414" y="2025"/>
                  </a:cubicBezTo>
                  <a:cubicBezTo>
                    <a:pt x="2314" y="2025"/>
                    <a:pt x="2222" y="2016"/>
                    <a:pt x="2170" y="1988"/>
                  </a:cubicBezTo>
                  <a:cubicBezTo>
                    <a:pt x="2034" y="1918"/>
                    <a:pt x="2587" y="1829"/>
                    <a:pt x="2780" y="1802"/>
                  </a:cubicBezTo>
                  <a:cubicBezTo>
                    <a:pt x="2900" y="1073"/>
                    <a:pt x="2938" y="410"/>
                    <a:pt x="28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0"/>
            <p:cNvSpPr/>
            <p:nvPr/>
          </p:nvSpPr>
          <p:spPr>
            <a:xfrm>
              <a:off x="536769" y="1422496"/>
              <a:ext cx="198364" cy="2975043"/>
            </a:xfrm>
            <a:custGeom>
              <a:rect b="b" l="l" r="r" t="t"/>
              <a:pathLst>
                <a:path extrusionOk="0" h="56857" w="3791">
                  <a:moveTo>
                    <a:pt x="519" y="1"/>
                  </a:moveTo>
                  <a:lnTo>
                    <a:pt x="0" y="548"/>
                  </a:lnTo>
                  <a:cubicBezTo>
                    <a:pt x="0" y="548"/>
                    <a:pt x="1124" y="2961"/>
                    <a:pt x="1193" y="6120"/>
                  </a:cubicBezTo>
                  <a:cubicBezTo>
                    <a:pt x="1263" y="9280"/>
                    <a:pt x="1263" y="18493"/>
                    <a:pt x="1053" y="21082"/>
                  </a:cubicBezTo>
                  <a:cubicBezTo>
                    <a:pt x="843" y="23671"/>
                    <a:pt x="1334" y="30615"/>
                    <a:pt x="1615" y="32198"/>
                  </a:cubicBezTo>
                  <a:cubicBezTo>
                    <a:pt x="1896" y="33782"/>
                    <a:pt x="1966" y="34137"/>
                    <a:pt x="1473" y="35750"/>
                  </a:cubicBezTo>
                  <a:cubicBezTo>
                    <a:pt x="982" y="37362"/>
                    <a:pt x="1825" y="48667"/>
                    <a:pt x="1896" y="51124"/>
                  </a:cubicBezTo>
                  <a:cubicBezTo>
                    <a:pt x="1964" y="53580"/>
                    <a:pt x="1896" y="56840"/>
                    <a:pt x="1896" y="56840"/>
                  </a:cubicBezTo>
                  <a:lnTo>
                    <a:pt x="3791" y="56856"/>
                  </a:lnTo>
                  <a:cubicBezTo>
                    <a:pt x="3791" y="56856"/>
                    <a:pt x="2667" y="46384"/>
                    <a:pt x="2387" y="39839"/>
                  </a:cubicBezTo>
                  <a:cubicBezTo>
                    <a:pt x="2106" y="33294"/>
                    <a:pt x="3370" y="37192"/>
                    <a:pt x="2387" y="30924"/>
                  </a:cubicBezTo>
                  <a:cubicBezTo>
                    <a:pt x="1405" y="24657"/>
                    <a:pt x="1685" y="19060"/>
                    <a:pt x="1685" y="14949"/>
                  </a:cubicBezTo>
                  <a:cubicBezTo>
                    <a:pt x="1685" y="10838"/>
                    <a:pt x="2173" y="5623"/>
                    <a:pt x="1647" y="3315"/>
                  </a:cubicBezTo>
                  <a:cubicBezTo>
                    <a:pt x="1124" y="1006"/>
                    <a:pt x="519" y="1"/>
                    <a:pt x="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0"/>
            <p:cNvSpPr/>
            <p:nvPr/>
          </p:nvSpPr>
          <p:spPr>
            <a:xfrm>
              <a:off x="565494" y="1409310"/>
              <a:ext cx="294537" cy="275020"/>
            </a:xfrm>
            <a:custGeom>
              <a:rect b="b" l="l" r="r" t="t"/>
              <a:pathLst>
                <a:path extrusionOk="0" h="5256" w="5629">
                  <a:moveTo>
                    <a:pt x="0" y="1"/>
                  </a:moveTo>
                  <a:cubicBezTo>
                    <a:pt x="0" y="1"/>
                    <a:pt x="805" y="2438"/>
                    <a:pt x="1966" y="3525"/>
                  </a:cubicBezTo>
                  <a:cubicBezTo>
                    <a:pt x="3128" y="4610"/>
                    <a:pt x="5628" y="5255"/>
                    <a:pt x="5628" y="5255"/>
                  </a:cubicBezTo>
                  <a:cubicBezTo>
                    <a:pt x="4445" y="974"/>
                    <a:pt x="1"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0"/>
            <p:cNvSpPr/>
            <p:nvPr/>
          </p:nvSpPr>
          <p:spPr>
            <a:xfrm>
              <a:off x="559320" y="1247215"/>
              <a:ext cx="272509" cy="123853"/>
            </a:xfrm>
            <a:custGeom>
              <a:rect b="b" l="l" r="r" t="t"/>
              <a:pathLst>
                <a:path extrusionOk="0" h="2367" w="5208">
                  <a:moveTo>
                    <a:pt x="3727" y="0"/>
                  </a:moveTo>
                  <a:cubicBezTo>
                    <a:pt x="1054" y="0"/>
                    <a:pt x="1" y="2367"/>
                    <a:pt x="1" y="2367"/>
                  </a:cubicBezTo>
                  <a:cubicBezTo>
                    <a:pt x="1785" y="936"/>
                    <a:pt x="5208" y="222"/>
                    <a:pt x="5208" y="222"/>
                  </a:cubicBezTo>
                  <a:cubicBezTo>
                    <a:pt x="4667" y="67"/>
                    <a:pt x="4174" y="0"/>
                    <a:pt x="37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0"/>
            <p:cNvSpPr/>
            <p:nvPr/>
          </p:nvSpPr>
          <p:spPr>
            <a:xfrm>
              <a:off x="265266" y="1409310"/>
              <a:ext cx="300293" cy="416559"/>
            </a:xfrm>
            <a:custGeom>
              <a:rect b="b" l="l" r="r" t="t"/>
              <a:pathLst>
                <a:path extrusionOk="0" h="7961" w="5739">
                  <a:moveTo>
                    <a:pt x="5738" y="1"/>
                  </a:moveTo>
                  <a:cubicBezTo>
                    <a:pt x="5738" y="1"/>
                    <a:pt x="0" y="2663"/>
                    <a:pt x="3977" y="7961"/>
                  </a:cubicBezTo>
                  <a:cubicBezTo>
                    <a:pt x="3977" y="7961"/>
                    <a:pt x="3702" y="1963"/>
                    <a:pt x="5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0"/>
            <p:cNvSpPr/>
            <p:nvPr/>
          </p:nvSpPr>
          <p:spPr>
            <a:xfrm>
              <a:off x="435106" y="1151151"/>
              <a:ext cx="153208" cy="259951"/>
            </a:xfrm>
            <a:custGeom>
              <a:rect b="b" l="l" r="r" t="t"/>
              <a:pathLst>
                <a:path extrusionOk="0" h="4968" w="2928">
                  <a:moveTo>
                    <a:pt x="1974" y="1"/>
                  </a:moveTo>
                  <a:cubicBezTo>
                    <a:pt x="1744" y="1"/>
                    <a:pt x="1527" y="231"/>
                    <a:pt x="1527" y="231"/>
                  </a:cubicBezTo>
                  <a:lnTo>
                    <a:pt x="1383" y="16"/>
                  </a:lnTo>
                  <a:cubicBezTo>
                    <a:pt x="916" y="70"/>
                    <a:pt x="1" y="844"/>
                    <a:pt x="273" y="972"/>
                  </a:cubicBezTo>
                  <a:cubicBezTo>
                    <a:pt x="546" y="1103"/>
                    <a:pt x="1190" y="1367"/>
                    <a:pt x="1190" y="1367"/>
                  </a:cubicBezTo>
                  <a:cubicBezTo>
                    <a:pt x="1190" y="1367"/>
                    <a:pt x="166" y="1467"/>
                    <a:pt x="387" y="1496"/>
                  </a:cubicBezTo>
                  <a:cubicBezTo>
                    <a:pt x="608" y="1527"/>
                    <a:pt x="1249" y="1813"/>
                    <a:pt x="1249" y="1813"/>
                  </a:cubicBezTo>
                  <a:lnTo>
                    <a:pt x="731" y="1896"/>
                  </a:lnTo>
                  <a:cubicBezTo>
                    <a:pt x="1208" y="2166"/>
                    <a:pt x="2284" y="4968"/>
                    <a:pt x="2284" y="4968"/>
                  </a:cubicBezTo>
                  <a:lnTo>
                    <a:pt x="2583" y="3590"/>
                  </a:lnTo>
                  <a:cubicBezTo>
                    <a:pt x="2583" y="3590"/>
                    <a:pt x="2318" y="3417"/>
                    <a:pt x="2230" y="3301"/>
                  </a:cubicBezTo>
                  <a:cubicBezTo>
                    <a:pt x="2190" y="3248"/>
                    <a:pt x="2276" y="3233"/>
                    <a:pt x="2382" y="3233"/>
                  </a:cubicBezTo>
                  <a:cubicBezTo>
                    <a:pt x="2507" y="3233"/>
                    <a:pt x="2659" y="3253"/>
                    <a:pt x="2659" y="3253"/>
                  </a:cubicBezTo>
                  <a:lnTo>
                    <a:pt x="2704" y="2987"/>
                  </a:lnTo>
                  <a:cubicBezTo>
                    <a:pt x="2704" y="2987"/>
                    <a:pt x="2308" y="2942"/>
                    <a:pt x="2342" y="2897"/>
                  </a:cubicBezTo>
                  <a:cubicBezTo>
                    <a:pt x="2378" y="2851"/>
                    <a:pt x="2722" y="2837"/>
                    <a:pt x="2722" y="2837"/>
                  </a:cubicBezTo>
                  <a:cubicBezTo>
                    <a:pt x="2927" y="2222"/>
                    <a:pt x="2697" y="1192"/>
                    <a:pt x="2697" y="1192"/>
                  </a:cubicBezTo>
                  <a:lnTo>
                    <a:pt x="2385" y="1134"/>
                  </a:lnTo>
                  <a:cubicBezTo>
                    <a:pt x="2385" y="1134"/>
                    <a:pt x="2900" y="835"/>
                    <a:pt x="2907" y="746"/>
                  </a:cubicBezTo>
                  <a:cubicBezTo>
                    <a:pt x="2915" y="657"/>
                    <a:pt x="2251" y="28"/>
                    <a:pt x="2010" y="3"/>
                  </a:cubicBezTo>
                  <a:cubicBezTo>
                    <a:pt x="1998" y="2"/>
                    <a:pt x="1986" y="1"/>
                    <a:pt x="19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0"/>
            <p:cNvSpPr/>
            <p:nvPr/>
          </p:nvSpPr>
          <p:spPr>
            <a:xfrm>
              <a:off x="326379" y="1229216"/>
              <a:ext cx="239178" cy="180155"/>
            </a:xfrm>
            <a:custGeom>
              <a:rect b="b" l="l" r="r" t="t"/>
              <a:pathLst>
                <a:path extrusionOk="0" h="3443" w="4571">
                  <a:moveTo>
                    <a:pt x="596" y="0"/>
                  </a:moveTo>
                  <a:cubicBezTo>
                    <a:pt x="405" y="0"/>
                    <a:pt x="207" y="17"/>
                    <a:pt x="1" y="53"/>
                  </a:cubicBezTo>
                  <a:cubicBezTo>
                    <a:pt x="1" y="53"/>
                    <a:pt x="3786" y="2189"/>
                    <a:pt x="4570" y="3443"/>
                  </a:cubicBezTo>
                  <a:cubicBezTo>
                    <a:pt x="4570" y="3443"/>
                    <a:pt x="3338" y="0"/>
                    <a:pt x="5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0"/>
            <p:cNvSpPr/>
            <p:nvPr/>
          </p:nvSpPr>
          <p:spPr>
            <a:xfrm>
              <a:off x="469900" y="1401357"/>
              <a:ext cx="290090" cy="394583"/>
            </a:xfrm>
            <a:custGeom>
              <a:rect b="b" l="l" r="r" t="t"/>
              <a:pathLst>
                <a:path extrusionOk="0" h="7541" w="5544">
                  <a:moveTo>
                    <a:pt x="1766" y="1"/>
                  </a:moveTo>
                  <a:cubicBezTo>
                    <a:pt x="1" y="2550"/>
                    <a:pt x="2953" y="7540"/>
                    <a:pt x="2953" y="7540"/>
                  </a:cubicBezTo>
                  <a:cubicBezTo>
                    <a:pt x="5543" y="3288"/>
                    <a:pt x="1766" y="1"/>
                    <a:pt x="17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0"/>
            <p:cNvSpPr/>
            <p:nvPr/>
          </p:nvSpPr>
          <p:spPr>
            <a:xfrm>
              <a:off x="304037" y="1373522"/>
              <a:ext cx="275439" cy="416245"/>
            </a:xfrm>
            <a:custGeom>
              <a:rect b="b" l="l" r="r" t="t"/>
              <a:pathLst>
                <a:path extrusionOk="0" h="7955" w="5264">
                  <a:moveTo>
                    <a:pt x="3463" y="1"/>
                  </a:moveTo>
                  <a:cubicBezTo>
                    <a:pt x="2296" y="1"/>
                    <a:pt x="1412" y="924"/>
                    <a:pt x="1412" y="924"/>
                  </a:cubicBezTo>
                  <a:lnTo>
                    <a:pt x="1662" y="2305"/>
                  </a:lnTo>
                  <a:lnTo>
                    <a:pt x="1027" y="1953"/>
                  </a:lnTo>
                  <a:cubicBezTo>
                    <a:pt x="314" y="2540"/>
                    <a:pt x="0" y="4178"/>
                    <a:pt x="0" y="4178"/>
                  </a:cubicBezTo>
                  <a:lnTo>
                    <a:pt x="540" y="4678"/>
                  </a:lnTo>
                  <a:lnTo>
                    <a:pt x="98" y="4624"/>
                  </a:lnTo>
                  <a:lnTo>
                    <a:pt x="98" y="4624"/>
                  </a:lnTo>
                  <a:cubicBezTo>
                    <a:pt x="91" y="5481"/>
                    <a:pt x="1006" y="7954"/>
                    <a:pt x="1006" y="7954"/>
                  </a:cubicBezTo>
                  <a:cubicBezTo>
                    <a:pt x="1013" y="4570"/>
                    <a:pt x="5088" y="600"/>
                    <a:pt x="5088" y="600"/>
                  </a:cubicBezTo>
                  <a:lnTo>
                    <a:pt x="5264" y="428"/>
                  </a:lnTo>
                  <a:cubicBezTo>
                    <a:pt x="5264" y="428"/>
                    <a:pt x="4802" y="69"/>
                    <a:pt x="3577" y="4"/>
                  </a:cubicBezTo>
                  <a:cubicBezTo>
                    <a:pt x="3539" y="2"/>
                    <a:pt x="3501" y="1"/>
                    <a:pt x="3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0"/>
            <p:cNvSpPr/>
            <p:nvPr/>
          </p:nvSpPr>
          <p:spPr>
            <a:xfrm>
              <a:off x="150889" y="1281905"/>
              <a:ext cx="398926" cy="116685"/>
            </a:xfrm>
            <a:custGeom>
              <a:rect b="b" l="l" r="r" t="t"/>
              <a:pathLst>
                <a:path extrusionOk="0" h="2230" w="7624">
                  <a:moveTo>
                    <a:pt x="3845" y="1"/>
                  </a:moveTo>
                  <a:cubicBezTo>
                    <a:pt x="2728" y="1"/>
                    <a:pt x="1421" y="530"/>
                    <a:pt x="1" y="2103"/>
                  </a:cubicBezTo>
                  <a:cubicBezTo>
                    <a:pt x="1" y="2103"/>
                    <a:pt x="2257" y="1821"/>
                    <a:pt x="4409" y="1821"/>
                  </a:cubicBezTo>
                  <a:cubicBezTo>
                    <a:pt x="5677" y="1821"/>
                    <a:pt x="6910" y="1918"/>
                    <a:pt x="7624" y="2229"/>
                  </a:cubicBezTo>
                  <a:cubicBezTo>
                    <a:pt x="7624" y="2229"/>
                    <a:pt x="6137" y="1"/>
                    <a:pt x="38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0"/>
            <p:cNvSpPr/>
            <p:nvPr/>
          </p:nvSpPr>
          <p:spPr>
            <a:xfrm>
              <a:off x="177841" y="1315531"/>
              <a:ext cx="387728" cy="181358"/>
            </a:xfrm>
            <a:custGeom>
              <a:rect b="b" l="l" r="r" t="t"/>
              <a:pathLst>
                <a:path extrusionOk="0" h="3466" w="7410">
                  <a:moveTo>
                    <a:pt x="5003" y="1"/>
                  </a:moveTo>
                  <a:cubicBezTo>
                    <a:pt x="4875" y="1"/>
                    <a:pt x="4744" y="8"/>
                    <a:pt x="4610" y="23"/>
                  </a:cubicBezTo>
                  <a:lnTo>
                    <a:pt x="4605" y="351"/>
                  </a:lnTo>
                  <a:lnTo>
                    <a:pt x="4471" y="41"/>
                  </a:lnTo>
                  <a:cubicBezTo>
                    <a:pt x="4273" y="70"/>
                    <a:pt x="4068" y="117"/>
                    <a:pt x="3856" y="184"/>
                  </a:cubicBezTo>
                  <a:cubicBezTo>
                    <a:pt x="3953" y="484"/>
                    <a:pt x="4107" y="1021"/>
                    <a:pt x="3968" y="1021"/>
                  </a:cubicBezTo>
                  <a:cubicBezTo>
                    <a:pt x="3964" y="1021"/>
                    <a:pt x="3959" y="1021"/>
                    <a:pt x="3954" y="1019"/>
                  </a:cubicBezTo>
                  <a:cubicBezTo>
                    <a:pt x="3804" y="985"/>
                    <a:pt x="3699" y="543"/>
                    <a:pt x="3648" y="257"/>
                  </a:cubicBezTo>
                  <a:cubicBezTo>
                    <a:pt x="3523" y="304"/>
                    <a:pt x="3396" y="358"/>
                    <a:pt x="3269" y="420"/>
                  </a:cubicBezTo>
                  <a:cubicBezTo>
                    <a:pt x="3391" y="667"/>
                    <a:pt x="3596" y="1089"/>
                    <a:pt x="3555" y="1089"/>
                  </a:cubicBezTo>
                  <a:cubicBezTo>
                    <a:pt x="3555" y="1089"/>
                    <a:pt x="3554" y="1088"/>
                    <a:pt x="3554" y="1088"/>
                  </a:cubicBezTo>
                  <a:cubicBezTo>
                    <a:pt x="3510" y="1077"/>
                    <a:pt x="3242" y="759"/>
                    <a:pt x="3054" y="530"/>
                  </a:cubicBezTo>
                  <a:cubicBezTo>
                    <a:pt x="2635" y="755"/>
                    <a:pt x="2197" y="1063"/>
                    <a:pt x="1742" y="1472"/>
                  </a:cubicBezTo>
                  <a:lnTo>
                    <a:pt x="1856" y="1983"/>
                  </a:lnTo>
                  <a:lnTo>
                    <a:pt x="1856" y="1983"/>
                  </a:lnTo>
                  <a:lnTo>
                    <a:pt x="1577" y="1625"/>
                  </a:lnTo>
                  <a:cubicBezTo>
                    <a:pt x="1070" y="2105"/>
                    <a:pt x="544" y="2708"/>
                    <a:pt x="1" y="3466"/>
                  </a:cubicBezTo>
                  <a:cubicBezTo>
                    <a:pt x="1" y="3466"/>
                    <a:pt x="3269" y="1842"/>
                    <a:pt x="6333" y="1842"/>
                  </a:cubicBezTo>
                  <a:cubicBezTo>
                    <a:pt x="6680" y="1842"/>
                    <a:pt x="7025" y="1863"/>
                    <a:pt x="7362" y="1909"/>
                  </a:cubicBezTo>
                  <a:cubicBezTo>
                    <a:pt x="7362" y="1909"/>
                    <a:pt x="7409" y="286"/>
                    <a:pt x="5672" y="65"/>
                  </a:cubicBezTo>
                  <a:lnTo>
                    <a:pt x="5550" y="541"/>
                  </a:lnTo>
                  <a:lnTo>
                    <a:pt x="5469" y="32"/>
                  </a:lnTo>
                  <a:cubicBezTo>
                    <a:pt x="5319" y="12"/>
                    <a:pt x="5163" y="1"/>
                    <a:pt x="50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0"/>
            <p:cNvSpPr/>
            <p:nvPr/>
          </p:nvSpPr>
          <p:spPr>
            <a:xfrm>
              <a:off x="110129" y="1377237"/>
              <a:ext cx="455437" cy="207364"/>
            </a:xfrm>
            <a:custGeom>
              <a:rect b="b" l="l" r="r" t="t"/>
              <a:pathLst>
                <a:path extrusionOk="0" h="3963" w="8704">
                  <a:moveTo>
                    <a:pt x="6443" y="0"/>
                  </a:moveTo>
                  <a:cubicBezTo>
                    <a:pt x="6360" y="0"/>
                    <a:pt x="6274" y="2"/>
                    <a:pt x="6185" y="5"/>
                  </a:cubicBezTo>
                  <a:lnTo>
                    <a:pt x="6185" y="3"/>
                  </a:lnTo>
                  <a:cubicBezTo>
                    <a:pt x="6185" y="3"/>
                    <a:pt x="2557" y="502"/>
                    <a:pt x="1" y="3962"/>
                  </a:cubicBezTo>
                  <a:cubicBezTo>
                    <a:pt x="1" y="3962"/>
                    <a:pt x="3909" y="1810"/>
                    <a:pt x="6801" y="1313"/>
                  </a:cubicBezTo>
                  <a:lnTo>
                    <a:pt x="8703" y="614"/>
                  </a:lnTo>
                  <a:cubicBezTo>
                    <a:pt x="8703" y="614"/>
                    <a:pt x="8126" y="0"/>
                    <a:pt x="6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0"/>
            <p:cNvSpPr/>
            <p:nvPr/>
          </p:nvSpPr>
          <p:spPr>
            <a:xfrm>
              <a:off x="212839" y="1390265"/>
              <a:ext cx="352723" cy="303328"/>
            </a:xfrm>
            <a:custGeom>
              <a:rect b="b" l="l" r="r" t="t"/>
              <a:pathLst>
                <a:path extrusionOk="0" h="5797" w="6741">
                  <a:moveTo>
                    <a:pt x="4381" y="1"/>
                  </a:moveTo>
                  <a:cubicBezTo>
                    <a:pt x="2998" y="1"/>
                    <a:pt x="2233" y="546"/>
                    <a:pt x="1509" y="1479"/>
                  </a:cubicBezTo>
                  <a:cubicBezTo>
                    <a:pt x="1747" y="1733"/>
                    <a:pt x="2124" y="2070"/>
                    <a:pt x="2124" y="2070"/>
                  </a:cubicBezTo>
                  <a:lnTo>
                    <a:pt x="1183" y="1950"/>
                  </a:lnTo>
                  <a:cubicBezTo>
                    <a:pt x="1015" y="2217"/>
                    <a:pt x="872" y="2490"/>
                    <a:pt x="748" y="2766"/>
                  </a:cubicBezTo>
                  <a:lnTo>
                    <a:pt x="1069" y="3327"/>
                  </a:lnTo>
                  <a:lnTo>
                    <a:pt x="580" y="3170"/>
                  </a:lnTo>
                  <a:cubicBezTo>
                    <a:pt x="53" y="4545"/>
                    <a:pt x="0" y="5797"/>
                    <a:pt x="0" y="5797"/>
                  </a:cubicBezTo>
                  <a:cubicBezTo>
                    <a:pt x="3367" y="1227"/>
                    <a:pt x="6740" y="363"/>
                    <a:pt x="6740" y="363"/>
                  </a:cubicBezTo>
                  <a:cubicBezTo>
                    <a:pt x="5785" y="116"/>
                    <a:pt x="5017" y="1"/>
                    <a:pt x="43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0"/>
            <p:cNvSpPr/>
            <p:nvPr/>
          </p:nvSpPr>
          <p:spPr>
            <a:xfrm>
              <a:off x="547966" y="1266836"/>
              <a:ext cx="405257" cy="134580"/>
            </a:xfrm>
            <a:custGeom>
              <a:rect b="b" l="l" r="r" t="t"/>
              <a:pathLst>
                <a:path extrusionOk="0" h="2572" w="7745">
                  <a:moveTo>
                    <a:pt x="3057" y="1"/>
                  </a:moveTo>
                  <a:cubicBezTo>
                    <a:pt x="2836" y="2"/>
                    <a:pt x="2626" y="22"/>
                    <a:pt x="2428" y="55"/>
                  </a:cubicBezTo>
                  <a:lnTo>
                    <a:pt x="2397" y="394"/>
                  </a:lnTo>
                  <a:lnTo>
                    <a:pt x="2290" y="82"/>
                  </a:lnTo>
                  <a:cubicBezTo>
                    <a:pt x="1993" y="144"/>
                    <a:pt x="1721" y="240"/>
                    <a:pt x="1479" y="358"/>
                  </a:cubicBezTo>
                  <a:lnTo>
                    <a:pt x="1560" y="869"/>
                  </a:lnTo>
                  <a:lnTo>
                    <a:pt x="1296" y="454"/>
                  </a:lnTo>
                  <a:cubicBezTo>
                    <a:pt x="0" y="1180"/>
                    <a:pt x="276" y="2572"/>
                    <a:pt x="276" y="2572"/>
                  </a:cubicBezTo>
                  <a:cubicBezTo>
                    <a:pt x="1702" y="1874"/>
                    <a:pt x="3460" y="1691"/>
                    <a:pt x="4912" y="1691"/>
                  </a:cubicBezTo>
                  <a:cubicBezTo>
                    <a:pt x="6514" y="1691"/>
                    <a:pt x="7744" y="1914"/>
                    <a:pt x="7744" y="1914"/>
                  </a:cubicBezTo>
                  <a:cubicBezTo>
                    <a:pt x="6992" y="1365"/>
                    <a:pt x="6302" y="955"/>
                    <a:pt x="5671" y="658"/>
                  </a:cubicBezTo>
                  <a:lnTo>
                    <a:pt x="5517" y="1084"/>
                  </a:lnTo>
                  <a:lnTo>
                    <a:pt x="5467" y="564"/>
                  </a:lnTo>
                  <a:cubicBezTo>
                    <a:pt x="4907" y="318"/>
                    <a:pt x="4396" y="162"/>
                    <a:pt x="3927" y="79"/>
                  </a:cubicBezTo>
                  <a:cubicBezTo>
                    <a:pt x="3820" y="356"/>
                    <a:pt x="3664" y="742"/>
                    <a:pt x="3626" y="765"/>
                  </a:cubicBezTo>
                  <a:cubicBezTo>
                    <a:pt x="3625" y="766"/>
                    <a:pt x="3624" y="766"/>
                    <a:pt x="3623" y="766"/>
                  </a:cubicBezTo>
                  <a:cubicBezTo>
                    <a:pt x="3587" y="766"/>
                    <a:pt x="3649" y="311"/>
                    <a:pt x="3689" y="40"/>
                  </a:cubicBezTo>
                  <a:cubicBezTo>
                    <a:pt x="3548" y="22"/>
                    <a:pt x="3410" y="11"/>
                    <a:pt x="3278" y="4"/>
                  </a:cubicBezTo>
                  <a:lnTo>
                    <a:pt x="3278" y="4"/>
                  </a:lnTo>
                  <a:cubicBezTo>
                    <a:pt x="3318" y="294"/>
                    <a:pt x="3358" y="745"/>
                    <a:pt x="3225" y="823"/>
                  </a:cubicBezTo>
                  <a:cubicBezTo>
                    <a:pt x="3215" y="829"/>
                    <a:pt x="3206" y="832"/>
                    <a:pt x="3197" y="832"/>
                  </a:cubicBezTo>
                  <a:cubicBezTo>
                    <a:pt x="3078" y="832"/>
                    <a:pt x="3059" y="305"/>
                    <a:pt x="30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0"/>
            <p:cNvSpPr/>
            <p:nvPr/>
          </p:nvSpPr>
          <p:spPr>
            <a:xfrm>
              <a:off x="565494" y="1334384"/>
              <a:ext cx="483640" cy="99941"/>
            </a:xfrm>
            <a:custGeom>
              <a:rect b="b" l="l" r="r" t="t"/>
              <a:pathLst>
                <a:path extrusionOk="0" h="1910" w="9243">
                  <a:moveTo>
                    <a:pt x="3275" y="0"/>
                  </a:moveTo>
                  <a:cubicBezTo>
                    <a:pt x="2565" y="0"/>
                    <a:pt x="2133" y="79"/>
                    <a:pt x="2133" y="79"/>
                  </a:cubicBezTo>
                  <a:cubicBezTo>
                    <a:pt x="323" y="603"/>
                    <a:pt x="0" y="1433"/>
                    <a:pt x="0" y="1433"/>
                  </a:cubicBezTo>
                  <a:lnTo>
                    <a:pt x="1955" y="1514"/>
                  </a:lnTo>
                  <a:cubicBezTo>
                    <a:pt x="2556" y="1425"/>
                    <a:pt x="3220" y="1390"/>
                    <a:pt x="3896" y="1390"/>
                  </a:cubicBezTo>
                  <a:cubicBezTo>
                    <a:pt x="6485" y="1390"/>
                    <a:pt x="9243" y="1909"/>
                    <a:pt x="9243" y="1909"/>
                  </a:cubicBezTo>
                  <a:cubicBezTo>
                    <a:pt x="6949" y="282"/>
                    <a:pt x="4616" y="0"/>
                    <a:pt x="3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0"/>
            <p:cNvSpPr/>
            <p:nvPr/>
          </p:nvSpPr>
          <p:spPr>
            <a:xfrm>
              <a:off x="565494" y="1340768"/>
              <a:ext cx="427443" cy="226567"/>
            </a:xfrm>
            <a:custGeom>
              <a:rect b="b" l="l" r="r" t="t"/>
              <a:pathLst>
                <a:path extrusionOk="0" h="4330" w="8169">
                  <a:moveTo>
                    <a:pt x="3380" y="1"/>
                  </a:moveTo>
                  <a:cubicBezTo>
                    <a:pt x="2491" y="1"/>
                    <a:pt x="1442" y="385"/>
                    <a:pt x="0" y="1311"/>
                  </a:cubicBezTo>
                  <a:cubicBezTo>
                    <a:pt x="0" y="1311"/>
                    <a:pt x="71" y="1306"/>
                    <a:pt x="205" y="1306"/>
                  </a:cubicBezTo>
                  <a:cubicBezTo>
                    <a:pt x="1021" y="1306"/>
                    <a:pt x="4195" y="1505"/>
                    <a:pt x="8168" y="4330"/>
                  </a:cubicBezTo>
                  <a:cubicBezTo>
                    <a:pt x="8168" y="4330"/>
                    <a:pt x="7726" y="3157"/>
                    <a:pt x="6795" y="2016"/>
                  </a:cubicBezTo>
                  <a:lnTo>
                    <a:pt x="6380" y="2317"/>
                  </a:lnTo>
                  <a:lnTo>
                    <a:pt x="6380" y="2317"/>
                  </a:lnTo>
                  <a:lnTo>
                    <a:pt x="6509" y="1684"/>
                  </a:lnTo>
                  <a:cubicBezTo>
                    <a:pt x="6306" y="1461"/>
                    <a:pt x="6085" y="1246"/>
                    <a:pt x="5842" y="1045"/>
                  </a:cubicBezTo>
                  <a:lnTo>
                    <a:pt x="4985" y="1452"/>
                  </a:lnTo>
                  <a:cubicBezTo>
                    <a:pt x="4985" y="1452"/>
                    <a:pt x="5239" y="1014"/>
                    <a:pt x="5385" y="700"/>
                  </a:cubicBezTo>
                  <a:cubicBezTo>
                    <a:pt x="4739" y="263"/>
                    <a:pt x="4114" y="1"/>
                    <a:pt x="33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0"/>
            <p:cNvSpPr/>
            <p:nvPr/>
          </p:nvSpPr>
          <p:spPr>
            <a:xfrm>
              <a:off x="558744" y="1352540"/>
              <a:ext cx="410856" cy="278526"/>
            </a:xfrm>
            <a:custGeom>
              <a:rect b="b" l="l" r="r" t="t"/>
              <a:pathLst>
                <a:path extrusionOk="0" h="5323" w="7852">
                  <a:moveTo>
                    <a:pt x="2196" y="1"/>
                  </a:moveTo>
                  <a:cubicBezTo>
                    <a:pt x="1985" y="1"/>
                    <a:pt x="1765" y="27"/>
                    <a:pt x="1544" y="91"/>
                  </a:cubicBezTo>
                  <a:cubicBezTo>
                    <a:pt x="369" y="435"/>
                    <a:pt x="1" y="892"/>
                    <a:pt x="1" y="892"/>
                  </a:cubicBezTo>
                  <a:lnTo>
                    <a:pt x="211" y="1019"/>
                  </a:lnTo>
                  <a:cubicBezTo>
                    <a:pt x="211" y="1019"/>
                    <a:pt x="4665" y="4735"/>
                    <a:pt x="7852" y="5322"/>
                  </a:cubicBezTo>
                  <a:cubicBezTo>
                    <a:pt x="7852" y="5322"/>
                    <a:pt x="6837" y="4650"/>
                    <a:pt x="6094" y="3673"/>
                  </a:cubicBezTo>
                  <a:lnTo>
                    <a:pt x="5574" y="3943"/>
                  </a:lnTo>
                  <a:lnTo>
                    <a:pt x="5984" y="3333"/>
                  </a:lnTo>
                  <a:cubicBezTo>
                    <a:pt x="5984" y="3333"/>
                    <a:pt x="5304" y="1811"/>
                    <a:pt x="4472" y="1403"/>
                  </a:cubicBezTo>
                  <a:lnTo>
                    <a:pt x="4041" y="1523"/>
                  </a:lnTo>
                  <a:lnTo>
                    <a:pt x="3862" y="490"/>
                  </a:lnTo>
                  <a:cubicBezTo>
                    <a:pt x="3862" y="490"/>
                    <a:pt x="3109" y="1"/>
                    <a:pt x="2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0"/>
            <p:cNvSpPr/>
            <p:nvPr/>
          </p:nvSpPr>
          <p:spPr>
            <a:xfrm>
              <a:off x="549169" y="1191858"/>
              <a:ext cx="197004" cy="217515"/>
            </a:xfrm>
            <a:custGeom>
              <a:rect b="b" l="l" r="r" t="t"/>
              <a:pathLst>
                <a:path extrusionOk="0" h="4157" w="3765">
                  <a:moveTo>
                    <a:pt x="3625" y="0"/>
                  </a:moveTo>
                  <a:cubicBezTo>
                    <a:pt x="3348" y="0"/>
                    <a:pt x="3093" y="24"/>
                    <a:pt x="2854" y="66"/>
                  </a:cubicBezTo>
                  <a:cubicBezTo>
                    <a:pt x="2815" y="251"/>
                    <a:pt x="2742" y="609"/>
                    <a:pt x="2756" y="711"/>
                  </a:cubicBezTo>
                  <a:lnTo>
                    <a:pt x="2756" y="711"/>
                  </a:lnTo>
                  <a:cubicBezTo>
                    <a:pt x="2742" y="644"/>
                    <a:pt x="2680" y="333"/>
                    <a:pt x="2646" y="111"/>
                  </a:cubicBezTo>
                  <a:cubicBezTo>
                    <a:pt x="2443" y="158"/>
                    <a:pt x="2255" y="221"/>
                    <a:pt x="2081" y="298"/>
                  </a:cubicBezTo>
                  <a:lnTo>
                    <a:pt x="2206" y="615"/>
                  </a:lnTo>
                  <a:lnTo>
                    <a:pt x="1958" y="356"/>
                  </a:lnTo>
                  <a:cubicBezTo>
                    <a:pt x="1876" y="395"/>
                    <a:pt x="1798" y="439"/>
                    <a:pt x="1722" y="484"/>
                  </a:cubicBezTo>
                  <a:cubicBezTo>
                    <a:pt x="1880" y="669"/>
                    <a:pt x="2188" y="1044"/>
                    <a:pt x="2131" y="1113"/>
                  </a:cubicBezTo>
                  <a:cubicBezTo>
                    <a:pt x="2127" y="1119"/>
                    <a:pt x="2120" y="1121"/>
                    <a:pt x="2112" y="1121"/>
                  </a:cubicBezTo>
                  <a:cubicBezTo>
                    <a:pt x="2019" y="1121"/>
                    <a:pt x="1707" y="793"/>
                    <a:pt x="1535" y="607"/>
                  </a:cubicBezTo>
                  <a:cubicBezTo>
                    <a:pt x="1305" y="772"/>
                    <a:pt x="1110" y="963"/>
                    <a:pt x="943" y="1167"/>
                  </a:cubicBezTo>
                  <a:lnTo>
                    <a:pt x="1046" y="1490"/>
                  </a:lnTo>
                  <a:lnTo>
                    <a:pt x="809" y="1347"/>
                  </a:lnTo>
                  <a:cubicBezTo>
                    <a:pt x="1" y="2492"/>
                    <a:pt x="312" y="4157"/>
                    <a:pt x="312" y="4157"/>
                  </a:cubicBezTo>
                  <a:cubicBezTo>
                    <a:pt x="312" y="4157"/>
                    <a:pt x="896" y="3336"/>
                    <a:pt x="1724" y="2695"/>
                  </a:cubicBezTo>
                  <a:lnTo>
                    <a:pt x="1501" y="2302"/>
                  </a:lnTo>
                  <a:lnTo>
                    <a:pt x="1892" y="2562"/>
                  </a:lnTo>
                  <a:cubicBezTo>
                    <a:pt x="1968" y="2503"/>
                    <a:pt x="2045" y="2441"/>
                    <a:pt x="2117" y="2381"/>
                  </a:cubicBezTo>
                  <a:cubicBezTo>
                    <a:pt x="1956" y="2178"/>
                    <a:pt x="1631" y="1794"/>
                    <a:pt x="1631" y="1794"/>
                  </a:cubicBezTo>
                  <a:cubicBezTo>
                    <a:pt x="1638" y="1793"/>
                    <a:pt x="1645" y="1793"/>
                    <a:pt x="1653" y="1793"/>
                  </a:cubicBezTo>
                  <a:cubicBezTo>
                    <a:pt x="1846" y="1793"/>
                    <a:pt x="2167" y="2041"/>
                    <a:pt x="2347" y="2193"/>
                  </a:cubicBezTo>
                  <a:cubicBezTo>
                    <a:pt x="2530" y="2039"/>
                    <a:pt x="2693" y="1892"/>
                    <a:pt x="2824" y="1763"/>
                  </a:cubicBezTo>
                  <a:lnTo>
                    <a:pt x="2499" y="1330"/>
                  </a:lnTo>
                  <a:lnTo>
                    <a:pt x="2499" y="1330"/>
                  </a:lnTo>
                  <a:lnTo>
                    <a:pt x="2967" y="1611"/>
                  </a:lnTo>
                  <a:cubicBezTo>
                    <a:pt x="3635" y="865"/>
                    <a:pt x="3764" y="2"/>
                    <a:pt x="3764" y="2"/>
                  </a:cubicBezTo>
                  <a:cubicBezTo>
                    <a:pt x="3717" y="1"/>
                    <a:pt x="3671" y="0"/>
                    <a:pt x="36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0"/>
            <p:cNvSpPr/>
            <p:nvPr/>
          </p:nvSpPr>
          <p:spPr>
            <a:xfrm>
              <a:off x="455250" y="1409310"/>
              <a:ext cx="123592" cy="407298"/>
            </a:xfrm>
            <a:custGeom>
              <a:rect b="b" l="l" r="r" t="t"/>
              <a:pathLst>
                <a:path extrusionOk="0" h="7784" w="2362">
                  <a:moveTo>
                    <a:pt x="2107" y="1"/>
                  </a:moveTo>
                  <a:cubicBezTo>
                    <a:pt x="2107" y="1"/>
                    <a:pt x="957" y="635"/>
                    <a:pt x="424" y="1670"/>
                  </a:cubicBezTo>
                  <a:cubicBezTo>
                    <a:pt x="585" y="1722"/>
                    <a:pt x="969" y="1864"/>
                    <a:pt x="792" y="1931"/>
                  </a:cubicBezTo>
                  <a:cubicBezTo>
                    <a:pt x="759" y="1943"/>
                    <a:pt x="721" y="1948"/>
                    <a:pt x="679" y="1948"/>
                  </a:cubicBezTo>
                  <a:cubicBezTo>
                    <a:pt x="571" y="1948"/>
                    <a:pt x="440" y="1914"/>
                    <a:pt x="326" y="1874"/>
                  </a:cubicBezTo>
                  <a:cubicBezTo>
                    <a:pt x="281" y="1974"/>
                    <a:pt x="241" y="2077"/>
                    <a:pt x="205" y="2182"/>
                  </a:cubicBezTo>
                  <a:lnTo>
                    <a:pt x="757" y="2507"/>
                  </a:lnTo>
                  <a:cubicBezTo>
                    <a:pt x="757" y="2507"/>
                    <a:pt x="446" y="2403"/>
                    <a:pt x="138" y="2387"/>
                  </a:cubicBezTo>
                  <a:cubicBezTo>
                    <a:pt x="44" y="2728"/>
                    <a:pt x="0" y="3090"/>
                    <a:pt x="38" y="3469"/>
                  </a:cubicBezTo>
                  <a:cubicBezTo>
                    <a:pt x="45" y="3538"/>
                    <a:pt x="53" y="3608"/>
                    <a:pt x="64" y="3679"/>
                  </a:cubicBezTo>
                  <a:lnTo>
                    <a:pt x="839" y="3685"/>
                  </a:lnTo>
                  <a:lnTo>
                    <a:pt x="103" y="3940"/>
                  </a:lnTo>
                  <a:cubicBezTo>
                    <a:pt x="161" y="4282"/>
                    <a:pt x="245" y="4629"/>
                    <a:pt x="341" y="4967"/>
                  </a:cubicBezTo>
                  <a:lnTo>
                    <a:pt x="1026" y="4857"/>
                  </a:lnTo>
                  <a:lnTo>
                    <a:pt x="1026" y="4857"/>
                  </a:lnTo>
                  <a:cubicBezTo>
                    <a:pt x="690" y="4955"/>
                    <a:pt x="524" y="5127"/>
                    <a:pt x="417" y="5221"/>
                  </a:cubicBezTo>
                  <a:cubicBezTo>
                    <a:pt x="843" y="6607"/>
                    <a:pt x="1451" y="7783"/>
                    <a:pt x="1451" y="7783"/>
                  </a:cubicBezTo>
                  <a:cubicBezTo>
                    <a:pt x="1451" y="7783"/>
                    <a:pt x="1508" y="6921"/>
                    <a:pt x="1767" y="5761"/>
                  </a:cubicBezTo>
                  <a:lnTo>
                    <a:pt x="1354" y="5442"/>
                  </a:lnTo>
                  <a:cubicBezTo>
                    <a:pt x="1360" y="5442"/>
                    <a:pt x="1366" y="5442"/>
                    <a:pt x="1372" y="5442"/>
                  </a:cubicBezTo>
                  <a:cubicBezTo>
                    <a:pt x="1531" y="5442"/>
                    <a:pt x="1694" y="5486"/>
                    <a:pt x="1819" y="5531"/>
                  </a:cubicBezTo>
                  <a:cubicBezTo>
                    <a:pt x="1890" y="5237"/>
                    <a:pt x="1973" y="4927"/>
                    <a:pt x="2073" y="4610"/>
                  </a:cubicBezTo>
                  <a:lnTo>
                    <a:pt x="1482" y="4132"/>
                  </a:lnTo>
                  <a:cubicBezTo>
                    <a:pt x="1496" y="4132"/>
                    <a:pt x="1510" y="4131"/>
                    <a:pt x="1524" y="4131"/>
                  </a:cubicBezTo>
                  <a:cubicBezTo>
                    <a:pt x="1773" y="4131"/>
                    <a:pt x="2003" y="4192"/>
                    <a:pt x="2183" y="4257"/>
                  </a:cubicBezTo>
                  <a:cubicBezTo>
                    <a:pt x="2220" y="4141"/>
                    <a:pt x="2249" y="4023"/>
                    <a:pt x="2272" y="3904"/>
                  </a:cubicBezTo>
                  <a:lnTo>
                    <a:pt x="1754" y="3730"/>
                  </a:lnTo>
                  <a:cubicBezTo>
                    <a:pt x="1830" y="3704"/>
                    <a:pt x="2107" y="3663"/>
                    <a:pt x="2316" y="3634"/>
                  </a:cubicBezTo>
                  <a:cubicBezTo>
                    <a:pt x="2348" y="3384"/>
                    <a:pt x="2361" y="3130"/>
                    <a:pt x="2359" y="2875"/>
                  </a:cubicBezTo>
                  <a:lnTo>
                    <a:pt x="2359" y="2875"/>
                  </a:lnTo>
                  <a:cubicBezTo>
                    <a:pt x="2222" y="2901"/>
                    <a:pt x="2046" y="2929"/>
                    <a:pt x="1926" y="2929"/>
                  </a:cubicBezTo>
                  <a:cubicBezTo>
                    <a:pt x="1850" y="2929"/>
                    <a:pt x="1797" y="2918"/>
                    <a:pt x="1792" y="2887"/>
                  </a:cubicBezTo>
                  <a:cubicBezTo>
                    <a:pt x="1778" y="2806"/>
                    <a:pt x="2133" y="2668"/>
                    <a:pt x="2350" y="2594"/>
                  </a:cubicBezTo>
                  <a:cubicBezTo>
                    <a:pt x="2345" y="2498"/>
                    <a:pt x="2339" y="2402"/>
                    <a:pt x="2330" y="2307"/>
                  </a:cubicBezTo>
                  <a:lnTo>
                    <a:pt x="1904" y="2233"/>
                  </a:lnTo>
                  <a:cubicBezTo>
                    <a:pt x="1904" y="2233"/>
                    <a:pt x="2118" y="2134"/>
                    <a:pt x="2303" y="2045"/>
                  </a:cubicBezTo>
                  <a:cubicBezTo>
                    <a:pt x="2167" y="898"/>
                    <a:pt x="2107" y="1"/>
                    <a:pt x="2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0"/>
            <p:cNvSpPr/>
            <p:nvPr/>
          </p:nvSpPr>
          <p:spPr>
            <a:xfrm>
              <a:off x="563872" y="1409258"/>
              <a:ext cx="196009" cy="396310"/>
            </a:xfrm>
            <a:custGeom>
              <a:rect b="b" l="l" r="r" t="t"/>
              <a:pathLst>
                <a:path extrusionOk="0" h="7574" w="3746">
                  <a:moveTo>
                    <a:pt x="30" y="0"/>
                  </a:moveTo>
                  <a:cubicBezTo>
                    <a:pt x="30" y="0"/>
                    <a:pt x="30" y="0"/>
                    <a:pt x="30" y="0"/>
                  </a:cubicBezTo>
                  <a:cubicBezTo>
                    <a:pt x="1" y="437"/>
                    <a:pt x="147" y="1111"/>
                    <a:pt x="390" y="1841"/>
                  </a:cubicBezTo>
                  <a:cubicBezTo>
                    <a:pt x="430" y="1840"/>
                    <a:pt x="483" y="1839"/>
                    <a:pt x="543" y="1839"/>
                  </a:cubicBezTo>
                  <a:cubicBezTo>
                    <a:pt x="793" y="1839"/>
                    <a:pt x="1150" y="1854"/>
                    <a:pt x="1050" y="1930"/>
                  </a:cubicBezTo>
                  <a:cubicBezTo>
                    <a:pt x="941" y="2011"/>
                    <a:pt x="622" y="2033"/>
                    <a:pt x="459" y="2038"/>
                  </a:cubicBezTo>
                  <a:cubicBezTo>
                    <a:pt x="508" y="2183"/>
                    <a:pt x="562" y="2328"/>
                    <a:pt x="618" y="2473"/>
                  </a:cubicBezTo>
                  <a:lnTo>
                    <a:pt x="1466" y="2338"/>
                  </a:lnTo>
                  <a:lnTo>
                    <a:pt x="1466" y="2338"/>
                  </a:lnTo>
                  <a:cubicBezTo>
                    <a:pt x="1200" y="2394"/>
                    <a:pt x="887" y="2569"/>
                    <a:pt x="709" y="2700"/>
                  </a:cubicBezTo>
                  <a:cubicBezTo>
                    <a:pt x="796" y="2914"/>
                    <a:pt x="887" y="3124"/>
                    <a:pt x="983" y="3330"/>
                  </a:cubicBezTo>
                  <a:lnTo>
                    <a:pt x="1869" y="3187"/>
                  </a:lnTo>
                  <a:lnTo>
                    <a:pt x="1869" y="3187"/>
                  </a:lnTo>
                  <a:cubicBezTo>
                    <a:pt x="1869" y="3187"/>
                    <a:pt x="1392" y="3385"/>
                    <a:pt x="1071" y="3521"/>
                  </a:cubicBezTo>
                  <a:cubicBezTo>
                    <a:pt x="1184" y="3754"/>
                    <a:pt x="1300" y="3979"/>
                    <a:pt x="1416" y="4187"/>
                  </a:cubicBezTo>
                  <a:cubicBezTo>
                    <a:pt x="1652" y="4106"/>
                    <a:pt x="1958" y="4086"/>
                    <a:pt x="2191" y="4086"/>
                  </a:cubicBezTo>
                  <a:cubicBezTo>
                    <a:pt x="2427" y="4086"/>
                    <a:pt x="2589" y="4107"/>
                    <a:pt x="2529" y="4107"/>
                  </a:cubicBezTo>
                  <a:cubicBezTo>
                    <a:pt x="2518" y="4107"/>
                    <a:pt x="2497" y="4106"/>
                    <a:pt x="2467" y="4104"/>
                  </a:cubicBezTo>
                  <a:cubicBezTo>
                    <a:pt x="2458" y="4104"/>
                    <a:pt x="2450" y="4103"/>
                    <a:pt x="2442" y="4103"/>
                  </a:cubicBezTo>
                  <a:cubicBezTo>
                    <a:pt x="2415" y="4103"/>
                    <a:pt x="2387" y="4106"/>
                    <a:pt x="2360" y="4111"/>
                  </a:cubicBezTo>
                  <a:cubicBezTo>
                    <a:pt x="2108" y="4155"/>
                    <a:pt x="1805" y="4376"/>
                    <a:pt x="1617" y="4530"/>
                  </a:cubicBezTo>
                  <a:cubicBezTo>
                    <a:pt x="1896" y="4985"/>
                    <a:pt x="2168" y="5323"/>
                    <a:pt x="2392" y="5454"/>
                  </a:cubicBezTo>
                  <a:cubicBezTo>
                    <a:pt x="3258" y="5958"/>
                    <a:pt x="3367" y="7574"/>
                    <a:pt x="3367" y="7574"/>
                  </a:cubicBezTo>
                  <a:cubicBezTo>
                    <a:pt x="3367" y="7574"/>
                    <a:pt x="3746" y="6344"/>
                    <a:pt x="3708" y="4811"/>
                  </a:cubicBezTo>
                  <a:cubicBezTo>
                    <a:pt x="3565" y="4713"/>
                    <a:pt x="3278" y="4519"/>
                    <a:pt x="3179" y="4497"/>
                  </a:cubicBezTo>
                  <a:lnTo>
                    <a:pt x="3179" y="4497"/>
                  </a:lnTo>
                  <a:lnTo>
                    <a:pt x="3693" y="4506"/>
                  </a:lnTo>
                  <a:cubicBezTo>
                    <a:pt x="3670" y="4119"/>
                    <a:pt x="3617" y="3716"/>
                    <a:pt x="3523" y="3314"/>
                  </a:cubicBezTo>
                  <a:cubicBezTo>
                    <a:pt x="3400" y="3303"/>
                    <a:pt x="3253" y="3289"/>
                    <a:pt x="3112" y="3272"/>
                  </a:cubicBezTo>
                  <a:cubicBezTo>
                    <a:pt x="2880" y="3245"/>
                    <a:pt x="3233" y="3137"/>
                    <a:pt x="3463" y="3075"/>
                  </a:cubicBezTo>
                  <a:cubicBezTo>
                    <a:pt x="3405" y="2865"/>
                    <a:pt x="3334" y="2655"/>
                    <a:pt x="3251" y="2446"/>
                  </a:cubicBezTo>
                  <a:cubicBezTo>
                    <a:pt x="3102" y="2526"/>
                    <a:pt x="2868" y="2642"/>
                    <a:pt x="2759" y="2642"/>
                  </a:cubicBezTo>
                  <a:cubicBezTo>
                    <a:pt x="2732" y="2642"/>
                    <a:pt x="2713" y="2635"/>
                    <a:pt x="2704" y="2618"/>
                  </a:cubicBezTo>
                  <a:cubicBezTo>
                    <a:pt x="2664" y="2540"/>
                    <a:pt x="2939" y="2337"/>
                    <a:pt x="3141" y="2203"/>
                  </a:cubicBezTo>
                  <a:cubicBezTo>
                    <a:pt x="3090" y="2091"/>
                    <a:pt x="3035" y="1982"/>
                    <a:pt x="2979" y="1883"/>
                  </a:cubicBezTo>
                  <a:cubicBezTo>
                    <a:pt x="2762" y="1970"/>
                    <a:pt x="2494" y="2096"/>
                    <a:pt x="2383" y="2227"/>
                  </a:cubicBezTo>
                  <a:lnTo>
                    <a:pt x="2840" y="1651"/>
                  </a:lnTo>
                  <a:cubicBezTo>
                    <a:pt x="2664" y="1383"/>
                    <a:pt x="2472" y="1156"/>
                    <a:pt x="2271" y="969"/>
                  </a:cubicBezTo>
                  <a:cubicBezTo>
                    <a:pt x="2225" y="1055"/>
                    <a:pt x="2167" y="1125"/>
                    <a:pt x="2101" y="1125"/>
                  </a:cubicBezTo>
                  <a:cubicBezTo>
                    <a:pt x="2089" y="1125"/>
                    <a:pt x="2077" y="1123"/>
                    <a:pt x="2064" y="1118"/>
                  </a:cubicBezTo>
                  <a:cubicBezTo>
                    <a:pt x="1968" y="1082"/>
                    <a:pt x="1972" y="906"/>
                    <a:pt x="1999" y="738"/>
                  </a:cubicBezTo>
                  <a:cubicBezTo>
                    <a:pt x="1043" y="2"/>
                    <a:pt x="39" y="0"/>
                    <a:pt x="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bg>
      <p:bgPr>
        <a:solidFill>
          <a:schemeClr val="accent5"/>
        </a:solidFill>
      </p:bgPr>
    </p:bg>
    <p:spTree>
      <p:nvGrpSpPr>
        <p:cNvPr id="228" name="Shape 228"/>
        <p:cNvGrpSpPr/>
        <p:nvPr/>
      </p:nvGrpSpPr>
      <p:grpSpPr>
        <a:xfrm>
          <a:off x="0" y="0"/>
          <a:ext cx="0" cy="0"/>
          <a:chOff x="0" y="0"/>
          <a:chExt cx="0" cy="0"/>
        </a:xfrm>
      </p:grpSpPr>
      <p:sp>
        <p:nvSpPr>
          <p:cNvPr id="229" name="Google Shape;229;p31"/>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1"/>
          <p:cNvSpPr/>
          <p:nvPr/>
        </p:nvSpPr>
        <p:spPr>
          <a:xfrm flipH="1">
            <a:off x="8289891" y="1447438"/>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1"/>
          <p:cNvSpPr/>
          <p:nvPr/>
        </p:nvSpPr>
        <p:spPr>
          <a:xfrm flipH="1">
            <a:off x="977590" y="3985650"/>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1"/>
          <p:cNvSpPr/>
          <p:nvPr/>
        </p:nvSpPr>
        <p:spPr>
          <a:xfrm>
            <a:off x="7041625" y="591249"/>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1"/>
          <p:cNvSpPr/>
          <p:nvPr/>
        </p:nvSpPr>
        <p:spPr>
          <a:xfrm flipH="1">
            <a:off x="134241" y="3455775"/>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37" name="Shape 237"/>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38" name="Shape 238"/>
        <p:cNvGrpSpPr/>
        <p:nvPr/>
      </p:nvGrpSpPr>
      <p:grpSpPr>
        <a:xfrm>
          <a:off x="0" y="0"/>
          <a:ext cx="0" cy="0"/>
          <a:chOff x="0" y="0"/>
          <a:chExt cx="0" cy="0"/>
        </a:xfrm>
      </p:grpSpPr>
      <p:sp>
        <p:nvSpPr>
          <p:cNvPr id="239" name="Google Shape;239;p3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535000"/>
            <a:ext cx="7713900" cy="6402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1pPr>
            <a:lvl2pPr lvl="1"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2pPr>
            <a:lvl3pPr lvl="2"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3pPr>
            <a:lvl4pPr lvl="3"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4pPr>
            <a:lvl5pPr lvl="4"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5pPr>
            <a:lvl6pPr lvl="5"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6pPr>
            <a:lvl7pPr lvl="6"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7pPr>
            <a:lvl8pPr lvl="7"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8pPr>
            <a:lvl9pPr lvl="8" rtl="0">
              <a:spcBef>
                <a:spcPts val="0"/>
              </a:spcBef>
              <a:spcAft>
                <a:spcPts val="0"/>
              </a:spcAft>
              <a:buClr>
                <a:schemeClr val="dk1"/>
              </a:buClr>
              <a:buSzPts val="3000"/>
              <a:buFont typeface="Libre Bodoni"/>
              <a:buNone/>
              <a:defRPr b="1" sz="3000">
                <a:solidFill>
                  <a:schemeClr val="dk1"/>
                </a:solidFill>
                <a:latin typeface="Libre Bodoni"/>
                <a:ea typeface="Libre Bodoni"/>
                <a:cs typeface="Libre Bodoni"/>
                <a:sym typeface="Libre Bodoni"/>
              </a:defRPr>
            </a:lvl9pPr>
          </a:lstStyle>
          <a:p/>
        </p:txBody>
      </p:sp>
      <p:sp>
        <p:nvSpPr>
          <p:cNvPr id="7" name="Google Shape;7;p1"/>
          <p:cNvSpPr txBox="1"/>
          <p:nvPr>
            <p:ph idx="1" type="body"/>
          </p:nvPr>
        </p:nvSpPr>
        <p:spPr>
          <a:xfrm>
            <a:off x="715100" y="1175200"/>
            <a:ext cx="7713900" cy="34332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34" name="Shape 234"/>
        <p:cNvGrpSpPr/>
        <p:nvPr/>
      </p:nvGrpSpPr>
      <p:grpSpPr>
        <a:xfrm>
          <a:off x="0" y="0"/>
          <a:ext cx="0" cy="0"/>
          <a:chOff x="0" y="0"/>
          <a:chExt cx="0" cy="0"/>
        </a:xfrm>
      </p:grpSpPr>
      <p:sp>
        <p:nvSpPr>
          <p:cNvPr id="235" name="Google Shape;235;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36" name="Google Shape;236;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21"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0.xml"/><Relationship Id="rId4" Type="http://schemas.openxmlformats.org/officeDocument/2006/relationships/slide" Target="/ppt/slides/slide37.xml"/><Relationship Id="rId9" Type="http://schemas.openxmlformats.org/officeDocument/2006/relationships/slide" Target="/ppt/slides/slide48.xml"/><Relationship Id="rId5" Type="http://schemas.openxmlformats.org/officeDocument/2006/relationships/slide" Target="/ppt/slides/slide36.xml"/><Relationship Id="rId6" Type="http://schemas.openxmlformats.org/officeDocument/2006/relationships/slide" Target="/ppt/slides/slide36.xml"/><Relationship Id="rId7" Type="http://schemas.openxmlformats.org/officeDocument/2006/relationships/slide" Target="/ppt/slides/slide35.xml"/><Relationship Id="rId8" Type="http://schemas.openxmlformats.org/officeDocument/2006/relationships/slide" Target="/ppt/slides/slide40.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2.xml"/><Relationship Id="rId13" Type="http://schemas.openxmlformats.org/officeDocument/2006/relationships/hyperlink" Target="https://bit.ly/3A1uf1Q" TargetMode="External"/><Relationship Id="rId12" Type="http://schemas.openxmlformats.org/officeDocument/2006/relationships/hyperlink" Target="https://bit.ly/3A1uf1Q" TargetMode="Externa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9.xml"/><Relationship Id="rId3" Type="http://schemas.openxmlformats.org/officeDocument/2006/relationships/image" Target="../media/image11.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8.xml"/><Relationship Id="rId3" Type="http://schemas.openxmlformats.org/officeDocument/2006/relationships/image" Target="../media/image10.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xml"/><Relationship Id="rId3" Type="http://schemas.openxmlformats.org/officeDocument/2006/relationships/image" Target="../media/image13.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3.xml"/><Relationship Id="rId3" Type="http://schemas.openxmlformats.org/officeDocument/2006/relationships/image" Target="../media/image3.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4.xml"/><Relationship Id="rId3" Type="http://schemas.openxmlformats.org/officeDocument/2006/relationships/image" Target="../media/image2.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 Id="rId3" Type="http://schemas.openxmlformats.org/officeDocument/2006/relationships/image" Target="../media/image5.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 Id="rId3" Type="http://schemas.openxmlformats.org/officeDocument/2006/relationships/hyperlink" Target="https://docs.google.com/spreadsheets/d/1LRrkT38j63SPkbF13R3DzyixuilJ2qdmkDAto3YVuKc/copy" TargetMode="External"/><Relationship Id="rId4" Type="http://schemas.openxmlformats.org/officeDocument/2006/relationships/image" Target="../media/image1.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6"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 Id="rId3" Type="http://schemas.openxmlformats.org/officeDocument/2006/relationships/image" Target="../media/image15.jpg"/><Relationship Id="rId4" Type="http://schemas.openxmlformats.org/officeDocument/2006/relationships/image" Target="../media/image12.jpg"/><Relationship Id="rId5" Type="http://schemas.openxmlformats.org/officeDocument/2006/relationships/image" Target="../media/image14.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 Id="rId3" Type="http://schemas.openxmlformats.org/officeDocument/2006/relationships/hyperlink" Target="https://www.freepik.com/free-vector/andalusia-map-with-landmarks_9469938.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7.xml"/><Relationship Id="rId3" Type="http://schemas.openxmlformats.org/officeDocument/2006/relationships/hyperlink" Target="https://www.freepik.com/free-photo/medium-shot-woman-old-city_16923156.htm/?utm_source=slidesgo_template&amp;utm_medium=referral-link&amp;utm_campaign=sg_resources&amp;utm_content=freepik" TargetMode="External"/><Relationship Id="rId4" Type="http://schemas.openxmlformats.org/officeDocument/2006/relationships/hyperlink" Target="https://www.freepik.com/free-photo/friends-having-fun-by-sea-side_24483179.htm/?utm_source=slidesgo_template&amp;utm_medium=referral-link&amp;utm_campaign=sg_resources&amp;utm_content=freepik" TargetMode="External"/><Relationship Id="rId9" Type="http://schemas.openxmlformats.org/officeDocument/2006/relationships/hyperlink" Target="https://www.freepik.com/free-vector/hand-drawn-cadiz-illustration_32441578.htm/?utm_source=slidesgo_template&amp;utm_medium=referral-link&amp;utm_campaign=sg_resources&amp;utm_content=freepik" TargetMode="External"/><Relationship Id="rId5" Type="http://schemas.openxmlformats.org/officeDocument/2006/relationships/hyperlink" Target="https://www.freepik.com/free-photo/full-shot-couple-sitting-table_14120999.htm/?utm_source=slidesgo_template&amp;utm_medium=referral-link&amp;utm_campaign=sg_resources&amp;utm_content=freepik" TargetMode="External"/><Relationship Id="rId6" Type="http://schemas.openxmlformats.org/officeDocument/2006/relationships/hyperlink" Target="https://www.freepik.com/free-photo/smiley-woman-posing-by-beach_9468533.htm/?utm_source=slidesgo_template&amp;utm_medium=referral-link&amp;utm_campaign=sg_resources&amp;utm_content=freepik" TargetMode="External"/><Relationship Id="rId7" Type="http://schemas.openxmlformats.org/officeDocument/2006/relationships/hyperlink" Target="https://www.freepik.com/free-photo/portrait-cheerful-ethnic-man_5028278.htm/?utm_source=slidesgo_template&amp;utm_medium=referral-link&amp;utm_campaign=sg_resources&amp;utm_content=freepik" TargetMode="External"/><Relationship Id="rId8" Type="http://schemas.openxmlformats.org/officeDocument/2006/relationships/hyperlink" Target="https://www.freepik.com/free-photo/smiley-woman-posing-yellow-dress-outside_10823686.htm/?utm_source=slidesgo_template&amp;utm_medium=referral-link&amp;utm_campaign=sg_resources&amp;utm_content=freepik" TargetMode="External"/><Relationship Id="rId11" Type="http://schemas.openxmlformats.org/officeDocument/2006/relationships/hyperlink" Target="https://www.freepik.com/free-vector/hand-drawn-travel-location-illustration_32445905.htm/?utm_source=slidesgo_template&amp;utm_medium=referral-link&amp;utm_campaign=sg_resources&amp;utm_content=freepik" TargetMode="External"/><Relationship Id="rId10" Type="http://schemas.openxmlformats.org/officeDocument/2006/relationships/hyperlink" Target="https://www.freepik.com/free-vector/hand-drawn-spain-travel-illustration_33812511.htm/?utm_source=slidesgo_template&amp;utm_medium=referral-link&amp;utm_campaign=sg_resources&amp;utm_content=freepik" TargetMode="External"/><Relationship Id="rId12" Type="http://schemas.openxmlformats.org/officeDocument/2006/relationships/hyperlink" Target="https://www.freepik.com/free-vector/map-spain_2454242.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 Id="rId3" Type="http://schemas.openxmlformats.org/officeDocument/2006/relationships/hyperlink" Target="https://fonts.google.com/specimen/Libre+Bodoni" TargetMode="External"/><Relationship Id="rId4" Type="http://schemas.openxmlformats.org/officeDocument/2006/relationships/hyperlink" Target="https://fonts.google.com/specimen/Albert+Sans"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7.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8.png"/><Relationship Id="rId14" Type="http://schemas.openxmlformats.org/officeDocument/2006/relationships/image" Target="../media/image9.png"/><Relationship Id="rId17" Type="http://schemas.openxmlformats.org/officeDocument/2006/relationships/image" Target="../media/image6.png"/><Relationship Id="rId16" Type="http://schemas.openxmlformats.org/officeDocument/2006/relationships/image" Target="../media/image4.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8.xml"/><Relationship Id="rId3" Type="http://schemas.openxmlformats.org/officeDocument/2006/relationships/hyperlink" Target="https://workspace.google.com/marketplace/app/icons_for_slides_docs/381578326502"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16.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3" name="Shape 243"/>
        <p:cNvGrpSpPr/>
        <p:nvPr/>
      </p:nvGrpSpPr>
      <p:grpSpPr>
        <a:xfrm>
          <a:off x="0" y="0"/>
          <a:ext cx="0" cy="0"/>
          <a:chOff x="0" y="0"/>
          <a:chExt cx="0" cy="0"/>
        </a:xfrm>
      </p:grpSpPr>
      <p:grpSp>
        <p:nvGrpSpPr>
          <p:cNvPr id="244" name="Google Shape;244;p35"/>
          <p:cNvGrpSpPr/>
          <p:nvPr/>
        </p:nvGrpSpPr>
        <p:grpSpPr>
          <a:xfrm>
            <a:off x="-486564" y="1636993"/>
            <a:ext cx="5585829" cy="3658916"/>
            <a:chOff x="1491624" y="576918"/>
            <a:chExt cx="5585829" cy="3658916"/>
          </a:xfrm>
        </p:grpSpPr>
        <p:sp>
          <p:nvSpPr>
            <p:cNvPr id="245" name="Google Shape;245;p35"/>
            <p:cNvSpPr/>
            <p:nvPr/>
          </p:nvSpPr>
          <p:spPr>
            <a:xfrm>
              <a:off x="2388718" y="2216885"/>
              <a:ext cx="373522" cy="526292"/>
            </a:xfrm>
            <a:custGeom>
              <a:rect b="b" l="l" r="r" t="t"/>
              <a:pathLst>
                <a:path extrusionOk="0" h="13594" w="9648">
                  <a:moveTo>
                    <a:pt x="0" y="0"/>
                  </a:moveTo>
                  <a:lnTo>
                    <a:pt x="0" y="13593"/>
                  </a:lnTo>
                  <a:lnTo>
                    <a:pt x="9647" y="13593"/>
                  </a:lnTo>
                  <a:lnTo>
                    <a:pt x="9647" y="0"/>
                  </a:lnTo>
                  <a:close/>
                </a:path>
              </a:pathLst>
            </a:custGeom>
            <a:solidFill>
              <a:srgbClr val="9F6D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5"/>
            <p:cNvSpPr/>
            <p:nvPr/>
          </p:nvSpPr>
          <p:spPr>
            <a:xfrm>
              <a:off x="4335927" y="1923503"/>
              <a:ext cx="499733" cy="293421"/>
            </a:xfrm>
            <a:custGeom>
              <a:rect b="b" l="l" r="r" t="t"/>
              <a:pathLst>
                <a:path extrusionOk="0" h="7579" w="12908">
                  <a:moveTo>
                    <a:pt x="12907" y="1"/>
                  </a:moveTo>
                  <a:cubicBezTo>
                    <a:pt x="8571" y="1"/>
                    <a:pt x="7199" y="1245"/>
                    <a:pt x="5002" y="2723"/>
                  </a:cubicBezTo>
                  <a:cubicBezTo>
                    <a:pt x="2804" y="4200"/>
                    <a:pt x="1" y="7578"/>
                    <a:pt x="1" y="7578"/>
                  </a:cubicBezTo>
                  <a:lnTo>
                    <a:pt x="7380" y="7578"/>
                  </a:lnTo>
                  <a:cubicBezTo>
                    <a:pt x="7380" y="7578"/>
                    <a:pt x="8583" y="4200"/>
                    <a:pt x="9522" y="2723"/>
                  </a:cubicBezTo>
                  <a:cubicBezTo>
                    <a:pt x="10464" y="1245"/>
                    <a:pt x="11051" y="1"/>
                    <a:pt x="129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5"/>
            <p:cNvSpPr/>
            <p:nvPr/>
          </p:nvSpPr>
          <p:spPr>
            <a:xfrm>
              <a:off x="4621605" y="1923503"/>
              <a:ext cx="713711" cy="293421"/>
            </a:xfrm>
            <a:custGeom>
              <a:rect b="b" l="l" r="r" t="t"/>
              <a:pathLst>
                <a:path extrusionOk="0" h="7579" w="18435">
                  <a:moveTo>
                    <a:pt x="5528" y="1"/>
                  </a:moveTo>
                  <a:cubicBezTo>
                    <a:pt x="3672" y="1"/>
                    <a:pt x="3085" y="1245"/>
                    <a:pt x="2143" y="2723"/>
                  </a:cubicBezTo>
                  <a:cubicBezTo>
                    <a:pt x="1204" y="4200"/>
                    <a:pt x="1" y="7578"/>
                    <a:pt x="1" y="7578"/>
                  </a:cubicBezTo>
                  <a:lnTo>
                    <a:pt x="18435" y="7578"/>
                  </a:lnTo>
                  <a:cubicBezTo>
                    <a:pt x="18433" y="7578"/>
                    <a:pt x="15630" y="4200"/>
                    <a:pt x="13431" y="2723"/>
                  </a:cubicBezTo>
                  <a:cubicBezTo>
                    <a:pt x="11236" y="1245"/>
                    <a:pt x="9863" y="1"/>
                    <a:pt x="55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5"/>
            <p:cNvSpPr/>
            <p:nvPr/>
          </p:nvSpPr>
          <p:spPr>
            <a:xfrm>
              <a:off x="4621605" y="1923503"/>
              <a:ext cx="427994" cy="293421"/>
            </a:xfrm>
            <a:custGeom>
              <a:rect b="b" l="l" r="r" t="t"/>
              <a:pathLst>
                <a:path extrusionOk="0" h="7579" w="11055">
                  <a:moveTo>
                    <a:pt x="5528" y="1"/>
                  </a:moveTo>
                  <a:cubicBezTo>
                    <a:pt x="3672" y="1"/>
                    <a:pt x="3085" y="1245"/>
                    <a:pt x="2143" y="2723"/>
                  </a:cubicBezTo>
                  <a:cubicBezTo>
                    <a:pt x="1204" y="4200"/>
                    <a:pt x="1" y="7578"/>
                    <a:pt x="1" y="7578"/>
                  </a:cubicBezTo>
                  <a:lnTo>
                    <a:pt x="11054" y="7578"/>
                  </a:lnTo>
                  <a:cubicBezTo>
                    <a:pt x="11054" y="7578"/>
                    <a:pt x="9853" y="4200"/>
                    <a:pt x="8913" y="2723"/>
                  </a:cubicBezTo>
                  <a:cubicBezTo>
                    <a:pt x="7972" y="1245"/>
                    <a:pt x="7383" y="1"/>
                    <a:pt x="55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5"/>
            <p:cNvSpPr/>
            <p:nvPr/>
          </p:nvSpPr>
          <p:spPr>
            <a:xfrm>
              <a:off x="4733530" y="1901435"/>
              <a:ext cx="216649" cy="38715"/>
            </a:xfrm>
            <a:custGeom>
              <a:rect b="b" l="l" r="r" t="t"/>
              <a:pathLst>
                <a:path extrusionOk="0" h="1000" w="5596">
                  <a:moveTo>
                    <a:pt x="0" y="0"/>
                  </a:moveTo>
                  <a:lnTo>
                    <a:pt x="0" y="999"/>
                  </a:lnTo>
                  <a:lnTo>
                    <a:pt x="5595" y="999"/>
                  </a:lnTo>
                  <a:lnTo>
                    <a:pt x="559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5"/>
            <p:cNvSpPr/>
            <p:nvPr/>
          </p:nvSpPr>
          <p:spPr>
            <a:xfrm>
              <a:off x="4780143" y="1743362"/>
              <a:ext cx="61712" cy="158112"/>
            </a:xfrm>
            <a:custGeom>
              <a:rect b="b" l="l" r="r" t="t"/>
              <a:pathLst>
                <a:path extrusionOk="0" h="4084" w="1594">
                  <a:moveTo>
                    <a:pt x="1" y="0"/>
                  </a:moveTo>
                  <a:lnTo>
                    <a:pt x="1" y="4083"/>
                  </a:lnTo>
                  <a:lnTo>
                    <a:pt x="1594" y="4083"/>
                  </a:lnTo>
                  <a:lnTo>
                    <a:pt x="15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5"/>
            <p:cNvSpPr/>
            <p:nvPr/>
          </p:nvSpPr>
          <p:spPr>
            <a:xfrm>
              <a:off x="4841816" y="1743362"/>
              <a:ext cx="61712" cy="158112"/>
            </a:xfrm>
            <a:custGeom>
              <a:rect b="b" l="l" r="r" t="t"/>
              <a:pathLst>
                <a:path extrusionOk="0" h="4084" w="1594">
                  <a:moveTo>
                    <a:pt x="1" y="0"/>
                  </a:moveTo>
                  <a:lnTo>
                    <a:pt x="1" y="4083"/>
                  </a:lnTo>
                  <a:lnTo>
                    <a:pt x="1594" y="4083"/>
                  </a:lnTo>
                  <a:lnTo>
                    <a:pt x="15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5"/>
            <p:cNvSpPr/>
            <p:nvPr/>
          </p:nvSpPr>
          <p:spPr>
            <a:xfrm>
              <a:off x="4780143" y="1701588"/>
              <a:ext cx="61712" cy="41812"/>
            </a:xfrm>
            <a:custGeom>
              <a:rect b="b" l="l" r="r" t="t"/>
              <a:pathLst>
                <a:path extrusionOk="0" h="1080" w="1594">
                  <a:moveTo>
                    <a:pt x="1594" y="0"/>
                  </a:moveTo>
                  <a:cubicBezTo>
                    <a:pt x="1594" y="0"/>
                    <a:pt x="153" y="1079"/>
                    <a:pt x="1" y="1079"/>
                  </a:cubicBezTo>
                  <a:lnTo>
                    <a:pt x="1594" y="1079"/>
                  </a:lnTo>
                  <a:lnTo>
                    <a:pt x="15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5"/>
            <p:cNvSpPr/>
            <p:nvPr/>
          </p:nvSpPr>
          <p:spPr>
            <a:xfrm>
              <a:off x="4841816" y="1701588"/>
              <a:ext cx="61712" cy="41812"/>
            </a:xfrm>
            <a:custGeom>
              <a:rect b="b" l="l" r="r" t="t"/>
              <a:pathLst>
                <a:path extrusionOk="0" h="1080" w="1594">
                  <a:moveTo>
                    <a:pt x="1" y="0"/>
                  </a:moveTo>
                  <a:lnTo>
                    <a:pt x="1" y="1079"/>
                  </a:lnTo>
                  <a:lnTo>
                    <a:pt x="1594" y="1079"/>
                  </a:lnTo>
                  <a:cubicBezTo>
                    <a:pt x="1443" y="1079"/>
                    <a:pt x="1" y="0"/>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5"/>
            <p:cNvSpPr/>
            <p:nvPr/>
          </p:nvSpPr>
          <p:spPr>
            <a:xfrm>
              <a:off x="4823194" y="1574681"/>
              <a:ext cx="37321" cy="140652"/>
            </a:xfrm>
            <a:custGeom>
              <a:rect b="b" l="l" r="r" t="t"/>
              <a:pathLst>
                <a:path extrusionOk="0" h="3633" w="964">
                  <a:moveTo>
                    <a:pt x="482" y="1"/>
                  </a:moveTo>
                  <a:cubicBezTo>
                    <a:pt x="482" y="1"/>
                    <a:pt x="0" y="515"/>
                    <a:pt x="0" y="1220"/>
                  </a:cubicBezTo>
                  <a:lnTo>
                    <a:pt x="0" y="3632"/>
                  </a:lnTo>
                  <a:lnTo>
                    <a:pt x="963" y="3632"/>
                  </a:lnTo>
                  <a:lnTo>
                    <a:pt x="963" y="1220"/>
                  </a:lnTo>
                  <a:cubicBezTo>
                    <a:pt x="963" y="515"/>
                    <a:pt x="482" y="1"/>
                    <a:pt x="4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5"/>
            <p:cNvSpPr/>
            <p:nvPr/>
          </p:nvSpPr>
          <p:spPr>
            <a:xfrm>
              <a:off x="1707140" y="2736866"/>
              <a:ext cx="961835" cy="841664"/>
            </a:xfrm>
            <a:custGeom>
              <a:rect b="b" l="l" r="r" t="t"/>
              <a:pathLst>
                <a:path extrusionOk="0" h="21740" w="24844">
                  <a:moveTo>
                    <a:pt x="1" y="0"/>
                  </a:moveTo>
                  <a:lnTo>
                    <a:pt x="1" y="21739"/>
                  </a:lnTo>
                  <a:lnTo>
                    <a:pt x="24844" y="21739"/>
                  </a:lnTo>
                  <a:lnTo>
                    <a:pt x="248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5"/>
            <p:cNvSpPr/>
            <p:nvPr/>
          </p:nvSpPr>
          <p:spPr>
            <a:xfrm>
              <a:off x="3040872" y="2810270"/>
              <a:ext cx="320676" cy="768260"/>
            </a:xfrm>
            <a:custGeom>
              <a:rect b="b" l="l" r="r" t="t"/>
              <a:pathLst>
                <a:path extrusionOk="0" h="19844" w="8283">
                  <a:moveTo>
                    <a:pt x="1" y="0"/>
                  </a:moveTo>
                  <a:lnTo>
                    <a:pt x="1" y="19843"/>
                  </a:lnTo>
                  <a:lnTo>
                    <a:pt x="8283" y="19843"/>
                  </a:lnTo>
                  <a:lnTo>
                    <a:pt x="8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5"/>
            <p:cNvSpPr/>
            <p:nvPr/>
          </p:nvSpPr>
          <p:spPr>
            <a:xfrm>
              <a:off x="3361509" y="2725910"/>
              <a:ext cx="812047" cy="852620"/>
            </a:xfrm>
            <a:custGeom>
              <a:rect b="b" l="l" r="r" t="t"/>
              <a:pathLst>
                <a:path extrusionOk="0" h="22023" w="20975">
                  <a:moveTo>
                    <a:pt x="1" y="0"/>
                  </a:moveTo>
                  <a:lnTo>
                    <a:pt x="1" y="22022"/>
                  </a:lnTo>
                  <a:lnTo>
                    <a:pt x="20974" y="22022"/>
                  </a:lnTo>
                  <a:lnTo>
                    <a:pt x="209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5"/>
            <p:cNvSpPr/>
            <p:nvPr/>
          </p:nvSpPr>
          <p:spPr>
            <a:xfrm>
              <a:off x="4645067" y="2725910"/>
              <a:ext cx="393577" cy="852620"/>
            </a:xfrm>
            <a:custGeom>
              <a:rect b="b" l="l" r="r" t="t"/>
              <a:pathLst>
                <a:path extrusionOk="0" h="22023" w="10166">
                  <a:moveTo>
                    <a:pt x="0" y="0"/>
                  </a:moveTo>
                  <a:lnTo>
                    <a:pt x="0" y="22022"/>
                  </a:lnTo>
                  <a:lnTo>
                    <a:pt x="10165" y="22022"/>
                  </a:lnTo>
                  <a:lnTo>
                    <a:pt x="101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5"/>
            <p:cNvSpPr/>
            <p:nvPr/>
          </p:nvSpPr>
          <p:spPr>
            <a:xfrm>
              <a:off x="2703587" y="1325201"/>
              <a:ext cx="502908" cy="121875"/>
            </a:xfrm>
            <a:custGeom>
              <a:rect b="b" l="l" r="r" t="t"/>
              <a:pathLst>
                <a:path extrusionOk="0" h="3148" w="12990">
                  <a:moveTo>
                    <a:pt x="1" y="1"/>
                  </a:moveTo>
                  <a:lnTo>
                    <a:pt x="1" y="3148"/>
                  </a:lnTo>
                  <a:lnTo>
                    <a:pt x="12990" y="3148"/>
                  </a:lnTo>
                  <a:lnTo>
                    <a:pt x="129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5"/>
            <p:cNvSpPr/>
            <p:nvPr/>
          </p:nvSpPr>
          <p:spPr>
            <a:xfrm>
              <a:off x="3040872" y="1325201"/>
              <a:ext cx="165623" cy="121875"/>
            </a:xfrm>
            <a:custGeom>
              <a:rect b="b" l="l" r="r" t="t"/>
              <a:pathLst>
                <a:path extrusionOk="0" h="3148" w="4278">
                  <a:moveTo>
                    <a:pt x="1" y="1"/>
                  </a:moveTo>
                  <a:lnTo>
                    <a:pt x="1" y="3148"/>
                  </a:lnTo>
                  <a:lnTo>
                    <a:pt x="4278" y="3148"/>
                  </a:lnTo>
                  <a:lnTo>
                    <a:pt x="4278" y="1"/>
                  </a:lnTo>
                  <a:close/>
                </a:path>
              </a:pathLst>
            </a:custGeom>
            <a:solidFill>
              <a:srgbClr val="F5E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5"/>
            <p:cNvSpPr/>
            <p:nvPr/>
          </p:nvSpPr>
          <p:spPr>
            <a:xfrm>
              <a:off x="3820592" y="1161321"/>
              <a:ext cx="184322" cy="56214"/>
            </a:xfrm>
            <a:custGeom>
              <a:rect b="b" l="l" r="r" t="t"/>
              <a:pathLst>
                <a:path extrusionOk="0" h="1452" w="4761">
                  <a:moveTo>
                    <a:pt x="0" y="0"/>
                  </a:moveTo>
                  <a:lnTo>
                    <a:pt x="0" y="1451"/>
                  </a:lnTo>
                  <a:lnTo>
                    <a:pt x="4760" y="1451"/>
                  </a:lnTo>
                  <a:lnTo>
                    <a:pt x="47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5"/>
            <p:cNvSpPr/>
            <p:nvPr/>
          </p:nvSpPr>
          <p:spPr>
            <a:xfrm>
              <a:off x="3361509" y="1642277"/>
              <a:ext cx="437712" cy="118661"/>
            </a:xfrm>
            <a:custGeom>
              <a:rect b="b" l="l" r="r" t="t"/>
              <a:pathLst>
                <a:path extrusionOk="0" h="3065" w="11306">
                  <a:moveTo>
                    <a:pt x="1" y="0"/>
                  </a:moveTo>
                  <a:lnTo>
                    <a:pt x="1" y="3064"/>
                  </a:lnTo>
                  <a:lnTo>
                    <a:pt x="11306" y="3064"/>
                  </a:lnTo>
                  <a:lnTo>
                    <a:pt x="113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5"/>
            <p:cNvSpPr/>
            <p:nvPr/>
          </p:nvSpPr>
          <p:spPr>
            <a:xfrm>
              <a:off x="3361509" y="1743362"/>
              <a:ext cx="437712" cy="17577"/>
            </a:xfrm>
            <a:custGeom>
              <a:rect b="b" l="l" r="r" t="t"/>
              <a:pathLst>
                <a:path extrusionOk="0" h="454" w="11306">
                  <a:moveTo>
                    <a:pt x="1" y="0"/>
                  </a:moveTo>
                  <a:lnTo>
                    <a:pt x="1" y="453"/>
                  </a:lnTo>
                  <a:lnTo>
                    <a:pt x="11306" y="453"/>
                  </a:lnTo>
                  <a:lnTo>
                    <a:pt x="113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5"/>
            <p:cNvSpPr/>
            <p:nvPr/>
          </p:nvSpPr>
          <p:spPr>
            <a:xfrm>
              <a:off x="3799183" y="1642277"/>
              <a:ext cx="664853" cy="118661"/>
            </a:xfrm>
            <a:custGeom>
              <a:rect b="b" l="l" r="r" t="t"/>
              <a:pathLst>
                <a:path extrusionOk="0" h="3065" w="17173">
                  <a:moveTo>
                    <a:pt x="1" y="0"/>
                  </a:moveTo>
                  <a:lnTo>
                    <a:pt x="1" y="3064"/>
                  </a:lnTo>
                  <a:lnTo>
                    <a:pt x="17172" y="3064"/>
                  </a:lnTo>
                  <a:lnTo>
                    <a:pt x="171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5"/>
            <p:cNvSpPr/>
            <p:nvPr/>
          </p:nvSpPr>
          <p:spPr>
            <a:xfrm>
              <a:off x="3799183" y="1743362"/>
              <a:ext cx="664853" cy="17577"/>
            </a:xfrm>
            <a:custGeom>
              <a:rect b="b" l="l" r="r" t="t"/>
              <a:pathLst>
                <a:path extrusionOk="0" h="454" w="17173">
                  <a:moveTo>
                    <a:pt x="1" y="0"/>
                  </a:moveTo>
                  <a:lnTo>
                    <a:pt x="1" y="453"/>
                  </a:lnTo>
                  <a:lnTo>
                    <a:pt x="17172" y="453"/>
                  </a:lnTo>
                  <a:lnTo>
                    <a:pt x="1717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5"/>
            <p:cNvSpPr/>
            <p:nvPr/>
          </p:nvSpPr>
          <p:spPr>
            <a:xfrm>
              <a:off x="3427944" y="1195622"/>
              <a:ext cx="489977" cy="405888"/>
            </a:xfrm>
            <a:custGeom>
              <a:rect b="b" l="l" r="r" t="t"/>
              <a:pathLst>
                <a:path extrusionOk="0" h="10484" w="12656">
                  <a:moveTo>
                    <a:pt x="12655" y="1"/>
                  </a:moveTo>
                  <a:cubicBezTo>
                    <a:pt x="5667" y="1"/>
                    <a:pt x="1" y="4695"/>
                    <a:pt x="1" y="10483"/>
                  </a:cubicBezTo>
                  <a:lnTo>
                    <a:pt x="10028" y="10483"/>
                  </a:lnTo>
                  <a:cubicBezTo>
                    <a:pt x="10028" y="4695"/>
                    <a:pt x="11205" y="1"/>
                    <a:pt x="126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5"/>
            <p:cNvSpPr/>
            <p:nvPr/>
          </p:nvSpPr>
          <p:spPr>
            <a:xfrm>
              <a:off x="3816178" y="1195622"/>
              <a:ext cx="591604" cy="405888"/>
            </a:xfrm>
            <a:custGeom>
              <a:rect b="b" l="l" r="r" t="t"/>
              <a:pathLst>
                <a:path extrusionOk="0" h="10484" w="15281">
                  <a:moveTo>
                    <a:pt x="2627" y="1"/>
                  </a:moveTo>
                  <a:cubicBezTo>
                    <a:pt x="1177" y="1"/>
                    <a:pt x="0" y="4695"/>
                    <a:pt x="0" y="10483"/>
                  </a:cubicBezTo>
                  <a:lnTo>
                    <a:pt x="15281" y="10483"/>
                  </a:lnTo>
                  <a:cubicBezTo>
                    <a:pt x="15281" y="4695"/>
                    <a:pt x="9616" y="1"/>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5"/>
            <p:cNvSpPr/>
            <p:nvPr/>
          </p:nvSpPr>
          <p:spPr>
            <a:xfrm>
              <a:off x="3361509" y="1601549"/>
              <a:ext cx="441119" cy="40767"/>
            </a:xfrm>
            <a:custGeom>
              <a:rect b="b" l="l" r="r" t="t"/>
              <a:pathLst>
                <a:path extrusionOk="0" h="1053" w="11394">
                  <a:moveTo>
                    <a:pt x="1" y="0"/>
                  </a:moveTo>
                  <a:lnTo>
                    <a:pt x="1" y="1052"/>
                  </a:lnTo>
                  <a:lnTo>
                    <a:pt x="11347" y="1052"/>
                  </a:lnTo>
                  <a:cubicBezTo>
                    <a:pt x="11367" y="707"/>
                    <a:pt x="11393" y="361"/>
                    <a:pt x="113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5"/>
            <p:cNvSpPr/>
            <p:nvPr/>
          </p:nvSpPr>
          <p:spPr>
            <a:xfrm>
              <a:off x="3800731" y="1601549"/>
              <a:ext cx="663304" cy="40767"/>
            </a:xfrm>
            <a:custGeom>
              <a:rect b="b" l="l" r="r" t="t"/>
              <a:pathLst>
                <a:path extrusionOk="0" h="1053" w="17133">
                  <a:moveTo>
                    <a:pt x="35" y="0"/>
                  </a:moveTo>
                  <a:cubicBezTo>
                    <a:pt x="48" y="361"/>
                    <a:pt x="22" y="707"/>
                    <a:pt x="0" y="1052"/>
                  </a:cubicBezTo>
                  <a:lnTo>
                    <a:pt x="17132" y="1052"/>
                  </a:lnTo>
                  <a:lnTo>
                    <a:pt x="1713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5"/>
            <p:cNvSpPr/>
            <p:nvPr/>
          </p:nvSpPr>
          <p:spPr>
            <a:xfrm>
              <a:off x="3776921" y="1529810"/>
              <a:ext cx="43748" cy="231129"/>
            </a:xfrm>
            <a:custGeom>
              <a:rect b="b" l="l" r="r" t="t"/>
              <a:pathLst>
                <a:path extrusionOk="0" h="5970" w="1130">
                  <a:moveTo>
                    <a:pt x="0" y="0"/>
                  </a:moveTo>
                  <a:lnTo>
                    <a:pt x="0" y="5969"/>
                  </a:lnTo>
                  <a:lnTo>
                    <a:pt x="1130" y="5969"/>
                  </a:lnTo>
                  <a:lnTo>
                    <a:pt x="113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5"/>
            <p:cNvSpPr/>
            <p:nvPr/>
          </p:nvSpPr>
          <p:spPr>
            <a:xfrm>
              <a:off x="3792524" y="1482965"/>
              <a:ext cx="12544" cy="46884"/>
            </a:xfrm>
            <a:custGeom>
              <a:rect b="b" l="l" r="r" t="t"/>
              <a:pathLst>
                <a:path extrusionOk="0" h="1211" w="324">
                  <a:moveTo>
                    <a:pt x="1" y="1"/>
                  </a:moveTo>
                  <a:lnTo>
                    <a:pt x="1" y="1210"/>
                  </a:lnTo>
                  <a:lnTo>
                    <a:pt x="323" y="1210"/>
                  </a:lnTo>
                  <a:lnTo>
                    <a:pt x="3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5"/>
            <p:cNvSpPr/>
            <p:nvPr/>
          </p:nvSpPr>
          <p:spPr>
            <a:xfrm>
              <a:off x="3851835" y="1673481"/>
              <a:ext cx="181186" cy="56253"/>
            </a:xfrm>
            <a:custGeom>
              <a:rect b="b" l="l" r="r" t="t"/>
              <a:pathLst>
                <a:path extrusionOk="0" h="1453" w="4680">
                  <a:moveTo>
                    <a:pt x="1" y="0"/>
                  </a:moveTo>
                  <a:lnTo>
                    <a:pt x="1" y="1453"/>
                  </a:lnTo>
                  <a:lnTo>
                    <a:pt x="4679" y="1453"/>
                  </a:lnTo>
                  <a:lnTo>
                    <a:pt x="46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5"/>
            <p:cNvSpPr/>
            <p:nvPr/>
          </p:nvSpPr>
          <p:spPr>
            <a:xfrm>
              <a:off x="4092294" y="1673481"/>
              <a:ext cx="181186" cy="56253"/>
            </a:xfrm>
            <a:custGeom>
              <a:rect b="b" l="l" r="r" t="t"/>
              <a:pathLst>
                <a:path extrusionOk="0" h="1453" w="4680">
                  <a:moveTo>
                    <a:pt x="0" y="0"/>
                  </a:moveTo>
                  <a:lnTo>
                    <a:pt x="0" y="1453"/>
                  </a:lnTo>
                  <a:lnTo>
                    <a:pt x="4679" y="1453"/>
                  </a:lnTo>
                  <a:lnTo>
                    <a:pt x="46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5"/>
            <p:cNvSpPr/>
            <p:nvPr/>
          </p:nvSpPr>
          <p:spPr>
            <a:xfrm>
              <a:off x="3570803" y="1673481"/>
              <a:ext cx="181147" cy="56253"/>
            </a:xfrm>
            <a:custGeom>
              <a:rect b="b" l="l" r="r" t="t"/>
              <a:pathLst>
                <a:path extrusionOk="0" h="1453" w="4679">
                  <a:moveTo>
                    <a:pt x="0" y="0"/>
                  </a:moveTo>
                  <a:lnTo>
                    <a:pt x="0" y="1453"/>
                  </a:lnTo>
                  <a:lnTo>
                    <a:pt x="4679" y="1453"/>
                  </a:lnTo>
                  <a:lnTo>
                    <a:pt x="46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5"/>
            <p:cNvSpPr/>
            <p:nvPr/>
          </p:nvSpPr>
          <p:spPr>
            <a:xfrm>
              <a:off x="3361509" y="1673481"/>
              <a:ext cx="157105" cy="56253"/>
            </a:xfrm>
            <a:custGeom>
              <a:rect b="b" l="l" r="r" t="t"/>
              <a:pathLst>
                <a:path extrusionOk="0" h="1453" w="4058">
                  <a:moveTo>
                    <a:pt x="1" y="0"/>
                  </a:moveTo>
                  <a:lnTo>
                    <a:pt x="1" y="1453"/>
                  </a:lnTo>
                  <a:lnTo>
                    <a:pt x="4058" y="1453"/>
                  </a:lnTo>
                  <a:lnTo>
                    <a:pt x="40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5"/>
            <p:cNvSpPr/>
            <p:nvPr/>
          </p:nvSpPr>
          <p:spPr>
            <a:xfrm>
              <a:off x="4332791" y="1673481"/>
              <a:ext cx="131166" cy="56253"/>
            </a:xfrm>
            <a:custGeom>
              <a:rect b="b" l="l" r="r" t="t"/>
              <a:pathLst>
                <a:path extrusionOk="0" h="1453" w="3388">
                  <a:moveTo>
                    <a:pt x="1" y="0"/>
                  </a:moveTo>
                  <a:lnTo>
                    <a:pt x="1" y="1453"/>
                  </a:lnTo>
                  <a:lnTo>
                    <a:pt x="3388" y="1453"/>
                  </a:lnTo>
                  <a:lnTo>
                    <a:pt x="338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5"/>
            <p:cNvSpPr/>
            <p:nvPr/>
          </p:nvSpPr>
          <p:spPr>
            <a:xfrm>
              <a:off x="3361509" y="1760900"/>
              <a:ext cx="454708" cy="390479"/>
            </a:xfrm>
            <a:custGeom>
              <a:rect b="b" l="l" r="r" t="t"/>
              <a:pathLst>
                <a:path extrusionOk="0" h="10086" w="11745">
                  <a:moveTo>
                    <a:pt x="1" y="0"/>
                  </a:moveTo>
                  <a:lnTo>
                    <a:pt x="1" y="10086"/>
                  </a:lnTo>
                  <a:lnTo>
                    <a:pt x="11744" y="10086"/>
                  </a:lnTo>
                  <a:lnTo>
                    <a:pt x="117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5"/>
            <p:cNvSpPr/>
            <p:nvPr/>
          </p:nvSpPr>
          <p:spPr>
            <a:xfrm>
              <a:off x="3361509" y="1763145"/>
              <a:ext cx="454708" cy="71197"/>
            </a:xfrm>
            <a:custGeom>
              <a:rect b="b" l="l" r="r" t="t"/>
              <a:pathLst>
                <a:path extrusionOk="0" h="1839" w="11745">
                  <a:moveTo>
                    <a:pt x="1" y="0"/>
                  </a:moveTo>
                  <a:lnTo>
                    <a:pt x="1" y="1838"/>
                  </a:lnTo>
                  <a:lnTo>
                    <a:pt x="11744" y="1838"/>
                  </a:lnTo>
                  <a:lnTo>
                    <a:pt x="1174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5"/>
            <p:cNvSpPr/>
            <p:nvPr/>
          </p:nvSpPr>
          <p:spPr>
            <a:xfrm>
              <a:off x="3816178" y="1760900"/>
              <a:ext cx="647779" cy="390479"/>
            </a:xfrm>
            <a:custGeom>
              <a:rect b="b" l="l" r="r" t="t"/>
              <a:pathLst>
                <a:path extrusionOk="0" h="10086" w="16732">
                  <a:moveTo>
                    <a:pt x="0" y="0"/>
                  </a:moveTo>
                  <a:lnTo>
                    <a:pt x="0" y="10086"/>
                  </a:lnTo>
                  <a:lnTo>
                    <a:pt x="16732" y="10086"/>
                  </a:lnTo>
                  <a:lnTo>
                    <a:pt x="16732" y="0"/>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5"/>
            <p:cNvSpPr/>
            <p:nvPr/>
          </p:nvSpPr>
          <p:spPr>
            <a:xfrm>
              <a:off x="3816178" y="1760900"/>
              <a:ext cx="647779" cy="390479"/>
            </a:xfrm>
            <a:custGeom>
              <a:rect b="b" l="l" r="r" t="t"/>
              <a:pathLst>
                <a:path extrusionOk="0" h="10086" w="16732">
                  <a:moveTo>
                    <a:pt x="0" y="0"/>
                  </a:moveTo>
                  <a:lnTo>
                    <a:pt x="0" y="10086"/>
                  </a:lnTo>
                  <a:lnTo>
                    <a:pt x="16732" y="10086"/>
                  </a:lnTo>
                  <a:lnTo>
                    <a:pt x="1673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5"/>
            <p:cNvSpPr/>
            <p:nvPr/>
          </p:nvSpPr>
          <p:spPr>
            <a:xfrm>
              <a:off x="3816178" y="1763145"/>
              <a:ext cx="647857" cy="71197"/>
            </a:xfrm>
            <a:custGeom>
              <a:rect b="b" l="l" r="r" t="t"/>
              <a:pathLst>
                <a:path extrusionOk="0" h="1839" w="16734">
                  <a:moveTo>
                    <a:pt x="0" y="0"/>
                  </a:moveTo>
                  <a:lnTo>
                    <a:pt x="0" y="1838"/>
                  </a:lnTo>
                  <a:lnTo>
                    <a:pt x="16733" y="1838"/>
                  </a:lnTo>
                  <a:lnTo>
                    <a:pt x="167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5"/>
            <p:cNvSpPr/>
            <p:nvPr/>
          </p:nvSpPr>
          <p:spPr>
            <a:xfrm>
              <a:off x="3816178" y="1845182"/>
              <a:ext cx="647857" cy="13512"/>
            </a:xfrm>
            <a:custGeom>
              <a:rect b="b" l="l" r="r" t="t"/>
              <a:pathLst>
                <a:path extrusionOk="0" h="349" w="16734">
                  <a:moveTo>
                    <a:pt x="0" y="1"/>
                  </a:moveTo>
                  <a:lnTo>
                    <a:pt x="0" y="348"/>
                  </a:lnTo>
                  <a:lnTo>
                    <a:pt x="16733" y="348"/>
                  </a:lnTo>
                  <a:lnTo>
                    <a:pt x="167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5"/>
            <p:cNvSpPr/>
            <p:nvPr/>
          </p:nvSpPr>
          <p:spPr>
            <a:xfrm>
              <a:off x="3361509" y="1823347"/>
              <a:ext cx="454708" cy="21874"/>
            </a:xfrm>
            <a:custGeom>
              <a:rect b="b" l="l" r="r" t="t"/>
              <a:pathLst>
                <a:path extrusionOk="0" h="565" w="11745">
                  <a:moveTo>
                    <a:pt x="1" y="0"/>
                  </a:moveTo>
                  <a:lnTo>
                    <a:pt x="1" y="565"/>
                  </a:lnTo>
                  <a:lnTo>
                    <a:pt x="11744" y="565"/>
                  </a:lnTo>
                  <a:lnTo>
                    <a:pt x="1174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5"/>
            <p:cNvSpPr/>
            <p:nvPr/>
          </p:nvSpPr>
          <p:spPr>
            <a:xfrm>
              <a:off x="3816178" y="1823347"/>
              <a:ext cx="647779" cy="21874"/>
            </a:xfrm>
            <a:custGeom>
              <a:rect b="b" l="l" r="r" t="t"/>
              <a:pathLst>
                <a:path extrusionOk="0" h="565" w="16732">
                  <a:moveTo>
                    <a:pt x="0" y="0"/>
                  </a:moveTo>
                  <a:lnTo>
                    <a:pt x="0" y="565"/>
                  </a:lnTo>
                  <a:lnTo>
                    <a:pt x="16732" y="565"/>
                  </a:lnTo>
                  <a:lnTo>
                    <a:pt x="1673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5"/>
            <p:cNvSpPr/>
            <p:nvPr/>
          </p:nvSpPr>
          <p:spPr>
            <a:xfrm>
              <a:off x="3378041" y="1763145"/>
              <a:ext cx="47774" cy="47736"/>
            </a:xfrm>
            <a:custGeom>
              <a:rect b="b" l="l" r="r" t="t"/>
              <a:pathLst>
                <a:path extrusionOk="0" h="1233" w="1234">
                  <a:moveTo>
                    <a:pt x="1" y="0"/>
                  </a:moveTo>
                  <a:lnTo>
                    <a:pt x="1" y="1233"/>
                  </a:lnTo>
                  <a:lnTo>
                    <a:pt x="1233" y="1233"/>
                  </a:lnTo>
                  <a:lnTo>
                    <a:pt x="12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5"/>
            <p:cNvSpPr/>
            <p:nvPr/>
          </p:nvSpPr>
          <p:spPr>
            <a:xfrm>
              <a:off x="3451832" y="1763145"/>
              <a:ext cx="47774" cy="47736"/>
            </a:xfrm>
            <a:custGeom>
              <a:rect b="b" l="l" r="r" t="t"/>
              <a:pathLst>
                <a:path extrusionOk="0" h="1233" w="1234">
                  <a:moveTo>
                    <a:pt x="1" y="0"/>
                  </a:moveTo>
                  <a:lnTo>
                    <a:pt x="1" y="1233"/>
                  </a:lnTo>
                  <a:lnTo>
                    <a:pt x="1233" y="1233"/>
                  </a:lnTo>
                  <a:lnTo>
                    <a:pt x="12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5"/>
            <p:cNvSpPr/>
            <p:nvPr/>
          </p:nvSpPr>
          <p:spPr>
            <a:xfrm>
              <a:off x="3525584" y="1763145"/>
              <a:ext cx="47813" cy="47736"/>
            </a:xfrm>
            <a:custGeom>
              <a:rect b="b" l="l" r="r" t="t"/>
              <a:pathLst>
                <a:path extrusionOk="0" h="1233" w="1235">
                  <a:moveTo>
                    <a:pt x="0" y="0"/>
                  </a:moveTo>
                  <a:lnTo>
                    <a:pt x="0" y="1233"/>
                  </a:lnTo>
                  <a:lnTo>
                    <a:pt x="1234" y="1233"/>
                  </a:lnTo>
                  <a:lnTo>
                    <a:pt x="12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5"/>
            <p:cNvSpPr/>
            <p:nvPr/>
          </p:nvSpPr>
          <p:spPr>
            <a:xfrm>
              <a:off x="3599336" y="1763145"/>
              <a:ext cx="47852" cy="47736"/>
            </a:xfrm>
            <a:custGeom>
              <a:rect b="b" l="l" r="r" t="t"/>
              <a:pathLst>
                <a:path extrusionOk="0" h="1233" w="1236">
                  <a:moveTo>
                    <a:pt x="1" y="0"/>
                  </a:moveTo>
                  <a:lnTo>
                    <a:pt x="1" y="1233"/>
                  </a:lnTo>
                  <a:lnTo>
                    <a:pt x="1235" y="1233"/>
                  </a:lnTo>
                  <a:lnTo>
                    <a:pt x="12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5"/>
            <p:cNvSpPr/>
            <p:nvPr/>
          </p:nvSpPr>
          <p:spPr>
            <a:xfrm>
              <a:off x="3673127" y="1763145"/>
              <a:ext cx="47774" cy="47736"/>
            </a:xfrm>
            <a:custGeom>
              <a:rect b="b" l="l" r="r" t="t"/>
              <a:pathLst>
                <a:path extrusionOk="0" h="1233" w="1234">
                  <a:moveTo>
                    <a:pt x="1" y="0"/>
                  </a:moveTo>
                  <a:lnTo>
                    <a:pt x="1" y="1233"/>
                  </a:lnTo>
                  <a:lnTo>
                    <a:pt x="1233" y="1233"/>
                  </a:lnTo>
                  <a:lnTo>
                    <a:pt x="12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5"/>
            <p:cNvSpPr/>
            <p:nvPr/>
          </p:nvSpPr>
          <p:spPr>
            <a:xfrm>
              <a:off x="3746917" y="1763145"/>
              <a:ext cx="47774" cy="47736"/>
            </a:xfrm>
            <a:custGeom>
              <a:rect b="b" l="l" r="r" t="t"/>
              <a:pathLst>
                <a:path extrusionOk="0" h="1233" w="1234">
                  <a:moveTo>
                    <a:pt x="1" y="0"/>
                  </a:moveTo>
                  <a:lnTo>
                    <a:pt x="1" y="1233"/>
                  </a:lnTo>
                  <a:lnTo>
                    <a:pt x="1233" y="1233"/>
                  </a:lnTo>
                  <a:lnTo>
                    <a:pt x="12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5"/>
            <p:cNvSpPr/>
            <p:nvPr/>
          </p:nvSpPr>
          <p:spPr>
            <a:xfrm>
              <a:off x="3820669" y="1763145"/>
              <a:ext cx="47813" cy="47736"/>
            </a:xfrm>
            <a:custGeom>
              <a:rect b="b" l="l" r="r" t="t"/>
              <a:pathLst>
                <a:path extrusionOk="0" h="1233" w="1235">
                  <a:moveTo>
                    <a:pt x="0" y="0"/>
                  </a:moveTo>
                  <a:lnTo>
                    <a:pt x="0" y="1233"/>
                  </a:lnTo>
                  <a:lnTo>
                    <a:pt x="1234" y="1233"/>
                  </a:lnTo>
                  <a:lnTo>
                    <a:pt x="123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5"/>
            <p:cNvSpPr/>
            <p:nvPr/>
          </p:nvSpPr>
          <p:spPr>
            <a:xfrm>
              <a:off x="3894421" y="1763145"/>
              <a:ext cx="47852" cy="47736"/>
            </a:xfrm>
            <a:custGeom>
              <a:rect b="b" l="l" r="r" t="t"/>
              <a:pathLst>
                <a:path extrusionOk="0" h="1233" w="1236">
                  <a:moveTo>
                    <a:pt x="1" y="0"/>
                  </a:moveTo>
                  <a:lnTo>
                    <a:pt x="1" y="1233"/>
                  </a:lnTo>
                  <a:lnTo>
                    <a:pt x="1235" y="1233"/>
                  </a:lnTo>
                  <a:lnTo>
                    <a:pt x="123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5"/>
            <p:cNvSpPr/>
            <p:nvPr/>
          </p:nvSpPr>
          <p:spPr>
            <a:xfrm>
              <a:off x="3968212" y="1763145"/>
              <a:ext cx="47852" cy="47736"/>
            </a:xfrm>
            <a:custGeom>
              <a:rect b="b" l="l" r="r" t="t"/>
              <a:pathLst>
                <a:path extrusionOk="0" h="1233" w="1236">
                  <a:moveTo>
                    <a:pt x="1" y="0"/>
                  </a:moveTo>
                  <a:lnTo>
                    <a:pt x="1" y="1233"/>
                  </a:lnTo>
                  <a:lnTo>
                    <a:pt x="1235" y="1233"/>
                  </a:lnTo>
                  <a:lnTo>
                    <a:pt x="123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5"/>
            <p:cNvSpPr/>
            <p:nvPr/>
          </p:nvSpPr>
          <p:spPr>
            <a:xfrm>
              <a:off x="4042003" y="1763145"/>
              <a:ext cx="47774" cy="47736"/>
            </a:xfrm>
            <a:custGeom>
              <a:rect b="b" l="l" r="r" t="t"/>
              <a:pathLst>
                <a:path extrusionOk="0" h="1233" w="1234">
                  <a:moveTo>
                    <a:pt x="1" y="0"/>
                  </a:moveTo>
                  <a:lnTo>
                    <a:pt x="1" y="1233"/>
                  </a:lnTo>
                  <a:lnTo>
                    <a:pt x="1233" y="1233"/>
                  </a:lnTo>
                  <a:lnTo>
                    <a:pt x="123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5"/>
            <p:cNvSpPr/>
            <p:nvPr/>
          </p:nvSpPr>
          <p:spPr>
            <a:xfrm>
              <a:off x="4115755" y="1763145"/>
              <a:ext cx="47813" cy="47736"/>
            </a:xfrm>
            <a:custGeom>
              <a:rect b="b" l="l" r="r" t="t"/>
              <a:pathLst>
                <a:path extrusionOk="0" h="1233" w="1235">
                  <a:moveTo>
                    <a:pt x="0" y="0"/>
                  </a:moveTo>
                  <a:lnTo>
                    <a:pt x="0" y="1233"/>
                  </a:lnTo>
                  <a:lnTo>
                    <a:pt x="1234" y="1233"/>
                  </a:lnTo>
                  <a:lnTo>
                    <a:pt x="123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5"/>
            <p:cNvSpPr/>
            <p:nvPr/>
          </p:nvSpPr>
          <p:spPr>
            <a:xfrm>
              <a:off x="4189507" y="1763145"/>
              <a:ext cx="47852" cy="47736"/>
            </a:xfrm>
            <a:custGeom>
              <a:rect b="b" l="l" r="r" t="t"/>
              <a:pathLst>
                <a:path extrusionOk="0" h="1233" w="1236">
                  <a:moveTo>
                    <a:pt x="1" y="0"/>
                  </a:moveTo>
                  <a:lnTo>
                    <a:pt x="1" y="1233"/>
                  </a:lnTo>
                  <a:lnTo>
                    <a:pt x="1235" y="1233"/>
                  </a:lnTo>
                  <a:lnTo>
                    <a:pt x="123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5"/>
            <p:cNvSpPr/>
            <p:nvPr/>
          </p:nvSpPr>
          <p:spPr>
            <a:xfrm>
              <a:off x="4263298" y="1763145"/>
              <a:ext cx="47852" cy="47736"/>
            </a:xfrm>
            <a:custGeom>
              <a:rect b="b" l="l" r="r" t="t"/>
              <a:pathLst>
                <a:path extrusionOk="0" h="1233" w="1236">
                  <a:moveTo>
                    <a:pt x="1" y="0"/>
                  </a:moveTo>
                  <a:lnTo>
                    <a:pt x="1" y="1233"/>
                  </a:lnTo>
                  <a:lnTo>
                    <a:pt x="1235" y="1233"/>
                  </a:lnTo>
                  <a:lnTo>
                    <a:pt x="123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5"/>
            <p:cNvSpPr/>
            <p:nvPr/>
          </p:nvSpPr>
          <p:spPr>
            <a:xfrm>
              <a:off x="4337089" y="1763145"/>
              <a:ext cx="47774" cy="47736"/>
            </a:xfrm>
            <a:custGeom>
              <a:rect b="b" l="l" r="r" t="t"/>
              <a:pathLst>
                <a:path extrusionOk="0" h="1233" w="1234">
                  <a:moveTo>
                    <a:pt x="1" y="0"/>
                  </a:moveTo>
                  <a:lnTo>
                    <a:pt x="1" y="1233"/>
                  </a:lnTo>
                  <a:lnTo>
                    <a:pt x="1233" y="1233"/>
                  </a:lnTo>
                  <a:lnTo>
                    <a:pt x="123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5"/>
            <p:cNvSpPr/>
            <p:nvPr/>
          </p:nvSpPr>
          <p:spPr>
            <a:xfrm>
              <a:off x="4410841" y="1763145"/>
              <a:ext cx="47813" cy="47736"/>
            </a:xfrm>
            <a:custGeom>
              <a:rect b="b" l="l" r="r" t="t"/>
              <a:pathLst>
                <a:path extrusionOk="0" h="1233" w="1235">
                  <a:moveTo>
                    <a:pt x="0" y="0"/>
                  </a:moveTo>
                  <a:lnTo>
                    <a:pt x="0" y="1233"/>
                  </a:lnTo>
                  <a:lnTo>
                    <a:pt x="1234" y="1233"/>
                  </a:lnTo>
                  <a:lnTo>
                    <a:pt x="123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5"/>
            <p:cNvSpPr/>
            <p:nvPr/>
          </p:nvSpPr>
          <p:spPr>
            <a:xfrm>
              <a:off x="4108515" y="1947158"/>
              <a:ext cx="224315" cy="112196"/>
            </a:xfrm>
            <a:custGeom>
              <a:rect b="b" l="l" r="r" t="t"/>
              <a:pathLst>
                <a:path extrusionOk="0" h="2898" w="5794">
                  <a:moveTo>
                    <a:pt x="2897" y="0"/>
                  </a:moveTo>
                  <a:cubicBezTo>
                    <a:pt x="1297" y="0"/>
                    <a:pt x="0" y="1298"/>
                    <a:pt x="0" y="2897"/>
                  </a:cubicBezTo>
                  <a:lnTo>
                    <a:pt x="5794" y="2897"/>
                  </a:lnTo>
                  <a:cubicBezTo>
                    <a:pt x="5794" y="1298"/>
                    <a:pt x="4497" y="0"/>
                    <a:pt x="28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5"/>
            <p:cNvSpPr/>
            <p:nvPr/>
          </p:nvSpPr>
          <p:spPr>
            <a:xfrm>
              <a:off x="3457794" y="1923580"/>
              <a:ext cx="183354" cy="112196"/>
            </a:xfrm>
            <a:custGeom>
              <a:rect b="b" l="l" r="r" t="t"/>
              <a:pathLst>
                <a:path extrusionOk="0" h="2898" w="4736">
                  <a:moveTo>
                    <a:pt x="2368" y="1"/>
                  </a:moveTo>
                  <a:cubicBezTo>
                    <a:pt x="1061" y="1"/>
                    <a:pt x="1" y="1298"/>
                    <a:pt x="1" y="2898"/>
                  </a:cubicBezTo>
                  <a:lnTo>
                    <a:pt x="4736" y="2898"/>
                  </a:lnTo>
                  <a:cubicBezTo>
                    <a:pt x="4736" y="1298"/>
                    <a:pt x="3677" y="1"/>
                    <a:pt x="23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5"/>
            <p:cNvSpPr/>
            <p:nvPr/>
          </p:nvSpPr>
          <p:spPr>
            <a:xfrm>
              <a:off x="3361509" y="2151302"/>
              <a:ext cx="466477" cy="65622"/>
            </a:xfrm>
            <a:custGeom>
              <a:rect b="b" l="l" r="r" t="t"/>
              <a:pathLst>
                <a:path extrusionOk="0" h="1695" w="12049">
                  <a:moveTo>
                    <a:pt x="1" y="0"/>
                  </a:moveTo>
                  <a:lnTo>
                    <a:pt x="1" y="1694"/>
                  </a:lnTo>
                  <a:lnTo>
                    <a:pt x="12037" y="1694"/>
                  </a:lnTo>
                  <a:cubicBezTo>
                    <a:pt x="11997" y="1147"/>
                    <a:pt x="12024" y="576"/>
                    <a:pt x="120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5"/>
            <p:cNvSpPr/>
            <p:nvPr/>
          </p:nvSpPr>
          <p:spPr>
            <a:xfrm>
              <a:off x="3825973" y="2151302"/>
              <a:ext cx="638062" cy="65622"/>
            </a:xfrm>
            <a:custGeom>
              <a:rect b="b" l="l" r="r" t="t"/>
              <a:pathLst>
                <a:path extrusionOk="0" h="1695" w="16481">
                  <a:moveTo>
                    <a:pt x="52" y="0"/>
                  </a:moveTo>
                  <a:cubicBezTo>
                    <a:pt x="25" y="576"/>
                    <a:pt x="0" y="1147"/>
                    <a:pt x="40" y="1694"/>
                  </a:cubicBezTo>
                  <a:lnTo>
                    <a:pt x="16480" y="1694"/>
                  </a:lnTo>
                  <a:lnTo>
                    <a:pt x="1648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5"/>
            <p:cNvSpPr/>
            <p:nvPr/>
          </p:nvSpPr>
          <p:spPr>
            <a:xfrm>
              <a:off x="3697014" y="2110690"/>
              <a:ext cx="171469" cy="106234"/>
            </a:xfrm>
            <a:custGeom>
              <a:rect b="b" l="l" r="r" t="t"/>
              <a:pathLst>
                <a:path extrusionOk="0" h="2744" w="4429">
                  <a:moveTo>
                    <a:pt x="1" y="0"/>
                  </a:moveTo>
                  <a:lnTo>
                    <a:pt x="1" y="2743"/>
                  </a:lnTo>
                  <a:lnTo>
                    <a:pt x="4428" y="2743"/>
                  </a:lnTo>
                  <a:lnTo>
                    <a:pt x="442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5"/>
            <p:cNvSpPr/>
            <p:nvPr/>
          </p:nvSpPr>
          <p:spPr>
            <a:xfrm>
              <a:off x="4480876" y="2110690"/>
              <a:ext cx="85754" cy="106234"/>
            </a:xfrm>
            <a:custGeom>
              <a:rect b="b" l="l" r="r" t="t"/>
              <a:pathLst>
                <a:path extrusionOk="0" h="2744" w="2215">
                  <a:moveTo>
                    <a:pt x="1" y="0"/>
                  </a:moveTo>
                  <a:lnTo>
                    <a:pt x="1" y="2743"/>
                  </a:lnTo>
                  <a:lnTo>
                    <a:pt x="2215" y="2743"/>
                  </a:lnTo>
                  <a:lnTo>
                    <a:pt x="221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5"/>
            <p:cNvSpPr/>
            <p:nvPr/>
          </p:nvSpPr>
          <p:spPr>
            <a:xfrm>
              <a:off x="3720940" y="1947158"/>
              <a:ext cx="31011" cy="163571"/>
            </a:xfrm>
            <a:custGeom>
              <a:rect b="b" l="l" r="r" t="t"/>
              <a:pathLst>
                <a:path extrusionOk="0" h="4225" w="801">
                  <a:moveTo>
                    <a:pt x="400" y="0"/>
                  </a:moveTo>
                  <a:cubicBezTo>
                    <a:pt x="179" y="0"/>
                    <a:pt x="0" y="179"/>
                    <a:pt x="0" y="401"/>
                  </a:cubicBezTo>
                  <a:lnTo>
                    <a:pt x="0" y="4224"/>
                  </a:lnTo>
                  <a:lnTo>
                    <a:pt x="801" y="4224"/>
                  </a:lnTo>
                  <a:lnTo>
                    <a:pt x="801" y="401"/>
                  </a:lnTo>
                  <a:cubicBezTo>
                    <a:pt x="801" y="179"/>
                    <a:pt x="620" y="0"/>
                    <a:pt x="4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5"/>
            <p:cNvSpPr/>
            <p:nvPr/>
          </p:nvSpPr>
          <p:spPr>
            <a:xfrm>
              <a:off x="3789504" y="1947158"/>
              <a:ext cx="31049" cy="163571"/>
            </a:xfrm>
            <a:custGeom>
              <a:rect b="b" l="l" r="r" t="t"/>
              <a:pathLst>
                <a:path extrusionOk="0" h="4225" w="802">
                  <a:moveTo>
                    <a:pt x="401" y="0"/>
                  </a:moveTo>
                  <a:cubicBezTo>
                    <a:pt x="180" y="0"/>
                    <a:pt x="1" y="179"/>
                    <a:pt x="1" y="401"/>
                  </a:cubicBezTo>
                  <a:lnTo>
                    <a:pt x="1" y="4224"/>
                  </a:lnTo>
                  <a:lnTo>
                    <a:pt x="802" y="4224"/>
                  </a:lnTo>
                  <a:lnTo>
                    <a:pt x="802" y="401"/>
                  </a:lnTo>
                  <a:cubicBezTo>
                    <a:pt x="802" y="179"/>
                    <a:pt x="623" y="0"/>
                    <a:pt x="4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5"/>
            <p:cNvSpPr/>
            <p:nvPr/>
          </p:nvSpPr>
          <p:spPr>
            <a:xfrm>
              <a:off x="4493072" y="1947158"/>
              <a:ext cx="58382" cy="163571"/>
            </a:xfrm>
            <a:custGeom>
              <a:rect b="b" l="l" r="r" t="t"/>
              <a:pathLst>
                <a:path extrusionOk="0" h="4225" w="1508">
                  <a:moveTo>
                    <a:pt x="753" y="0"/>
                  </a:moveTo>
                  <a:cubicBezTo>
                    <a:pt x="338" y="0"/>
                    <a:pt x="0" y="338"/>
                    <a:pt x="0" y="755"/>
                  </a:cubicBezTo>
                  <a:lnTo>
                    <a:pt x="0" y="4224"/>
                  </a:lnTo>
                  <a:lnTo>
                    <a:pt x="1508" y="4224"/>
                  </a:lnTo>
                  <a:lnTo>
                    <a:pt x="1508" y="755"/>
                  </a:lnTo>
                  <a:cubicBezTo>
                    <a:pt x="1508" y="338"/>
                    <a:pt x="1170" y="0"/>
                    <a:pt x="7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5"/>
            <p:cNvSpPr/>
            <p:nvPr/>
          </p:nvSpPr>
          <p:spPr>
            <a:xfrm>
              <a:off x="4645067" y="2266827"/>
              <a:ext cx="393577" cy="459121"/>
            </a:xfrm>
            <a:custGeom>
              <a:rect b="b" l="l" r="r" t="t"/>
              <a:pathLst>
                <a:path extrusionOk="0" h="11859" w="10166">
                  <a:moveTo>
                    <a:pt x="0" y="1"/>
                  </a:moveTo>
                  <a:lnTo>
                    <a:pt x="0" y="11858"/>
                  </a:lnTo>
                  <a:lnTo>
                    <a:pt x="10165" y="11858"/>
                  </a:lnTo>
                  <a:lnTo>
                    <a:pt x="101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5"/>
            <p:cNvSpPr/>
            <p:nvPr/>
          </p:nvSpPr>
          <p:spPr>
            <a:xfrm>
              <a:off x="4645067" y="2642363"/>
              <a:ext cx="393577" cy="83586"/>
            </a:xfrm>
            <a:custGeom>
              <a:rect b="b" l="l" r="r" t="t"/>
              <a:pathLst>
                <a:path extrusionOk="0" h="2159" w="10166">
                  <a:moveTo>
                    <a:pt x="0" y="1"/>
                  </a:moveTo>
                  <a:lnTo>
                    <a:pt x="0" y="2158"/>
                  </a:lnTo>
                  <a:lnTo>
                    <a:pt x="10165" y="2158"/>
                  </a:lnTo>
                  <a:lnTo>
                    <a:pt x="1016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5"/>
            <p:cNvSpPr/>
            <p:nvPr/>
          </p:nvSpPr>
          <p:spPr>
            <a:xfrm>
              <a:off x="3697014" y="2216885"/>
              <a:ext cx="373909" cy="509064"/>
            </a:xfrm>
            <a:custGeom>
              <a:rect b="b" l="l" r="r" t="t"/>
              <a:pathLst>
                <a:path extrusionOk="0" h="13149" w="9658">
                  <a:moveTo>
                    <a:pt x="1" y="0"/>
                  </a:moveTo>
                  <a:lnTo>
                    <a:pt x="1" y="13148"/>
                  </a:lnTo>
                  <a:lnTo>
                    <a:pt x="9658" y="13148"/>
                  </a:lnTo>
                  <a:lnTo>
                    <a:pt x="96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5"/>
            <p:cNvSpPr/>
            <p:nvPr/>
          </p:nvSpPr>
          <p:spPr>
            <a:xfrm>
              <a:off x="4173518" y="2216885"/>
              <a:ext cx="471587" cy="509064"/>
            </a:xfrm>
            <a:custGeom>
              <a:rect b="b" l="l" r="r" t="t"/>
              <a:pathLst>
                <a:path extrusionOk="0" h="13149" w="12181">
                  <a:moveTo>
                    <a:pt x="0" y="0"/>
                  </a:moveTo>
                  <a:lnTo>
                    <a:pt x="0" y="13148"/>
                  </a:lnTo>
                  <a:lnTo>
                    <a:pt x="12180" y="13148"/>
                  </a:lnTo>
                  <a:lnTo>
                    <a:pt x="121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5"/>
            <p:cNvSpPr/>
            <p:nvPr/>
          </p:nvSpPr>
          <p:spPr>
            <a:xfrm>
              <a:off x="4173518" y="2216885"/>
              <a:ext cx="471587" cy="49981"/>
            </a:xfrm>
            <a:custGeom>
              <a:rect b="b" l="l" r="r" t="t"/>
              <a:pathLst>
                <a:path extrusionOk="0" h="1291" w="12181">
                  <a:moveTo>
                    <a:pt x="0" y="0"/>
                  </a:moveTo>
                  <a:lnTo>
                    <a:pt x="0" y="1291"/>
                  </a:lnTo>
                  <a:lnTo>
                    <a:pt x="12180" y="1291"/>
                  </a:lnTo>
                  <a:lnTo>
                    <a:pt x="121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5"/>
            <p:cNvSpPr/>
            <p:nvPr/>
          </p:nvSpPr>
          <p:spPr>
            <a:xfrm>
              <a:off x="4337089" y="2416732"/>
              <a:ext cx="39838" cy="74952"/>
            </a:xfrm>
            <a:custGeom>
              <a:rect b="b" l="l" r="r" t="t"/>
              <a:pathLst>
                <a:path extrusionOk="0" h="1936" w="1029">
                  <a:moveTo>
                    <a:pt x="1" y="0"/>
                  </a:moveTo>
                  <a:lnTo>
                    <a:pt x="1" y="1936"/>
                  </a:lnTo>
                  <a:lnTo>
                    <a:pt x="1028" y="1936"/>
                  </a:lnTo>
                  <a:lnTo>
                    <a:pt x="10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5"/>
            <p:cNvSpPr/>
            <p:nvPr/>
          </p:nvSpPr>
          <p:spPr>
            <a:xfrm>
              <a:off x="4331978" y="2411660"/>
              <a:ext cx="49981" cy="85173"/>
            </a:xfrm>
            <a:custGeom>
              <a:rect b="b" l="l" r="r" t="t"/>
              <a:pathLst>
                <a:path extrusionOk="0" h="2200" w="1291">
                  <a:moveTo>
                    <a:pt x="1029" y="264"/>
                  </a:moveTo>
                  <a:lnTo>
                    <a:pt x="1029" y="1936"/>
                  </a:lnTo>
                  <a:lnTo>
                    <a:pt x="263" y="1936"/>
                  </a:lnTo>
                  <a:lnTo>
                    <a:pt x="263" y="264"/>
                  </a:lnTo>
                  <a:close/>
                  <a:moveTo>
                    <a:pt x="0" y="0"/>
                  </a:moveTo>
                  <a:lnTo>
                    <a:pt x="0" y="2199"/>
                  </a:lnTo>
                  <a:lnTo>
                    <a:pt x="1291" y="2199"/>
                  </a:lnTo>
                  <a:lnTo>
                    <a:pt x="1291" y="2069"/>
                  </a:lnTo>
                  <a:lnTo>
                    <a:pt x="1291" y="0"/>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5"/>
            <p:cNvSpPr/>
            <p:nvPr/>
          </p:nvSpPr>
          <p:spPr>
            <a:xfrm>
              <a:off x="4376888" y="2416732"/>
              <a:ext cx="39799" cy="96284"/>
            </a:xfrm>
            <a:custGeom>
              <a:rect b="b" l="l" r="r" t="t"/>
              <a:pathLst>
                <a:path extrusionOk="0" h="2487" w="1028">
                  <a:moveTo>
                    <a:pt x="0" y="0"/>
                  </a:moveTo>
                  <a:lnTo>
                    <a:pt x="0" y="2487"/>
                  </a:lnTo>
                  <a:lnTo>
                    <a:pt x="1028" y="2487"/>
                  </a:lnTo>
                  <a:lnTo>
                    <a:pt x="10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5"/>
            <p:cNvSpPr/>
            <p:nvPr/>
          </p:nvSpPr>
          <p:spPr>
            <a:xfrm>
              <a:off x="4371816" y="2411660"/>
              <a:ext cx="49981" cy="106505"/>
            </a:xfrm>
            <a:custGeom>
              <a:rect b="b" l="l" r="r" t="t"/>
              <a:pathLst>
                <a:path extrusionOk="0" h="2751" w="1291">
                  <a:moveTo>
                    <a:pt x="1028" y="264"/>
                  </a:moveTo>
                  <a:lnTo>
                    <a:pt x="1028" y="2487"/>
                  </a:lnTo>
                  <a:lnTo>
                    <a:pt x="262" y="2487"/>
                  </a:lnTo>
                  <a:lnTo>
                    <a:pt x="262" y="264"/>
                  </a:lnTo>
                  <a:close/>
                  <a:moveTo>
                    <a:pt x="0" y="0"/>
                  </a:moveTo>
                  <a:lnTo>
                    <a:pt x="0" y="2750"/>
                  </a:lnTo>
                  <a:lnTo>
                    <a:pt x="1291" y="2750"/>
                  </a:lnTo>
                  <a:lnTo>
                    <a:pt x="1291" y="2618"/>
                  </a:lnTo>
                  <a:lnTo>
                    <a:pt x="1291" y="0"/>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5"/>
            <p:cNvSpPr/>
            <p:nvPr/>
          </p:nvSpPr>
          <p:spPr>
            <a:xfrm>
              <a:off x="4416648" y="2416732"/>
              <a:ext cx="39876" cy="74952"/>
            </a:xfrm>
            <a:custGeom>
              <a:rect b="b" l="l" r="r" t="t"/>
              <a:pathLst>
                <a:path extrusionOk="0" h="1936" w="1030">
                  <a:moveTo>
                    <a:pt x="1" y="0"/>
                  </a:moveTo>
                  <a:lnTo>
                    <a:pt x="1" y="1936"/>
                  </a:lnTo>
                  <a:lnTo>
                    <a:pt x="1030" y="1936"/>
                  </a:lnTo>
                  <a:lnTo>
                    <a:pt x="10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5"/>
            <p:cNvSpPr/>
            <p:nvPr/>
          </p:nvSpPr>
          <p:spPr>
            <a:xfrm>
              <a:off x="4411576" y="2411660"/>
              <a:ext cx="50020" cy="85173"/>
            </a:xfrm>
            <a:custGeom>
              <a:rect b="b" l="l" r="r" t="t"/>
              <a:pathLst>
                <a:path extrusionOk="0" h="2200" w="1292">
                  <a:moveTo>
                    <a:pt x="1030" y="264"/>
                  </a:moveTo>
                  <a:lnTo>
                    <a:pt x="1030" y="1936"/>
                  </a:lnTo>
                  <a:lnTo>
                    <a:pt x="264" y="1936"/>
                  </a:lnTo>
                  <a:lnTo>
                    <a:pt x="264" y="264"/>
                  </a:lnTo>
                  <a:close/>
                  <a:moveTo>
                    <a:pt x="1" y="0"/>
                  </a:moveTo>
                  <a:lnTo>
                    <a:pt x="1" y="2199"/>
                  </a:lnTo>
                  <a:lnTo>
                    <a:pt x="1291" y="2199"/>
                  </a:lnTo>
                  <a:lnTo>
                    <a:pt x="1291" y="2069"/>
                  </a:lnTo>
                  <a:lnTo>
                    <a:pt x="1291" y="0"/>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5"/>
            <p:cNvSpPr/>
            <p:nvPr/>
          </p:nvSpPr>
          <p:spPr>
            <a:xfrm>
              <a:off x="4337089" y="2491723"/>
              <a:ext cx="39838" cy="74991"/>
            </a:xfrm>
            <a:custGeom>
              <a:rect b="b" l="l" r="r" t="t"/>
              <a:pathLst>
                <a:path extrusionOk="0" h="1937" w="1029">
                  <a:moveTo>
                    <a:pt x="1" y="1"/>
                  </a:moveTo>
                  <a:lnTo>
                    <a:pt x="1" y="1936"/>
                  </a:lnTo>
                  <a:lnTo>
                    <a:pt x="1028" y="1936"/>
                  </a:lnTo>
                  <a:lnTo>
                    <a:pt x="10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5"/>
            <p:cNvSpPr/>
            <p:nvPr/>
          </p:nvSpPr>
          <p:spPr>
            <a:xfrm>
              <a:off x="4331978" y="2486612"/>
              <a:ext cx="49981" cy="85134"/>
            </a:xfrm>
            <a:custGeom>
              <a:rect b="b" l="l" r="r" t="t"/>
              <a:pathLst>
                <a:path extrusionOk="0" h="2199" w="1291">
                  <a:moveTo>
                    <a:pt x="1029" y="263"/>
                  </a:moveTo>
                  <a:lnTo>
                    <a:pt x="1029" y="1936"/>
                  </a:lnTo>
                  <a:lnTo>
                    <a:pt x="263" y="1936"/>
                  </a:lnTo>
                  <a:lnTo>
                    <a:pt x="263" y="263"/>
                  </a:lnTo>
                  <a:close/>
                  <a:moveTo>
                    <a:pt x="0" y="0"/>
                  </a:moveTo>
                  <a:lnTo>
                    <a:pt x="0" y="2199"/>
                  </a:lnTo>
                  <a:lnTo>
                    <a:pt x="1291" y="2199"/>
                  </a:lnTo>
                  <a:lnTo>
                    <a:pt x="1291" y="2068"/>
                  </a:lnTo>
                  <a:lnTo>
                    <a:pt x="1291" y="0"/>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5"/>
            <p:cNvSpPr/>
            <p:nvPr/>
          </p:nvSpPr>
          <p:spPr>
            <a:xfrm>
              <a:off x="4376888" y="2491723"/>
              <a:ext cx="39799" cy="74991"/>
            </a:xfrm>
            <a:custGeom>
              <a:rect b="b" l="l" r="r" t="t"/>
              <a:pathLst>
                <a:path extrusionOk="0" h="1937" w="1028">
                  <a:moveTo>
                    <a:pt x="0" y="1"/>
                  </a:moveTo>
                  <a:lnTo>
                    <a:pt x="0" y="1936"/>
                  </a:lnTo>
                  <a:lnTo>
                    <a:pt x="1028" y="1936"/>
                  </a:lnTo>
                  <a:lnTo>
                    <a:pt x="10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5"/>
            <p:cNvSpPr/>
            <p:nvPr/>
          </p:nvSpPr>
          <p:spPr>
            <a:xfrm>
              <a:off x="4371816" y="2486612"/>
              <a:ext cx="49981" cy="85134"/>
            </a:xfrm>
            <a:custGeom>
              <a:rect b="b" l="l" r="r" t="t"/>
              <a:pathLst>
                <a:path extrusionOk="0" h="2199" w="1291">
                  <a:moveTo>
                    <a:pt x="1028" y="263"/>
                  </a:moveTo>
                  <a:lnTo>
                    <a:pt x="1028" y="1936"/>
                  </a:lnTo>
                  <a:lnTo>
                    <a:pt x="262" y="1936"/>
                  </a:lnTo>
                  <a:lnTo>
                    <a:pt x="262" y="263"/>
                  </a:lnTo>
                  <a:close/>
                  <a:moveTo>
                    <a:pt x="0" y="0"/>
                  </a:moveTo>
                  <a:lnTo>
                    <a:pt x="0" y="2199"/>
                  </a:lnTo>
                  <a:lnTo>
                    <a:pt x="1291" y="2199"/>
                  </a:lnTo>
                  <a:lnTo>
                    <a:pt x="1291" y="2068"/>
                  </a:lnTo>
                  <a:lnTo>
                    <a:pt x="1291" y="0"/>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5"/>
            <p:cNvSpPr/>
            <p:nvPr/>
          </p:nvSpPr>
          <p:spPr>
            <a:xfrm>
              <a:off x="4416648" y="2491723"/>
              <a:ext cx="39876" cy="74991"/>
            </a:xfrm>
            <a:custGeom>
              <a:rect b="b" l="l" r="r" t="t"/>
              <a:pathLst>
                <a:path extrusionOk="0" h="1937" w="1030">
                  <a:moveTo>
                    <a:pt x="1" y="1"/>
                  </a:moveTo>
                  <a:lnTo>
                    <a:pt x="1" y="1936"/>
                  </a:lnTo>
                  <a:lnTo>
                    <a:pt x="1030" y="1936"/>
                  </a:lnTo>
                  <a:lnTo>
                    <a:pt x="10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5"/>
            <p:cNvSpPr/>
            <p:nvPr/>
          </p:nvSpPr>
          <p:spPr>
            <a:xfrm>
              <a:off x="4411576" y="2486612"/>
              <a:ext cx="50020" cy="85134"/>
            </a:xfrm>
            <a:custGeom>
              <a:rect b="b" l="l" r="r" t="t"/>
              <a:pathLst>
                <a:path extrusionOk="0" h="2199" w="1292">
                  <a:moveTo>
                    <a:pt x="1030" y="263"/>
                  </a:moveTo>
                  <a:lnTo>
                    <a:pt x="1030" y="1936"/>
                  </a:lnTo>
                  <a:lnTo>
                    <a:pt x="264" y="1936"/>
                  </a:lnTo>
                  <a:lnTo>
                    <a:pt x="264" y="263"/>
                  </a:lnTo>
                  <a:close/>
                  <a:moveTo>
                    <a:pt x="1" y="0"/>
                  </a:moveTo>
                  <a:lnTo>
                    <a:pt x="1" y="2199"/>
                  </a:lnTo>
                  <a:lnTo>
                    <a:pt x="1291" y="2199"/>
                  </a:lnTo>
                  <a:lnTo>
                    <a:pt x="1291" y="2068"/>
                  </a:lnTo>
                  <a:lnTo>
                    <a:pt x="1291" y="0"/>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5"/>
            <p:cNvSpPr/>
            <p:nvPr/>
          </p:nvSpPr>
          <p:spPr>
            <a:xfrm>
              <a:off x="4337089" y="2566675"/>
              <a:ext cx="39838" cy="74952"/>
            </a:xfrm>
            <a:custGeom>
              <a:rect b="b" l="l" r="r" t="t"/>
              <a:pathLst>
                <a:path extrusionOk="0" h="1936" w="1029">
                  <a:moveTo>
                    <a:pt x="1" y="0"/>
                  </a:moveTo>
                  <a:lnTo>
                    <a:pt x="1" y="1936"/>
                  </a:lnTo>
                  <a:lnTo>
                    <a:pt x="1028" y="1936"/>
                  </a:lnTo>
                  <a:lnTo>
                    <a:pt x="10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5"/>
            <p:cNvSpPr/>
            <p:nvPr/>
          </p:nvSpPr>
          <p:spPr>
            <a:xfrm>
              <a:off x="4331978" y="2561526"/>
              <a:ext cx="49981" cy="85173"/>
            </a:xfrm>
            <a:custGeom>
              <a:rect b="b" l="l" r="r" t="t"/>
              <a:pathLst>
                <a:path extrusionOk="0" h="2200" w="1291">
                  <a:moveTo>
                    <a:pt x="1029" y="264"/>
                  </a:moveTo>
                  <a:lnTo>
                    <a:pt x="1029" y="1938"/>
                  </a:lnTo>
                  <a:lnTo>
                    <a:pt x="263" y="1938"/>
                  </a:lnTo>
                  <a:lnTo>
                    <a:pt x="263" y="264"/>
                  </a:lnTo>
                  <a:close/>
                  <a:moveTo>
                    <a:pt x="0" y="1"/>
                  </a:moveTo>
                  <a:lnTo>
                    <a:pt x="0" y="2200"/>
                  </a:lnTo>
                  <a:lnTo>
                    <a:pt x="1291" y="2200"/>
                  </a:lnTo>
                  <a:lnTo>
                    <a:pt x="1291" y="2069"/>
                  </a:lnTo>
                  <a:lnTo>
                    <a:pt x="1291" y="1"/>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5"/>
            <p:cNvSpPr/>
            <p:nvPr/>
          </p:nvSpPr>
          <p:spPr>
            <a:xfrm>
              <a:off x="4376888" y="2566675"/>
              <a:ext cx="39799" cy="74952"/>
            </a:xfrm>
            <a:custGeom>
              <a:rect b="b" l="l" r="r" t="t"/>
              <a:pathLst>
                <a:path extrusionOk="0" h="1936" w="1028">
                  <a:moveTo>
                    <a:pt x="0" y="0"/>
                  </a:moveTo>
                  <a:lnTo>
                    <a:pt x="0" y="1936"/>
                  </a:lnTo>
                  <a:lnTo>
                    <a:pt x="1028" y="1936"/>
                  </a:lnTo>
                  <a:lnTo>
                    <a:pt x="10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5"/>
            <p:cNvSpPr/>
            <p:nvPr/>
          </p:nvSpPr>
          <p:spPr>
            <a:xfrm>
              <a:off x="4371816" y="2561526"/>
              <a:ext cx="49981" cy="85173"/>
            </a:xfrm>
            <a:custGeom>
              <a:rect b="b" l="l" r="r" t="t"/>
              <a:pathLst>
                <a:path extrusionOk="0" h="2200" w="1291">
                  <a:moveTo>
                    <a:pt x="1028" y="264"/>
                  </a:moveTo>
                  <a:lnTo>
                    <a:pt x="1028" y="1938"/>
                  </a:lnTo>
                  <a:lnTo>
                    <a:pt x="262" y="1938"/>
                  </a:lnTo>
                  <a:lnTo>
                    <a:pt x="262" y="264"/>
                  </a:lnTo>
                  <a:close/>
                  <a:moveTo>
                    <a:pt x="0" y="1"/>
                  </a:moveTo>
                  <a:lnTo>
                    <a:pt x="0" y="2200"/>
                  </a:lnTo>
                  <a:lnTo>
                    <a:pt x="1291" y="2200"/>
                  </a:lnTo>
                  <a:lnTo>
                    <a:pt x="1291" y="2069"/>
                  </a:lnTo>
                  <a:lnTo>
                    <a:pt x="1291" y="1"/>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5"/>
            <p:cNvSpPr/>
            <p:nvPr/>
          </p:nvSpPr>
          <p:spPr>
            <a:xfrm>
              <a:off x="4416648" y="2566675"/>
              <a:ext cx="39876" cy="74952"/>
            </a:xfrm>
            <a:custGeom>
              <a:rect b="b" l="l" r="r" t="t"/>
              <a:pathLst>
                <a:path extrusionOk="0" h="1936" w="1030">
                  <a:moveTo>
                    <a:pt x="1" y="0"/>
                  </a:moveTo>
                  <a:lnTo>
                    <a:pt x="1" y="1936"/>
                  </a:lnTo>
                  <a:lnTo>
                    <a:pt x="1030" y="1936"/>
                  </a:lnTo>
                  <a:lnTo>
                    <a:pt x="10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5"/>
            <p:cNvSpPr/>
            <p:nvPr/>
          </p:nvSpPr>
          <p:spPr>
            <a:xfrm>
              <a:off x="4411576" y="2561526"/>
              <a:ext cx="50020" cy="85173"/>
            </a:xfrm>
            <a:custGeom>
              <a:rect b="b" l="l" r="r" t="t"/>
              <a:pathLst>
                <a:path extrusionOk="0" h="2200" w="1292">
                  <a:moveTo>
                    <a:pt x="1030" y="264"/>
                  </a:moveTo>
                  <a:lnTo>
                    <a:pt x="1030" y="1938"/>
                  </a:lnTo>
                  <a:lnTo>
                    <a:pt x="264" y="1938"/>
                  </a:lnTo>
                  <a:lnTo>
                    <a:pt x="264" y="264"/>
                  </a:lnTo>
                  <a:close/>
                  <a:moveTo>
                    <a:pt x="1" y="1"/>
                  </a:moveTo>
                  <a:lnTo>
                    <a:pt x="1" y="2200"/>
                  </a:lnTo>
                  <a:lnTo>
                    <a:pt x="1291" y="2200"/>
                  </a:lnTo>
                  <a:lnTo>
                    <a:pt x="1291" y="2069"/>
                  </a:lnTo>
                  <a:lnTo>
                    <a:pt x="1291" y="1"/>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5"/>
            <p:cNvSpPr/>
            <p:nvPr/>
          </p:nvSpPr>
          <p:spPr>
            <a:xfrm>
              <a:off x="4302245" y="2382082"/>
              <a:ext cx="181070" cy="34689"/>
            </a:xfrm>
            <a:custGeom>
              <a:rect b="b" l="l" r="r" t="t"/>
              <a:pathLst>
                <a:path extrusionOk="0" h="896" w="4677">
                  <a:moveTo>
                    <a:pt x="2342" y="0"/>
                  </a:moveTo>
                  <a:cubicBezTo>
                    <a:pt x="1445" y="0"/>
                    <a:pt x="621" y="341"/>
                    <a:pt x="1" y="895"/>
                  </a:cubicBezTo>
                  <a:lnTo>
                    <a:pt x="4676" y="895"/>
                  </a:lnTo>
                  <a:cubicBezTo>
                    <a:pt x="4054" y="341"/>
                    <a:pt x="3237" y="0"/>
                    <a:pt x="23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5"/>
            <p:cNvSpPr/>
            <p:nvPr/>
          </p:nvSpPr>
          <p:spPr>
            <a:xfrm>
              <a:off x="4173518" y="2641589"/>
              <a:ext cx="471587" cy="84360"/>
            </a:xfrm>
            <a:custGeom>
              <a:rect b="b" l="l" r="r" t="t"/>
              <a:pathLst>
                <a:path extrusionOk="0" h="2179" w="12181">
                  <a:moveTo>
                    <a:pt x="0" y="1"/>
                  </a:moveTo>
                  <a:lnTo>
                    <a:pt x="0" y="2178"/>
                  </a:lnTo>
                  <a:lnTo>
                    <a:pt x="12180" y="2178"/>
                  </a:lnTo>
                  <a:lnTo>
                    <a:pt x="121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5"/>
            <p:cNvSpPr/>
            <p:nvPr/>
          </p:nvSpPr>
          <p:spPr>
            <a:xfrm>
              <a:off x="4337089" y="2641589"/>
              <a:ext cx="59737" cy="84360"/>
            </a:xfrm>
            <a:custGeom>
              <a:rect b="b" l="l" r="r" t="t"/>
              <a:pathLst>
                <a:path extrusionOk="0" h="2179" w="1543">
                  <a:moveTo>
                    <a:pt x="1" y="1"/>
                  </a:moveTo>
                  <a:lnTo>
                    <a:pt x="1" y="2178"/>
                  </a:lnTo>
                  <a:lnTo>
                    <a:pt x="1543" y="2178"/>
                  </a:lnTo>
                  <a:lnTo>
                    <a:pt x="154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5"/>
            <p:cNvSpPr/>
            <p:nvPr/>
          </p:nvSpPr>
          <p:spPr>
            <a:xfrm>
              <a:off x="4396787" y="2641589"/>
              <a:ext cx="59737" cy="84360"/>
            </a:xfrm>
            <a:custGeom>
              <a:rect b="b" l="l" r="r" t="t"/>
              <a:pathLst>
                <a:path extrusionOk="0" h="2179" w="1543">
                  <a:moveTo>
                    <a:pt x="1" y="1"/>
                  </a:moveTo>
                  <a:lnTo>
                    <a:pt x="1" y="2178"/>
                  </a:lnTo>
                  <a:lnTo>
                    <a:pt x="1543" y="2178"/>
                  </a:lnTo>
                  <a:lnTo>
                    <a:pt x="154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5"/>
            <p:cNvSpPr/>
            <p:nvPr/>
          </p:nvSpPr>
          <p:spPr>
            <a:xfrm>
              <a:off x="4645067" y="2216885"/>
              <a:ext cx="393577" cy="49981"/>
            </a:xfrm>
            <a:custGeom>
              <a:rect b="b" l="l" r="r" t="t"/>
              <a:pathLst>
                <a:path extrusionOk="0" h="1291" w="10166">
                  <a:moveTo>
                    <a:pt x="0" y="0"/>
                  </a:moveTo>
                  <a:lnTo>
                    <a:pt x="0" y="1291"/>
                  </a:lnTo>
                  <a:lnTo>
                    <a:pt x="10165" y="1291"/>
                  </a:lnTo>
                  <a:lnTo>
                    <a:pt x="101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5"/>
            <p:cNvSpPr/>
            <p:nvPr/>
          </p:nvSpPr>
          <p:spPr>
            <a:xfrm>
              <a:off x="4782505" y="2360556"/>
              <a:ext cx="146807" cy="338872"/>
            </a:xfrm>
            <a:custGeom>
              <a:rect b="b" l="l" r="r" t="t"/>
              <a:pathLst>
                <a:path extrusionOk="0" h="8753" w="3792">
                  <a:moveTo>
                    <a:pt x="1" y="0"/>
                  </a:moveTo>
                  <a:lnTo>
                    <a:pt x="1" y="8752"/>
                  </a:lnTo>
                  <a:lnTo>
                    <a:pt x="3791" y="8752"/>
                  </a:lnTo>
                  <a:lnTo>
                    <a:pt x="379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5"/>
            <p:cNvSpPr/>
            <p:nvPr/>
          </p:nvSpPr>
          <p:spPr>
            <a:xfrm>
              <a:off x="4782505" y="2360556"/>
              <a:ext cx="146807" cy="56214"/>
            </a:xfrm>
            <a:custGeom>
              <a:rect b="b" l="l" r="r" t="t"/>
              <a:pathLst>
                <a:path extrusionOk="0" h="1452" w="3792">
                  <a:moveTo>
                    <a:pt x="1" y="0"/>
                  </a:moveTo>
                  <a:lnTo>
                    <a:pt x="1" y="1451"/>
                  </a:lnTo>
                  <a:lnTo>
                    <a:pt x="3791" y="1451"/>
                  </a:lnTo>
                  <a:lnTo>
                    <a:pt x="379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5"/>
            <p:cNvSpPr/>
            <p:nvPr/>
          </p:nvSpPr>
          <p:spPr>
            <a:xfrm>
              <a:off x="4762528" y="2345419"/>
              <a:ext cx="116" cy="1007"/>
            </a:xfrm>
            <a:custGeom>
              <a:rect b="b" l="l" r="r" t="t"/>
              <a:pathLst>
                <a:path extrusionOk="0" h="26" w="3">
                  <a:moveTo>
                    <a:pt x="2" y="1"/>
                  </a:moveTo>
                  <a:lnTo>
                    <a:pt x="1" y="26"/>
                  </a:lnTo>
                  <a:lnTo>
                    <a:pt x="2" y="1"/>
                  </a:lnTo>
                  <a:lnTo>
                    <a:pt x="2" y="1"/>
                  </a:lnTo>
                  <a:lnTo>
                    <a:pt x="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5"/>
            <p:cNvSpPr/>
            <p:nvPr/>
          </p:nvSpPr>
          <p:spPr>
            <a:xfrm>
              <a:off x="4758618" y="2307439"/>
              <a:ext cx="194504" cy="69339"/>
            </a:xfrm>
            <a:custGeom>
              <a:rect b="b" l="l" r="r" t="t"/>
              <a:pathLst>
                <a:path extrusionOk="0" h="1791" w="5024">
                  <a:moveTo>
                    <a:pt x="2118" y="1"/>
                  </a:moveTo>
                  <a:cubicBezTo>
                    <a:pt x="2118" y="239"/>
                    <a:pt x="2060" y="390"/>
                    <a:pt x="1978" y="510"/>
                  </a:cubicBezTo>
                  <a:cubicBezTo>
                    <a:pt x="1915" y="601"/>
                    <a:pt x="1830" y="676"/>
                    <a:pt x="1723" y="742"/>
                  </a:cubicBezTo>
                  <a:cubicBezTo>
                    <a:pt x="1564" y="840"/>
                    <a:pt x="1352" y="909"/>
                    <a:pt x="1136" y="950"/>
                  </a:cubicBezTo>
                  <a:cubicBezTo>
                    <a:pt x="917" y="990"/>
                    <a:pt x="694" y="1003"/>
                    <a:pt x="510" y="1003"/>
                  </a:cubicBezTo>
                  <a:cubicBezTo>
                    <a:pt x="388" y="1003"/>
                    <a:pt x="282" y="997"/>
                    <a:pt x="209" y="992"/>
                  </a:cubicBezTo>
                  <a:cubicBezTo>
                    <a:pt x="173" y="988"/>
                    <a:pt x="145" y="987"/>
                    <a:pt x="126" y="985"/>
                  </a:cubicBezTo>
                  <a:lnTo>
                    <a:pt x="106" y="982"/>
                  </a:lnTo>
                  <a:lnTo>
                    <a:pt x="103" y="982"/>
                  </a:lnTo>
                  <a:lnTo>
                    <a:pt x="1" y="1763"/>
                  </a:lnTo>
                  <a:cubicBezTo>
                    <a:pt x="14" y="1763"/>
                    <a:pt x="216" y="1789"/>
                    <a:pt x="510" y="1789"/>
                  </a:cubicBezTo>
                  <a:cubicBezTo>
                    <a:pt x="897" y="1788"/>
                    <a:pt x="1443" y="1749"/>
                    <a:pt x="1948" y="1515"/>
                  </a:cubicBezTo>
                  <a:cubicBezTo>
                    <a:pt x="2150" y="1417"/>
                    <a:pt x="2347" y="1281"/>
                    <a:pt x="2510" y="1098"/>
                  </a:cubicBezTo>
                  <a:cubicBezTo>
                    <a:pt x="2625" y="1227"/>
                    <a:pt x="2755" y="1329"/>
                    <a:pt x="2891" y="1414"/>
                  </a:cubicBezTo>
                  <a:cubicBezTo>
                    <a:pt x="3166" y="1581"/>
                    <a:pt x="3463" y="1670"/>
                    <a:pt x="3746" y="1723"/>
                  </a:cubicBezTo>
                  <a:cubicBezTo>
                    <a:pt x="4029" y="1776"/>
                    <a:pt x="4297" y="1789"/>
                    <a:pt x="4514" y="1791"/>
                  </a:cubicBezTo>
                  <a:cubicBezTo>
                    <a:pt x="4810" y="1791"/>
                    <a:pt x="5012" y="1764"/>
                    <a:pt x="5023" y="1763"/>
                  </a:cubicBezTo>
                  <a:lnTo>
                    <a:pt x="4924" y="1003"/>
                  </a:lnTo>
                  <a:lnTo>
                    <a:pt x="4926" y="1003"/>
                  </a:lnTo>
                  <a:lnTo>
                    <a:pt x="4923" y="982"/>
                  </a:lnTo>
                  <a:cubicBezTo>
                    <a:pt x="4913" y="983"/>
                    <a:pt x="4747" y="1003"/>
                    <a:pt x="4516" y="1003"/>
                  </a:cubicBezTo>
                  <a:cubicBezTo>
                    <a:pt x="4510" y="1003"/>
                    <a:pt x="4504" y="1003"/>
                    <a:pt x="4499" y="1003"/>
                  </a:cubicBezTo>
                  <a:cubicBezTo>
                    <a:pt x="4176" y="1003"/>
                    <a:pt x="3729" y="956"/>
                    <a:pt x="3415" y="803"/>
                  </a:cubicBezTo>
                  <a:cubicBezTo>
                    <a:pt x="3255" y="727"/>
                    <a:pt x="3132" y="631"/>
                    <a:pt x="3048" y="510"/>
                  </a:cubicBezTo>
                  <a:cubicBezTo>
                    <a:pt x="2965" y="390"/>
                    <a:pt x="2907" y="239"/>
                    <a:pt x="29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5"/>
            <p:cNvSpPr/>
            <p:nvPr/>
          </p:nvSpPr>
          <p:spPr>
            <a:xfrm>
              <a:off x="4796171" y="2438645"/>
              <a:ext cx="119474" cy="203757"/>
            </a:xfrm>
            <a:custGeom>
              <a:rect b="b" l="l" r="r" t="t"/>
              <a:pathLst>
                <a:path extrusionOk="0" h="5263" w="3086">
                  <a:moveTo>
                    <a:pt x="123" y="0"/>
                  </a:moveTo>
                  <a:cubicBezTo>
                    <a:pt x="55" y="0"/>
                    <a:pt x="0" y="55"/>
                    <a:pt x="0" y="121"/>
                  </a:cubicBezTo>
                  <a:lnTo>
                    <a:pt x="0" y="5263"/>
                  </a:lnTo>
                  <a:lnTo>
                    <a:pt x="3086" y="5263"/>
                  </a:lnTo>
                  <a:lnTo>
                    <a:pt x="3086" y="121"/>
                  </a:lnTo>
                  <a:cubicBezTo>
                    <a:pt x="3086" y="55"/>
                    <a:pt x="3031" y="0"/>
                    <a:pt x="29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5"/>
            <p:cNvSpPr/>
            <p:nvPr/>
          </p:nvSpPr>
          <p:spPr>
            <a:xfrm>
              <a:off x="4782505" y="2640311"/>
              <a:ext cx="73442" cy="59118"/>
            </a:xfrm>
            <a:custGeom>
              <a:rect b="b" l="l" r="r" t="t"/>
              <a:pathLst>
                <a:path extrusionOk="0" h="1527" w="1897">
                  <a:moveTo>
                    <a:pt x="1" y="1"/>
                  </a:moveTo>
                  <a:lnTo>
                    <a:pt x="1" y="1526"/>
                  </a:lnTo>
                  <a:lnTo>
                    <a:pt x="1897" y="1526"/>
                  </a:lnTo>
                  <a:lnTo>
                    <a:pt x="18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5"/>
            <p:cNvSpPr/>
            <p:nvPr/>
          </p:nvSpPr>
          <p:spPr>
            <a:xfrm>
              <a:off x="4855908" y="2640311"/>
              <a:ext cx="73404" cy="59118"/>
            </a:xfrm>
            <a:custGeom>
              <a:rect b="b" l="l" r="r" t="t"/>
              <a:pathLst>
                <a:path extrusionOk="0" h="1527" w="1896">
                  <a:moveTo>
                    <a:pt x="1" y="1"/>
                  </a:moveTo>
                  <a:lnTo>
                    <a:pt x="1" y="1526"/>
                  </a:lnTo>
                  <a:lnTo>
                    <a:pt x="1895" y="1526"/>
                  </a:lnTo>
                  <a:lnTo>
                    <a:pt x="18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5"/>
            <p:cNvSpPr/>
            <p:nvPr/>
          </p:nvSpPr>
          <p:spPr>
            <a:xfrm>
              <a:off x="3821018" y="2360556"/>
              <a:ext cx="146846" cy="338872"/>
            </a:xfrm>
            <a:custGeom>
              <a:rect b="b" l="l" r="r" t="t"/>
              <a:pathLst>
                <a:path extrusionOk="0" h="8753" w="3793">
                  <a:moveTo>
                    <a:pt x="1" y="0"/>
                  </a:moveTo>
                  <a:lnTo>
                    <a:pt x="1" y="8752"/>
                  </a:lnTo>
                  <a:lnTo>
                    <a:pt x="3793" y="8752"/>
                  </a:lnTo>
                  <a:lnTo>
                    <a:pt x="37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5"/>
            <p:cNvSpPr/>
            <p:nvPr/>
          </p:nvSpPr>
          <p:spPr>
            <a:xfrm>
              <a:off x="3821018" y="2360556"/>
              <a:ext cx="146846" cy="56214"/>
            </a:xfrm>
            <a:custGeom>
              <a:rect b="b" l="l" r="r" t="t"/>
              <a:pathLst>
                <a:path extrusionOk="0" h="1452" w="3793">
                  <a:moveTo>
                    <a:pt x="1" y="0"/>
                  </a:moveTo>
                  <a:lnTo>
                    <a:pt x="1" y="1451"/>
                  </a:lnTo>
                  <a:lnTo>
                    <a:pt x="3793" y="1451"/>
                  </a:lnTo>
                  <a:lnTo>
                    <a:pt x="37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5"/>
            <p:cNvSpPr/>
            <p:nvPr/>
          </p:nvSpPr>
          <p:spPr>
            <a:xfrm>
              <a:off x="3797208" y="2307439"/>
              <a:ext cx="194504" cy="69300"/>
            </a:xfrm>
            <a:custGeom>
              <a:rect b="b" l="l" r="r" t="t"/>
              <a:pathLst>
                <a:path extrusionOk="0" h="1790" w="5024">
                  <a:moveTo>
                    <a:pt x="2118" y="1"/>
                  </a:moveTo>
                  <a:cubicBezTo>
                    <a:pt x="2117" y="239"/>
                    <a:pt x="2060" y="390"/>
                    <a:pt x="1976" y="510"/>
                  </a:cubicBezTo>
                  <a:cubicBezTo>
                    <a:pt x="1913" y="601"/>
                    <a:pt x="1829" y="676"/>
                    <a:pt x="1723" y="742"/>
                  </a:cubicBezTo>
                  <a:cubicBezTo>
                    <a:pt x="1562" y="840"/>
                    <a:pt x="1352" y="909"/>
                    <a:pt x="1134" y="949"/>
                  </a:cubicBezTo>
                  <a:cubicBezTo>
                    <a:pt x="915" y="990"/>
                    <a:pt x="692" y="1003"/>
                    <a:pt x="510" y="1003"/>
                  </a:cubicBezTo>
                  <a:cubicBezTo>
                    <a:pt x="386" y="1003"/>
                    <a:pt x="282" y="997"/>
                    <a:pt x="209" y="992"/>
                  </a:cubicBezTo>
                  <a:cubicBezTo>
                    <a:pt x="173" y="988"/>
                    <a:pt x="144" y="987"/>
                    <a:pt x="126" y="983"/>
                  </a:cubicBezTo>
                  <a:lnTo>
                    <a:pt x="106" y="982"/>
                  </a:lnTo>
                  <a:lnTo>
                    <a:pt x="103" y="982"/>
                  </a:lnTo>
                  <a:lnTo>
                    <a:pt x="0" y="1761"/>
                  </a:lnTo>
                  <a:cubicBezTo>
                    <a:pt x="12" y="1763"/>
                    <a:pt x="216" y="1789"/>
                    <a:pt x="510" y="1789"/>
                  </a:cubicBezTo>
                  <a:cubicBezTo>
                    <a:pt x="897" y="1788"/>
                    <a:pt x="1443" y="1749"/>
                    <a:pt x="1946" y="1513"/>
                  </a:cubicBezTo>
                  <a:cubicBezTo>
                    <a:pt x="2150" y="1417"/>
                    <a:pt x="2346" y="1281"/>
                    <a:pt x="2510" y="1098"/>
                  </a:cubicBezTo>
                  <a:cubicBezTo>
                    <a:pt x="2623" y="1225"/>
                    <a:pt x="2753" y="1329"/>
                    <a:pt x="2891" y="1414"/>
                  </a:cubicBezTo>
                  <a:cubicBezTo>
                    <a:pt x="3165" y="1581"/>
                    <a:pt x="3463" y="1670"/>
                    <a:pt x="3746" y="1723"/>
                  </a:cubicBezTo>
                  <a:cubicBezTo>
                    <a:pt x="4027" y="1776"/>
                    <a:pt x="4295" y="1789"/>
                    <a:pt x="4514" y="1789"/>
                  </a:cubicBezTo>
                  <a:cubicBezTo>
                    <a:pt x="4808" y="1789"/>
                    <a:pt x="5012" y="1763"/>
                    <a:pt x="5023" y="1763"/>
                  </a:cubicBezTo>
                  <a:lnTo>
                    <a:pt x="4921" y="982"/>
                  </a:lnTo>
                  <a:cubicBezTo>
                    <a:pt x="4913" y="982"/>
                    <a:pt x="4745" y="1003"/>
                    <a:pt x="4514" y="1003"/>
                  </a:cubicBezTo>
                  <a:cubicBezTo>
                    <a:pt x="4508" y="1003"/>
                    <a:pt x="4503" y="1003"/>
                    <a:pt x="4498" y="1003"/>
                  </a:cubicBezTo>
                  <a:cubicBezTo>
                    <a:pt x="4175" y="1003"/>
                    <a:pt x="3729" y="954"/>
                    <a:pt x="3415" y="803"/>
                  </a:cubicBezTo>
                  <a:cubicBezTo>
                    <a:pt x="3255" y="727"/>
                    <a:pt x="3131" y="629"/>
                    <a:pt x="3046" y="510"/>
                  </a:cubicBezTo>
                  <a:cubicBezTo>
                    <a:pt x="2964" y="390"/>
                    <a:pt x="2907" y="239"/>
                    <a:pt x="29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5"/>
            <p:cNvSpPr/>
            <p:nvPr/>
          </p:nvSpPr>
          <p:spPr>
            <a:xfrm>
              <a:off x="3834723" y="2438645"/>
              <a:ext cx="119513" cy="203757"/>
            </a:xfrm>
            <a:custGeom>
              <a:rect b="b" l="l" r="r" t="t"/>
              <a:pathLst>
                <a:path extrusionOk="0" h="5263" w="3087">
                  <a:moveTo>
                    <a:pt x="1543" y="0"/>
                  </a:moveTo>
                  <a:cubicBezTo>
                    <a:pt x="691" y="0"/>
                    <a:pt x="1" y="690"/>
                    <a:pt x="1" y="1542"/>
                  </a:cubicBezTo>
                  <a:lnTo>
                    <a:pt x="1" y="5263"/>
                  </a:lnTo>
                  <a:lnTo>
                    <a:pt x="3087" y="5263"/>
                  </a:lnTo>
                  <a:lnTo>
                    <a:pt x="3087" y="1542"/>
                  </a:lnTo>
                  <a:cubicBezTo>
                    <a:pt x="3087" y="690"/>
                    <a:pt x="2395" y="0"/>
                    <a:pt x="15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5"/>
            <p:cNvSpPr/>
            <p:nvPr/>
          </p:nvSpPr>
          <p:spPr>
            <a:xfrm>
              <a:off x="3821018" y="2640311"/>
              <a:ext cx="73442" cy="59118"/>
            </a:xfrm>
            <a:custGeom>
              <a:rect b="b" l="l" r="r" t="t"/>
              <a:pathLst>
                <a:path extrusionOk="0" h="1527" w="1897">
                  <a:moveTo>
                    <a:pt x="1" y="1"/>
                  </a:moveTo>
                  <a:lnTo>
                    <a:pt x="1" y="1526"/>
                  </a:lnTo>
                  <a:lnTo>
                    <a:pt x="1897" y="1526"/>
                  </a:lnTo>
                  <a:lnTo>
                    <a:pt x="18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5"/>
            <p:cNvSpPr/>
            <p:nvPr/>
          </p:nvSpPr>
          <p:spPr>
            <a:xfrm>
              <a:off x="3894421" y="2640311"/>
              <a:ext cx="73442" cy="59118"/>
            </a:xfrm>
            <a:custGeom>
              <a:rect b="b" l="l" r="r" t="t"/>
              <a:pathLst>
                <a:path extrusionOk="0" h="1527" w="1897">
                  <a:moveTo>
                    <a:pt x="1" y="1"/>
                  </a:moveTo>
                  <a:lnTo>
                    <a:pt x="1" y="1526"/>
                  </a:lnTo>
                  <a:lnTo>
                    <a:pt x="1897" y="1526"/>
                  </a:lnTo>
                  <a:lnTo>
                    <a:pt x="18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5"/>
            <p:cNvSpPr/>
            <p:nvPr/>
          </p:nvSpPr>
          <p:spPr>
            <a:xfrm>
              <a:off x="3697014" y="2216885"/>
              <a:ext cx="359507" cy="49981"/>
            </a:xfrm>
            <a:custGeom>
              <a:rect b="b" l="l" r="r" t="t"/>
              <a:pathLst>
                <a:path extrusionOk="0" h="1291" w="9286">
                  <a:moveTo>
                    <a:pt x="1" y="0"/>
                  </a:moveTo>
                  <a:lnTo>
                    <a:pt x="1" y="1291"/>
                  </a:lnTo>
                  <a:lnTo>
                    <a:pt x="9286" y="1291"/>
                  </a:lnTo>
                  <a:lnTo>
                    <a:pt x="928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5"/>
            <p:cNvSpPr/>
            <p:nvPr/>
          </p:nvSpPr>
          <p:spPr>
            <a:xfrm>
              <a:off x="3361509" y="2216885"/>
              <a:ext cx="335543" cy="49981"/>
            </a:xfrm>
            <a:custGeom>
              <a:rect b="b" l="l" r="r" t="t"/>
              <a:pathLst>
                <a:path extrusionOk="0" h="1291" w="8667">
                  <a:moveTo>
                    <a:pt x="1" y="0"/>
                  </a:moveTo>
                  <a:lnTo>
                    <a:pt x="1" y="1291"/>
                  </a:lnTo>
                  <a:lnTo>
                    <a:pt x="8667" y="1291"/>
                  </a:lnTo>
                  <a:lnTo>
                    <a:pt x="866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5"/>
            <p:cNvSpPr/>
            <p:nvPr/>
          </p:nvSpPr>
          <p:spPr>
            <a:xfrm>
              <a:off x="3361509" y="2266827"/>
              <a:ext cx="335543" cy="459121"/>
            </a:xfrm>
            <a:custGeom>
              <a:rect b="b" l="l" r="r" t="t"/>
              <a:pathLst>
                <a:path extrusionOk="0" h="11859" w="8667">
                  <a:moveTo>
                    <a:pt x="1" y="1"/>
                  </a:moveTo>
                  <a:lnTo>
                    <a:pt x="1" y="11858"/>
                  </a:lnTo>
                  <a:lnTo>
                    <a:pt x="8667" y="11858"/>
                  </a:lnTo>
                  <a:lnTo>
                    <a:pt x="86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5"/>
            <p:cNvSpPr/>
            <p:nvPr/>
          </p:nvSpPr>
          <p:spPr>
            <a:xfrm>
              <a:off x="3475680" y="2399426"/>
              <a:ext cx="32637" cy="72049"/>
            </a:xfrm>
            <a:custGeom>
              <a:rect b="b" l="l" r="r" t="t"/>
              <a:pathLst>
                <a:path extrusionOk="0" h="1861" w="843">
                  <a:moveTo>
                    <a:pt x="0" y="1"/>
                  </a:moveTo>
                  <a:lnTo>
                    <a:pt x="0" y="1860"/>
                  </a:lnTo>
                  <a:lnTo>
                    <a:pt x="842" y="1860"/>
                  </a:lnTo>
                  <a:lnTo>
                    <a:pt x="8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5"/>
            <p:cNvSpPr/>
            <p:nvPr/>
          </p:nvSpPr>
          <p:spPr>
            <a:xfrm>
              <a:off x="3470608" y="2394316"/>
              <a:ext cx="42780" cy="82192"/>
            </a:xfrm>
            <a:custGeom>
              <a:rect b="b" l="l" r="r" t="t"/>
              <a:pathLst>
                <a:path extrusionOk="0" h="2123" w="1105">
                  <a:moveTo>
                    <a:pt x="841" y="263"/>
                  </a:moveTo>
                  <a:lnTo>
                    <a:pt x="841" y="1860"/>
                  </a:lnTo>
                  <a:lnTo>
                    <a:pt x="264" y="1860"/>
                  </a:lnTo>
                  <a:lnTo>
                    <a:pt x="264" y="263"/>
                  </a:lnTo>
                  <a:close/>
                  <a:moveTo>
                    <a:pt x="1" y="0"/>
                  </a:moveTo>
                  <a:lnTo>
                    <a:pt x="1" y="2123"/>
                  </a:lnTo>
                  <a:lnTo>
                    <a:pt x="1104" y="2123"/>
                  </a:lnTo>
                  <a:lnTo>
                    <a:pt x="1104" y="1992"/>
                  </a:lnTo>
                  <a:lnTo>
                    <a:pt x="1104" y="0"/>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5"/>
            <p:cNvSpPr/>
            <p:nvPr/>
          </p:nvSpPr>
          <p:spPr>
            <a:xfrm>
              <a:off x="3508278" y="2399426"/>
              <a:ext cx="32559" cy="72049"/>
            </a:xfrm>
            <a:custGeom>
              <a:rect b="b" l="l" r="r" t="t"/>
              <a:pathLst>
                <a:path extrusionOk="0" h="1861" w="841">
                  <a:moveTo>
                    <a:pt x="0" y="1"/>
                  </a:moveTo>
                  <a:lnTo>
                    <a:pt x="0" y="1860"/>
                  </a:lnTo>
                  <a:lnTo>
                    <a:pt x="841" y="1860"/>
                  </a:lnTo>
                  <a:lnTo>
                    <a:pt x="8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5"/>
            <p:cNvSpPr/>
            <p:nvPr/>
          </p:nvSpPr>
          <p:spPr>
            <a:xfrm>
              <a:off x="3503129" y="2394316"/>
              <a:ext cx="42780" cy="82192"/>
            </a:xfrm>
            <a:custGeom>
              <a:rect b="b" l="l" r="r" t="t"/>
              <a:pathLst>
                <a:path extrusionOk="0" h="2123" w="1105">
                  <a:moveTo>
                    <a:pt x="841" y="263"/>
                  </a:moveTo>
                  <a:lnTo>
                    <a:pt x="843" y="1860"/>
                  </a:lnTo>
                  <a:lnTo>
                    <a:pt x="264" y="1860"/>
                  </a:lnTo>
                  <a:lnTo>
                    <a:pt x="264" y="263"/>
                  </a:lnTo>
                  <a:close/>
                  <a:moveTo>
                    <a:pt x="1" y="0"/>
                  </a:moveTo>
                  <a:lnTo>
                    <a:pt x="1" y="2123"/>
                  </a:lnTo>
                  <a:lnTo>
                    <a:pt x="1104" y="2123"/>
                  </a:lnTo>
                  <a:lnTo>
                    <a:pt x="1104" y="1992"/>
                  </a:lnTo>
                  <a:lnTo>
                    <a:pt x="1104" y="0"/>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5"/>
            <p:cNvSpPr/>
            <p:nvPr/>
          </p:nvSpPr>
          <p:spPr>
            <a:xfrm>
              <a:off x="3540799" y="2399426"/>
              <a:ext cx="32598" cy="72049"/>
            </a:xfrm>
            <a:custGeom>
              <a:rect b="b" l="l" r="r" t="t"/>
              <a:pathLst>
                <a:path extrusionOk="0" h="1861" w="842">
                  <a:moveTo>
                    <a:pt x="1" y="1"/>
                  </a:moveTo>
                  <a:lnTo>
                    <a:pt x="1" y="1860"/>
                  </a:lnTo>
                  <a:lnTo>
                    <a:pt x="841" y="1860"/>
                  </a:lnTo>
                  <a:lnTo>
                    <a:pt x="8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5"/>
            <p:cNvSpPr/>
            <p:nvPr/>
          </p:nvSpPr>
          <p:spPr>
            <a:xfrm>
              <a:off x="3535766" y="2394316"/>
              <a:ext cx="42664" cy="82192"/>
            </a:xfrm>
            <a:custGeom>
              <a:rect b="b" l="l" r="r" t="t"/>
              <a:pathLst>
                <a:path extrusionOk="0" h="2123" w="1102">
                  <a:moveTo>
                    <a:pt x="841" y="263"/>
                  </a:moveTo>
                  <a:lnTo>
                    <a:pt x="841" y="1860"/>
                  </a:lnTo>
                  <a:lnTo>
                    <a:pt x="261" y="1860"/>
                  </a:lnTo>
                  <a:lnTo>
                    <a:pt x="261" y="263"/>
                  </a:lnTo>
                  <a:close/>
                  <a:moveTo>
                    <a:pt x="0" y="0"/>
                  </a:moveTo>
                  <a:lnTo>
                    <a:pt x="0" y="2123"/>
                  </a:lnTo>
                  <a:lnTo>
                    <a:pt x="1102" y="2123"/>
                  </a:lnTo>
                  <a:lnTo>
                    <a:pt x="1102" y="1992"/>
                  </a:lnTo>
                  <a:lnTo>
                    <a:pt x="1102" y="0"/>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5"/>
            <p:cNvSpPr/>
            <p:nvPr/>
          </p:nvSpPr>
          <p:spPr>
            <a:xfrm>
              <a:off x="3475680" y="2471436"/>
              <a:ext cx="32637" cy="71971"/>
            </a:xfrm>
            <a:custGeom>
              <a:rect b="b" l="l" r="r" t="t"/>
              <a:pathLst>
                <a:path extrusionOk="0" h="1859" w="843">
                  <a:moveTo>
                    <a:pt x="0" y="0"/>
                  </a:moveTo>
                  <a:lnTo>
                    <a:pt x="0" y="1858"/>
                  </a:lnTo>
                  <a:lnTo>
                    <a:pt x="842" y="1858"/>
                  </a:lnTo>
                  <a:lnTo>
                    <a:pt x="8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5"/>
            <p:cNvSpPr/>
            <p:nvPr/>
          </p:nvSpPr>
          <p:spPr>
            <a:xfrm>
              <a:off x="3470608" y="2466287"/>
              <a:ext cx="42780" cy="82231"/>
            </a:xfrm>
            <a:custGeom>
              <a:rect b="b" l="l" r="r" t="t"/>
              <a:pathLst>
                <a:path extrusionOk="0" h="2124" w="1105">
                  <a:moveTo>
                    <a:pt x="841" y="264"/>
                  </a:moveTo>
                  <a:lnTo>
                    <a:pt x="841" y="1860"/>
                  </a:lnTo>
                  <a:lnTo>
                    <a:pt x="264" y="1860"/>
                  </a:lnTo>
                  <a:lnTo>
                    <a:pt x="264" y="264"/>
                  </a:lnTo>
                  <a:close/>
                  <a:moveTo>
                    <a:pt x="1" y="1"/>
                  </a:moveTo>
                  <a:lnTo>
                    <a:pt x="1" y="2123"/>
                  </a:lnTo>
                  <a:lnTo>
                    <a:pt x="1104" y="2123"/>
                  </a:lnTo>
                  <a:lnTo>
                    <a:pt x="1104" y="1993"/>
                  </a:lnTo>
                  <a:lnTo>
                    <a:pt x="1104" y="1"/>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5"/>
            <p:cNvSpPr/>
            <p:nvPr/>
          </p:nvSpPr>
          <p:spPr>
            <a:xfrm>
              <a:off x="3508278" y="2471436"/>
              <a:ext cx="32559" cy="71971"/>
            </a:xfrm>
            <a:custGeom>
              <a:rect b="b" l="l" r="r" t="t"/>
              <a:pathLst>
                <a:path extrusionOk="0" h="1859" w="841">
                  <a:moveTo>
                    <a:pt x="0" y="0"/>
                  </a:moveTo>
                  <a:lnTo>
                    <a:pt x="0" y="1858"/>
                  </a:lnTo>
                  <a:lnTo>
                    <a:pt x="841" y="1858"/>
                  </a:lnTo>
                  <a:lnTo>
                    <a:pt x="8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5"/>
            <p:cNvSpPr/>
            <p:nvPr/>
          </p:nvSpPr>
          <p:spPr>
            <a:xfrm>
              <a:off x="3503129" y="2466287"/>
              <a:ext cx="42780" cy="82231"/>
            </a:xfrm>
            <a:custGeom>
              <a:rect b="b" l="l" r="r" t="t"/>
              <a:pathLst>
                <a:path extrusionOk="0" h="2124" w="1105">
                  <a:moveTo>
                    <a:pt x="841" y="264"/>
                  </a:moveTo>
                  <a:lnTo>
                    <a:pt x="843" y="1860"/>
                  </a:lnTo>
                  <a:lnTo>
                    <a:pt x="264" y="1860"/>
                  </a:lnTo>
                  <a:lnTo>
                    <a:pt x="264" y="264"/>
                  </a:lnTo>
                  <a:close/>
                  <a:moveTo>
                    <a:pt x="1" y="1"/>
                  </a:moveTo>
                  <a:lnTo>
                    <a:pt x="1" y="2123"/>
                  </a:lnTo>
                  <a:lnTo>
                    <a:pt x="1104" y="2123"/>
                  </a:lnTo>
                  <a:lnTo>
                    <a:pt x="1104" y="1993"/>
                  </a:lnTo>
                  <a:lnTo>
                    <a:pt x="1104" y="1"/>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5"/>
            <p:cNvSpPr/>
            <p:nvPr/>
          </p:nvSpPr>
          <p:spPr>
            <a:xfrm>
              <a:off x="3540799" y="2471436"/>
              <a:ext cx="32598" cy="71971"/>
            </a:xfrm>
            <a:custGeom>
              <a:rect b="b" l="l" r="r" t="t"/>
              <a:pathLst>
                <a:path extrusionOk="0" h="1859" w="842">
                  <a:moveTo>
                    <a:pt x="1" y="0"/>
                  </a:moveTo>
                  <a:lnTo>
                    <a:pt x="1" y="1858"/>
                  </a:lnTo>
                  <a:lnTo>
                    <a:pt x="841" y="1858"/>
                  </a:lnTo>
                  <a:lnTo>
                    <a:pt x="8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5"/>
            <p:cNvSpPr/>
            <p:nvPr/>
          </p:nvSpPr>
          <p:spPr>
            <a:xfrm>
              <a:off x="3535766" y="2466287"/>
              <a:ext cx="42664" cy="82231"/>
            </a:xfrm>
            <a:custGeom>
              <a:rect b="b" l="l" r="r" t="t"/>
              <a:pathLst>
                <a:path extrusionOk="0" h="2124" w="1102">
                  <a:moveTo>
                    <a:pt x="841" y="264"/>
                  </a:moveTo>
                  <a:lnTo>
                    <a:pt x="841" y="1860"/>
                  </a:lnTo>
                  <a:lnTo>
                    <a:pt x="261" y="1860"/>
                  </a:lnTo>
                  <a:lnTo>
                    <a:pt x="261" y="264"/>
                  </a:lnTo>
                  <a:close/>
                  <a:moveTo>
                    <a:pt x="0" y="1"/>
                  </a:moveTo>
                  <a:lnTo>
                    <a:pt x="0" y="2123"/>
                  </a:lnTo>
                  <a:lnTo>
                    <a:pt x="1102" y="2123"/>
                  </a:lnTo>
                  <a:lnTo>
                    <a:pt x="1102" y="1993"/>
                  </a:lnTo>
                  <a:lnTo>
                    <a:pt x="1102" y="1"/>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5"/>
            <p:cNvSpPr/>
            <p:nvPr/>
          </p:nvSpPr>
          <p:spPr>
            <a:xfrm>
              <a:off x="3475680" y="2543407"/>
              <a:ext cx="32637" cy="71971"/>
            </a:xfrm>
            <a:custGeom>
              <a:rect b="b" l="l" r="r" t="t"/>
              <a:pathLst>
                <a:path extrusionOk="0" h="1859" w="843">
                  <a:moveTo>
                    <a:pt x="0" y="1"/>
                  </a:moveTo>
                  <a:lnTo>
                    <a:pt x="0" y="1859"/>
                  </a:lnTo>
                  <a:lnTo>
                    <a:pt x="842" y="1859"/>
                  </a:lnTo>
                  <a:lnTo>
                    <a:pt x="8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5"/>
            <p:cNvSpPr/>
            <p:nvPr/>
          </p:nvSpPr>
          <p:spPr>
            <a:xfrm>
              <a:off x="3470608" y="2538297"/>
              <a:ext cx="42780" cy="82192"/>
            </a:xfrm>
            <a:custGeom>
              <a:rect b="b" l="l" r="r" t="t"/>
              <a:pathLst>
                <a:path extrusionOk="0" h="2123" w="1105">
                  <a:moveTo>
                    <a:pt x="841" y="263"/>
                  </a:moveTo>
                  <a:lnTo>
                    <a:pt x="841" y="1860"/>
                  </a:lnTo>
                  <a:lnTo>
                    <a:pt x="264" y="1860"/>
                  </a:lnTo>
                  <a:lnTo>
                    <a:pt x="264" y="263"/>
                  </a:lnTo>
                  <a:close/>
                  <a:moveTo>
                    <a:pt x="1" y="0"/>
                  </a:moveTo>
                  <a:lnTo>
                    <a:pt x="1" y="2123"/>
                  </a:lnTo>
                  <a:lnTo>
                    <a:pt x="1104" y="2123"/>
                  </a:lnTo>
                  <a:lnTo>
                    <a:pt x="1104" y="1991"/>
                  </a:lnTo>
                  <a:lnTo>
                    <a:pt x="1104" y="0"/>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5"/>
            <p:cNvSpPr/>
            <p:nvPr/>
          </p:nvSpPr>
          <p:spPr>
            <a:xfrm>
              <a:off x="3508278" y="2543407"/>
              <a:ext cx="32559" cy="71971"/>
            </a:xfrm>
            <a:custGeom>
              <a:rect b="b" l="l" r="r" t="t"/>
              <a:pathLst>
                <a:path extrusionOk="0" h="1859" w="841">
                  <a:moveTo>
                    <a:pt x="0" y="1"/>
                  </a:moveTo>
                  <a:lnTo>
                    <a:pt x="0" y="1859"/>
                  </a:lnTo>
                  <a:lnTo>
                    <a:pt x="841" y="1859"/>
                  </a:lnTo>
                  <a:lnTo>
                    <a:pt x="8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5"/>
            <p:cNvSpPr/>
            <p:nvPr/>
          </p:nvSpPr>
          <p:spPr>
            <a:xfrm>
              <a:off x="3503129" y="2538297"/>
              <a:ext cx="42780" cy="82192"/>
            </a:xfrm>
            <a:custGeom>
              <a:rect b="b" l="l" r="r" t="t"/>
              <a:pathLst>
                <a:path extrusionOk="0" h="2123" w="1105">
                  <a:moveTo>
                    <a:pt x="841" y="263"/>
                  </a:moveTo>
                  <a:lnTo>
                    <a:pt x="843" y="1860"/>
                  </a:lnTo>
                  <a:lnTo>
                    <a:pt x="264" y="1860"/>
                  </a:lnTo>
                  <a:lnTo>
                    <a:pt x="264" y="263"/>
                  </a:lnTo>
                  <a:close/>
                  <a:moveTo>
                    <a:pt x="1" y="0"/>
                  </a:moveTo>
                  <a:lnTo>
                    <a:pt x="1" y="2123"/>
                  </a:lnTo>
                  <a:lnTo>
                    <a:pt x="1104" y="2123"/>
                  </a:lnTo>
                  <a:lnTo>
                    <a:pt x="1104" y="1991"/>
                  </a:lnTo>
                  <a:lnTo>
                    <a:pt x="1104" y="0"/>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5"/>
            <p:cNvSpPr/>
            <p:nvPr/>
          </p:nvSpPr>
          <p:spPr>
            <a:xfrm>
              <a:off x="3540799" y="2543407"/>
              <a:ext cx="32598" cy="71971"/>
            </a:xfrm>
            <a:custGeom>
              <a:rect b="b" l="l" r="r" t="t"/>
              <a:pathLst>
                <a:path extrusionOk="0" h="1859" w="842">
                  <a:moveTo>
                    <a:pt x="1" y="1"/>
                  </a:moveTo>
                  <a:lnTo>
                    <a:pt x="1" y="1859"/>
                  </a:lnTo>
                  <a:lnTo>
                    <a:pt x="841" y="1859"/>
                  </a:lnTo>
                  <a:lnTo>
                    <a:pt x="8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5"/>
            <p:cNvSpPr/>
            <p:nvPr/>
          </p:nvSpPr>
          <p:spPr>
            <a:xfrm>
              <a:off x="3535766" y="2538297"/>
              <a:ext cx="42664" cy="82192"/>
            </a:xfrm>
            <a:custGeom>
              <a:rect b="b" l="l" r="r" t="t"/>
              <a:pathLst>
                <a:path extrusionOk="0" h="2123" w="1102">
                  <a:moveTo>
                    <a:pt x="841" y="263"/>
                  </a:moveTo>
                  <a:lnTo>
                    <a:pt x="841" y="1860"/>
                  </a:lnTo>
                  <a:lnTo>
                    <a:pt x="261" y="1860"/>
                  </a:lnTo>
                  <a:lnTo>
                    <a:pt x="261" y="263"/>
                  </a:lnTo>
                  <a:close/>
                  <a:moveTo>
                    <a:pt x="0" y="0"/>
                  </a:moveTo>
                  <a:lnTo>
                    <a:pt x="0" y="2123"/>
                  </a:lnTo>
                  <a:lnTo>
                    <a:pt x="1102" y="2123"/>
                  </a:lnTo>
                  <a:lnTo>
                    <a:pt x="1102" y="1991"/>
                  </a:lnTo>
                  <a:lnTo>
                    <a:pt x="1102" y="0"/>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5"/>
            <p:cNvSpPr/>
            <p:nvPr/>
          </p:nvSpPr>
          <p:spPr>
            <a:xfrm>
              <a:off x="3440062" y="2357614"/>
              <a:ext cx="156834" cy="41851"/>
            </a:xfrm>
            <a:custGeom>
              <a:rect b="b" l="l" r="r" t="t"/>
              <a:pathLst>
                <a:path extrusionOk="0" h="1081" w="4051">
                  <a:moveTo>
                    <a:pt x="2183" y="0"/>
                  </a:moveTo>
                  <a:lnTo>
                    <a:pt x="0" y="1081"/>
                  </a:lnTo>
                  <a:lnTo>
                    <a:pt x="4050" y="1081"/>
                  </a:lnTo>
                  <a:lnTo>
                    <a:pt x="21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5"/>
            <p:cNvSpPr/>
            <p:nvPr/>
          </p:nvSpPr>
          <p:spPr>
            <a:xfrm>
              <a:off x="4056482" y="2216885"/>
              <a:ext cx="117074" cy="49981"/>
            </a:xfrm>
            <a:custGeom>
              <a:rect b="b" l="l" r="r" t="t"/>
              <a:pathLst>
                <a:path extrusionOk="0" h="1291" w="3024">
                  <a:moveTo>
                    <a:pt x="1" y="0"/>
                  </a:moveTo>
                  <a:lnTo>
                    <a:pt x="1" y="1291"/>
                  </a:lnTo>
                  <a:lnTo>
                    <a:pt x="3023" y="1291"/>
                  </a:lnTo>
                  <a:lnTo>
                    <a:pt x="302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5"/>
            <p:cNvSpPr/>
            <p:nvPr/>
          </p:nvSpPr>
          <p:spPr>
            <a:xfrm>
              <a:off x="3908978" y="2266827"/>
              <a:ext cx="264578" cy="459121"/>
            </a:xfrm>
            <a:custGeom>
              <a:rect b="b" l="l" r="r" t="t"/>
              <a:pathLst>
                <a:path extrusionOk="0" h="11859" w="6834">
                  <a:moveTo>
                    <a:pt x="3811" y="1"/>
                  </a:moveTo>
                  <a:cubicBezTo>
                    <a:pt x="3811" y="4599"/>
                    <a:pt x="3169" y="8147"/>
                    <a:pt x="0" y="10004"/>
                  </a:cubicBezTo>
                  <a:lnTo>
                    <a:pt x="0" y="11858"/>
                  </a:lnTo>
                  <a:lnTo>
                    <a:pt x="6833" y="11858"/>
                  </a:lnTo>
                  <a:lnTo>
                    <a:pt x="68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5"/>
            <p:cNvSpPr/>
            <p:nvPr/>
          </p:nvSpPr>
          <p:spPr>
            <a:xfrm>
              <a:off x="3908978" y="2672870"/>
              <a:ext cx="221334" cy="53078"/>
            </a:xfrm>
            <a:custGeom>
              <a:rect b="b" l="l" r="r" t="t"/>
              <a:pathLst>
                <a:path extrusionOk="0" h="1371" w="5717">
                  <a:moveTo>
                    <a:pt x="0" y="0"/>
                  </a:moveTo>
                  <a:lnTo>
                    <a:pt x="0" y="1370"/>
                  </a:lnTo>
                  <a:lnTo>
                    <a:pt x="5717" y="1370"/>
                  </a:lnTo>
                  <a:lnTo>
                    <a:pt x="57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5"/>
            <p:cNvSpPr/>
            <p:nvPr/>
          </p:nvSpPr>
          <p:spPr>
            <a:xfrm>
              <a:off x="4130273" y="2266827"/>
              <a:ext cx="43283" cy="459121"/>
            </a:xfrm>
            <a:custGeom>
              <a:rect b="b" l="l" r="r" t="t"/>
              <a:pathLst>
                <a:path extrusionOk="0" h="11859" w="1118">
                  <a:moveTo>
                    <a:pt x="1" y="1"/>
                  </a:moveTo>
                  <a:lnTo>
                    <a:pt x="1" y="11858"/>
                  </a:lnTo>
                  <a:lnTo>
                    <a:pt x="1117" y="11858"/>
                  </a:lnTo>
                  <a:lnTo>
                    <a:pt x="111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5"/>
            <p:cNvSpPr/>
            <p:nvPr/>
          </p:nvSpPr>
          <p:spPr>
            <a:xfrm>
              <a:off x="5038605" y="2216885"/>
              <a:ext cx="135115" cy="49981"/>
            </a:xfrm>
            <a:custGeom>
              <a:rect b="b" l="l" r="r" t="t"/>
              <a:pathLst>
                <a:path extrusionOk="0" h="1291" w="3490">
                  <a:moveTo>
                    <a:pt x="0" y="0"/>
                  </a:moveTo>
                  <a:lnTo>
                    <a:pt x="0" y="1291"/>
                  </a:lnTo>
                  <a:lnTo>
                    <a:pt x="3489" y="1291"/>
                  </a:lnTo>
                  <a:lnTo>
                    <a:pt x="348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5"/>
            <p:cNvSpPr/>
            <p:nvPr/>
          </p:nvSpPr>
          <p:spPr>
            <a:xfrm>
              <a:off x="4741157" y="2939075"/>
              <a:ext cx="229541" cy="639456"/>
            </a:xfrm>
            <a:custGeom>
              <a:rect b="b" l="l" r="r" t="t"/>
              <a:pathLst>
                <a:path extrusionOk="0" h="16517" w="5929">
                  <a:moveTo>
                    <a:pt x="2017" y="0"/>
                  </a:moveTo>
                  <a:cubicBezTo>
                    <a:pt x="2017" y="0"/>
                    <a:pt x="1431" y="665"/>
                    <a:pt x="1421" y="1679"/>
                  </a:cubicBezTo>
                  <a:cubicBezTo>
                    <a:pt x="1411" y="2692"/>
                    <a:pt x="1431" y="3569"/>
                    <a:pt x="1069" y="4356"/>
                  </a:cubicBezTo>
                  <a:cubicBezTo>
                    <a:pt x="705" y="5142"/>
                    <a:pt x="101" y="5203"/>
                    <a:pt x="40" y="6141"/>
                  </a:cubicBezTo>
                  <a:cubicBezTo>
                    <a:pt x="0" y="6759"/>
                    <a:pt x="215" y="6864"/>
                    <a:pt x="366" y="6864"/>
                  </a:cubicBezTo>
                  <a:cubicBezTo>
                    <a:pt x="444" y="6864"/>
                    <a:pt x="505" y="6836"/>
                    <a:pt x="505" y="6836"/>
                  </a:cubicBezTo>
                  <a:lnTo>
                    <a:pt x="505" y="16516"/>
                  </a:lnTo>
                  <a:lnTo>
                    <a:pt x="5425" y="16516"/>
                  </a:lnTo>
                  <a:lnTo>
                    <a:pt x="5425" y="6836"/>
                  </a:lnTo>
                  <a:cubicBezTo>
                    <a:pt x="5425" y="6836"/>
                    <a:pt x="5486" y="6864"/>
                    <a:pt x="5563" y="6864"/>
                  </a:cubicBezTo>
                  <a:cubicBezTo>
                    <a:pt x="5714" y="6864"/>
                    <a:pt x="5928" y="6759"/>
                    <a:pt x="5888" y="6141"/>
                  </a:cubicBezTo>
                  <a:cubicBezTo>
                    <a:pt x="5829" y="5203"/>
                    <a:pt x="5223" y="5142"/>
                    <a:pt x="4861" y="4356"/>
                  </a:cubicBezTo>
                  <a:cubicBezTo>
                    <a:pt x="4497" y="3569"/>
                    <a:pt x="4517" y="2692"/>
                    <a:pt x="4507" y="1679"/>
                  </a:cubicBezTo>
                  <a:cubicBezTo>
                    <a:pt x="4497" y="665"/>
                    <a:pt x="3913" y="0"/>
                    <a:pt x="39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5"/>
            <p:cNvSpPr/>
            <p:nvPr/>
          </p:nvSpPr>
          <p:spPr>
            <a:xfrm>
              <a:off x="5038605" y="2266827"/>
              <a:ext cx="135115" cy="459121"/>
            </a:xfrm>
            <a:custGeom>
              <a:rect b="b" l="l" r="r" t="t"/>
              <a:pathLst>
                <a:path extrusionOk="0" h="11859" w="3490">
                  <a:moveTo>
                    <a:pt x="0" y="1"/>
                  </a:moveTo>
                  <a:lnTo>
                    <a:pt x="0" y="11858"/>
                  </a:lnTo>
                  <a:lnTo>
                    <a:pt x="3489" y="11858"/>
                  </a:lnTo>
                  <a:lnTo>
                    <a:pt x="34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5"/>
            <p:cNvSpPr/>
            <p:nvPr/>
          </p:nvSpPr>
          <p:spPr>
            <a:xfrm>
              <a:off x="5038605" y="2725910"/>
              <a:ext cx="135115" cy="886496"/>
            </a:xfrm>
            <a:custGeom>
              <a:rect b="b" l="l" r="r" t="t"/>
              <a:pathLst>
                <a:path extrusionOk="0" h="22898" w="3490">
                  <a:moveTo>
                    <a:pt x="0" y="0"/>
                  </a:moveTo>
                  <a:lnTo>
                    <a:pt x="0" y="22898"/>
                  </a:lnTo>
                  <a:lnTo>
                    <a:pt x="3489" y="22898"/>
                  </a:lnTo>
                  <a:lnTo>
                    <a:pt x="34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5"/>
            <p:cNvSpPr/>
            <p:nvPr/>
          </p:nvSpPr>
          <p:spPr>
            <a:xfrm>
              <a:off x="5038605" y="2641589"/>
              <a:ext cx="135115" cy="84360"/>
            </a:xfrm>
            <a:custGeom>
              <a:rect b="b" l="l" r="r" t="t"/>
              <a:pathLst>
                <a:path extrusionOk="0" h="2179" w="3490">
                  <a:moveTo>
                    <a:pt x="0" y="1"/>
                  </a:moveTo>
                  <a:lnTo>
                    <a:pt x="0" y="2178"/>
                  </a:lnTo>
                  <a:lnTo>
                    <a:pt x="3489" y="2178"/>
                  </a:lnTo>
                  <a:lnTo>
                    <a:pt x="34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5"/>
            <p:cNvSpPr/>
            <p:nvPr/>
          </p:nvSpPr>
          <p:spPr>
            <a:xfrm>
              <a:off x="4173518" y="2725910"/>
              <a:ext cx="471587" cy="852620"/>
            </a:xfrm>
            <a:custGeom>
              <a:rect b="b" l="l" r="r" t="t"/>
              <a:pathLst>
                <a:path extrusionOk="0" h="22023" w="12181">
                  <a:moveTo>
                    <a:pt x="0" y="0"/>
                  </a:moveTo>
                  <a:lnTo>
                    <a:pt x="0" y="22022"/>
                  </a:lnTo>
                  <a:lnTo>
                    <a:pt x="12180" y="22022"/>
                  </a:lnTo>
                  <a:lnTo>
                    <a:pt x="1218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5"/>
            <p:cNvSpPr/>
            <p:nvPr/>
          </p:nvSpPr>
          <p:spPr>
            <a:xfrm>
              <a:off x="4311111" y="2924982"/>
              <a:ext cx="152924" cy="278787"/>
            </a:xfrm>
            <a:custGeom>
              <a:rect b="b" l="l" r="r" t="t"/>
              <a:pathLst>
                <a:path extrusionOk="0" h="7201" w="3950">
                  <a:moveTo>
                    <a:pt x="2174" y="1"/>
                  </a:moveTo>
                  <a:cubicBezTo>
                    <a:pt x="1489" y="1"/>
                    <a:pt x="761" y="177"/>
                    <a:pt x="0" y="485"/>
                  </a:cubicBezTo>
                  <a:lnTo>
                    <a:pt x="0" y="7200"/>
                  </a:lnTo>
                  <a:lnTo>
                    <a:pt x="3949" y="7200"/>
                  </a:lnTo>
                  <a:lnTo>
                    <a:pt x="3949" y="485"/>
                  </a:lnTo>
                  <a:cubicBezTo>
                    <a:pt x="3401" y="151"/>
                    <a:pt x="2806" y="1"/>
                    <a:pt x="21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5"/>
            <p:cNvSpPr/>
            <p:nvPr/>
          </p:nvSpPr>
          <p:spPr>
            <a:xfrm>
              <a:off x="4347735" y="2969543"/>
              <a:ext cx="26558" cy="69106"/>
            </a:xfrm>
            <a:custGeom>
              <a:rect b="b" l="l" r="r" t="t"/>
              <a:pathLst>
                <a:path extrusionOk="0" h="1785" w="686">
                  <a:moveTo>
                    <a:pt x="0" y="1"/>
                  </a:moveTo>
                  <a:lnTo>
                    <a:pt x="0" y="1784"/>
                  </a:lnTo>
                  <a:lnTo>
                    <a:pt x="685" y="1784"/>
                  </a:lnTo>
                  <a:lnTo>
                    <a:pt x="6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5"/>
            <p:cNvSpPr/>
            <p:nvPr/>
          </p:nvSpPr>
          <p:spPr>
            <a:xfrm>
              <a:off x="4345180" y="2966988"/>
              <a:ext cx="31669" cy="74217"/>
            </a:xfrm>
            <a:custGeom>
              <a:rect b="b" l="l" r="r" t="t"/>
              <a:pathLst>
                <a:path extrusionOk="0" h="1917" w="818">
                  <a:moveTo>
                    <a:pt x="685" y="131"/>
                  </a:moveTo>
                  <a:lnTo>
                    <a:pt x="685" y="1786"/>
                  </a:lnTo>
                  <a:lnTo>
                    <a:pt x="131" y="1786"/>
                  </a:lnTo>
                  <a:lnTo>
                    <a:pt x="131" y="131"/>
                  </a:lnTo>
                  <a:close/>
                  <a:moveTo>
                    <a:pt x="0" y="1"/>
                  </a:moveTo>
                  <a:lnTo>
                    <a:pt x="0" y="1916"/>
                  </a:lnTo>
                  <a:lnTo>
                    <a:pt x="818" y="1916"/>
                  </a:lnTo>
                  <a:lnTo>
                    <a:pt x="818" y="1850"/>
                  </a:lnTo>
                  <a:lnTo>
                    <a:pt x="8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5"/>
            <p:cNvSpPr/>
            <p:nvPr/>
          </p:nvSpPr>
          <p:spPr>
            <a:xfrm>
              <a:off x="4374255" y="2969543"/>
              <a:ext cx="26558" cy="69106"/>
            </a:xfrm>
            <a:custGeom>
              <a:rect b="b" l="l" r="r" t="t"/>
              <a:pathLst>
                <a:path extrusionOk="0" h="1785" w="686">
                  <a:moveTo>
                    <a:pt x="0" y="1"/>
                  </a:moveTo>
                  <a:lnTo>
                    <a:pt x="0" y="1784"/>
                  </a:lnTo>
                  <a:lnTo>
                    <a:pt x="685" y="1784"/>
                  </a:lnTo>
                  <a:lnTo>
                    <a:pt x="6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5"/>
            <p:cNvSpPr/>
            <p:nvPr/>
          </p:nvSpPr>
          <p:spPr>
            <a:xfrm>
              <a:off x="4371700" y="2966988"/>
              <a:ext cx="31669" cy="74217"/>
            </a:xfrm>
            <a:custGeom>
              <a:rect b="b" l="l" r="r" t="t"/>
              <a:pathLst>
                <a:path extrusionOk="0" h="1917" w="818">
                  <a:moveTo>
                    <a:pt x="687" y="131"/>
                  </a:moveTo>
                  <a:lnTo>
                    <a:pt x="687" y="1786"/>
                  </a:lnTo>
                  <a:lnTo>
                    <a:pt x="133" y="1786"/>
                  </a:lnTo>
                  <a:lnTo>
                    <a:pt x="133" y="131"/>
                  </a:lnTo>
                  <a:close/>
                  <a:moveTo>
                    <a:pt x="0" y="1"/>
                  </a:moveTo>
                  <a:lnTo>
                    <a:pt x="0" y="1916"/>
                  </a:lnTo>
                  <a:lnTo>
                    <a:pt x="817" y="1916"/>
                  </a:lnTo>
                  <a:lnTo>
                    <a:pt x="817" y="1850"/>
                  </a:lnTo>
                  <a:lnTo>
                    <a:pt x="81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5"/>
            <p:cNvSpPr/>
            <p:nvPr/>
          </p:nvSpPr>
          <p:spPr>
            <a:xfrm>
              <a:off x="4400775" y="2969543"/>
              <a:ext cx="26558" cy="69106"/>
            </a:xfrm>
            <a:custGeom>
              <a:rect b="b" l="l" r="r" t="t"/>
              <a:pathLst>
                <a:path extrusionOk="0" h="1785" w="686">
                  <a:moveTo>
                    <a:pt x="0" y="1"/>
                  </a:moveTo>
                  <a:lnTo>
                    <a:pt x="0" y="1784"/>
                  </a:lnTo>
                  <a:lnTo>
                    <a:pt x="685" y="1784"/>
                  </a:lnTo>
                  <a:lnTo>
                    <a:pt x="6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5"/>
            <p:cNvSpPr/>
            <p:nvPr/>
          </p:nvSpPr>
          <p:spPr>
            <a:xfrm>
              <a:off x="4398258" y="2966988"/>
              <a:ext cx="31630" cy="74217"/>
            </a:xfrm>
            <a:custGeom>
              <a:rect b="b" l="l" r="r" t="t"/>
              <a:pathLst>
                <a:path extrusionOk="0" h="1917" w="817">
                  <a:moveTo>
                    <a:pt x="686" y="131"/>
                  </a:moveTo>
                  <a:lnTo>
                    <a:pt x="686" y="1786"/>
                  </a:lnTo>
                  <a:lnTo>
                    <a:pt x="131" y="1786"/>
                  </a:lnTo>
                  <a:lnTo>
                    <a:pt x="131" y="131"/>
                  </a:lnTo>
                  <a:close/>
                  <a:moveTo>
                    <a:pt x="1" y="1"/>
                  </a:moveTo>
                  <a:lnTo>
                    <a:pt x="1" y="1916"/>
                  </a:lnTo>
                  <a:lnTo>
                    <a:pt x="816" y="1916"/>
                  </a:lnTo>
                  <a:lnTo>
                    <a:pt x="816" y="1850"/>
                  </a:lnTo>
                  <a:lnTo>
                    <a:pt x="8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5"/>
            <p:cNvSpPr/>
            <p:nvPr/>
          </p:nvSpPr>
          <p:spPr>
            <a:xfrm>
              <a:off x="4347735" y="3038611"/>
              <a:ext cx="26558" cy="69145"/>
            </a:xfrm>
            <a:custGeom>
              <a:rect b="b" l="l" r="r" t="t"/>
              <a:pathLst>
                <a:path extrusionOk="0" h="1786" w="686">
                  <a:moveTo>
                    <a:pt x="0" y="0"/>
                  </a:moveTo>
                  <a:lnTo>
                    <a:pt x="0" y="1785"/>
                  </a:lnTo>
                  <a:lnTo>
                    <a:pt x="685" y="1785"/>
                  </a:lnTo>
                  <a:lnTo>
                    <a:pt x="6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5"/>
            <p:cNvSpPr/>
            <p:nvPr/>
          </p:nvSpPr>
          <p:spPr>
            <a:xfrm>
              <a:off x="4345180" y="3036094"/>
              <a:ext cx="31669" cy="74217"/>
            </a:xfrm>
            <a:custGeom>
              <a:rect b="b" l="l" r="r" t="t"/>
              <a:pathLst>
                <a:path extrusionOk="0" h="1917" w="818">
                  <a:moveTo>
                    <a:pt x="685" y="131"/>
                  </a:moveTo>
                  <a:lnTo>
                    <a:pt x="685" y="1784"/>
                  </a:lnTo>
                  <a:lnTo>
                    <a:pt x="131" y="1784"/>
                  </a:lnTo>
                  <a:lnTo>
                    <a:pt x="131" y="131"/>
                  </a:lnTo>
                  <a:close/>
                  <a:moveTo>
                    <a:pt x="0" y="1"/>
                  </a:moveTo>
                  <a:lnTo>
                    <a:pt x="0" y="1917"/>
                  </a:lnTo>
                  <a:lnTo>
                    <a:pt x="818" y="1917"/>
                  </a:lnTo>
                  <a:lnTo>
                    <a:pt x="818" y="1850"/>
                  </a:lnTo>
                  <a:lnTo>
                    <a:pt x="8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5"/>
            <p:cNvSpPr/>
            <p:nvPr/>
          </p:nvSpPr>
          <p:spPr>
            <a:xfrm>
              <a:off x="4374255" y="3038611"/>
              <a:ext cx="26558" cy="69145"/>
            </a:xfrm>
            <a:custGeom>
              <a:rect b="b" l="l" r="r" t="t"/>
              <a:pathLst>
                <a:path extrusionOk="0" h="1786" w="686">
                  <a:moveTo>
                    <a:pt x="0" y="0"/>
                  </a:moveTo>
                  <a:lnTo>
                    <a:pt x="0" y="1785"/>
                  </a:lnTo>
                  <a:lnTo>
                    <a:pt x="685" y="1785"/>
                  </a:lnTo>
                  <a:lnTo>
                    <a:pt x="6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5"/>
            <p:cNvSpPr/>
            <p:nvPr/>
          </p:nvSpPr>
          <p:spPr>
            <a:xfrm>
              <a:off x="4371700" y="3036094"/>
              <a:ext cx="31669" cy="74217"/>
            </a:xfrm>
            <a:custGeom>
              <a:rect b="b" l="l" r="r" t="t"/>
              <a:pathLst>
                <a:path extrusionOk="0" h="1917" w="818">
                  <a:moveTo>
                    <a:pt x="687" y="131"/>
                  </a:moveTo>
                  <a:lnTo>
                    <a:pt x="687" y="1784"/>
                  </a:lnTo>
                  <a:lnTo>
                    <a:pt x="133" y="1784"/>
                  </a:lnTo>
                  <a:lnTo>
                    <a:pt x="133" y="131"/>
                  </a:lnTo>
                  <a:close/>
                  <a:moveTo>
                    <a:pt x="0" y="1"/>
                  </a:moveTo>
                  <a:lnTo>
                    <a:pt x="0" y="1917"/>
                  </a:lnTo>
                  <a:lnTo>
                    <a:pt x="817" y="1917"/>
                  </a:lnTo>
                  <a:lnTo>
                    <a:pt x="817" y="1850"/>
                  </a:lnTo>
                  <a:lnTo>
                    <a:pt x="81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5"/>
            <p:cNvSpPr/>
            <p:nvPr/>
          </p:nvSpPr>
          <p:spPr>
            <a:xfrm>
              <a:off x="4400775" y="3038611"/>
              <a:ext cx="26558" cy="69145"/>
            </a:xfrm>
            <a:custGeom>
              <a:rect b="b" l="l" r="r" t="t"/>
              <a:pathLst>
                <a:path extrusionOk="0" h="1786" w="686">
                  <a:moveTo>
                    <a:pt x="0" y="0"/>
                  </a:moveTo>
                  <a:lnTo>
                    <a:pt x="0" y="1785"/>
                  </a:lnTo>
                  <a:lnTo>
                    <a:pt x="685" y="1785"/>
                  </a:lnTo>
                  <a:lnTo>
                    <a:pt x="6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5"/>
            <p:cNvSpPr/>
            <p:nvPr/>
          </p:nvSpPr>
          <p:spPr>
            <a:xfrm>
              <a:off x="4398258" y="3036094"/>
              <a:ext cx="31630" cy="74217"/>
            </a:xfrm>
            <a:custGeom>
              <a:rect b="b" l="l" r="r" t="t"/>
              <a:pathLst>
                <a:path extrusionOk="0" h="1917" w="817">
                  <a:moveTo>
                    <a:pt x="686" y="131"/>
                  </a:moveTo>
                  <a:lnTo>
                    <a:pt x="686" y="1784"/>
                  </a:lnTo>
                  <a:lnTo>
                    <a:pt x="131" y="1784"/>
                  </a:lnTo>
                  <a:lnTo>
                    <a:pt x="131" y="131"/>
                  </a:lnTo>
                  <a:close/>
                  <a:moveTo>
                    <a:pt x="1" y="1"/>
                  </a:moveTo>
                  <a:lnTo>
                    <a:pt x="1" y="1917"/>
                  </a:lnTo>
                  <a:lnTo>
                    <a:pt x="816" y="1917"/>
                  </a:lnTo>
                  <a:lnTo>
                    <a:pt x="816" y="1850"/>
                  </a:lnTo>
                  <a:lnTo>
                    <a:pt x="8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5"/>
            <p:cNvSpPr/>
            <p:nvPr/>
          </p:nvSpPr>
          <p:spPr>
            <a:xfrm>
              <a:off x="4347735" y="3107717"/>
              <a:ext cx="26558" cy="69145"/>
            </a:xfrm>
            <a:custGeom>
              <a:rect b="b" l="l" r="r" t="t"/>
              <a:pathLst>
                <a:path extrusionOk="0" h="1786" w="686">
                  <a:moveTo>
                    <a:pt x="0" y="0"/>
                  </a:moveTo>
                  <a:lnTo>
                    <a:pt x="0" y="1785"/>
                  </a:lnTo>
                  <a:lnTo>
                    <a:pt x="685" y="1785"/>
                  </a:lnTo>
                  <a:lnTo>
                    <a:pt x="6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5"/>
            <p:cNvSpPr/>
            <p:nvPr/>
          </p:nvSpPr>
          <p:spPr>
            <a:xfrm>
              <a:off x="4345180" y="3105162"/>
              <a:ext cx="31669" cy="74178"/>
            </a:xfrm>
            <a:custGeom>
              <a:rect b="b" l="l" r="r" t="t"/>
              <a:pathLst>
                <a:path extrusionOk="0" h="1916" w="818">
                  <a:moveTo>
                    <a:pt x="685" y="133"/>
                  </a:moveTo>
                  <a:lnTo>
                    <a:pt x="685" y="1785"/>
                  </a:lnTo>
                  <a:lnTo>
                    <a:pt x="131" y="1785"/>
                  </a:lnTo>
                  <a:lnTo>
                    <a:pt x="131" y="133"/>
                  </a:lnTo>
                  <a:close/>
                  <a:moveTo>
                    <a:pt x="0" y="0"/>
                  </a:moveTo>
                  <a:lnTo>
                    <a:pt x="0" y="1916"/>
                  </a:lnTo>
                  <a:lnTo>
                    <a:pt x="818" y="1916"/>
                  </a:lnTo>
                  <a:lnTo>
                    <a:pt x="818" y="1851"/>
                  </a:lnTo>
                  <a:lnTo>
                    <a:pt x="81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5"/>
            <p:cNvSpPr/>
            <p:nvPr/>
          </p:nvSpPr>
          <p:spPr>
            <a:xfrm>
              <a:off x="4374255" y="3107717"/>
              <a:ext cx="26558" cy="69145"/>
            </a:xfrm>
            <a:custGeom>
              <a:rect b="b" l="l" r="r" t="t"/>
              <a:pathLst>
                <a:path extrusionOk="0" h="1786" w="686">
                  <a:moveTo>
                    <a:pt x="0" y="0"/>
                  </a:moveTo>
                  <a:lnTo>
                    <a:pt x="0" y="1785"/>
                  </a:lnTo>
                  <a:lnTo>
                    <a:pt x="685" y="1785"/>
                  </a:lnTo>
                  <a:lnTo>
                    <a:pt x="6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5"/>
            <p:cNvSpPr/>
            <p:nvPr/>
          </p:nvSpPr>
          <p:spPr>
            <a:xfrm>
              <a:off x="4371700" y="3105162"/>
              <a:ext cx="31669" cy="74178"/>
            </a:xfrm>
            <a:custGeom>
              <a:rect b="b" l="l" r="r" t="t"/>
              <a:pathLst>
                <a:path extrusionOk="0" h="1916" w="818">
                  <a:moveTo>
                    <a:pt x="687" y="133"/>
                  </a:moveTo>
                  <a:lnTo>
                    <a:pt x="687" y="1785"/>
                  </a:lnTo>
                  <a:lnTo>
                    <a:pt x="133" y="1785"/>
                  </a:lnTo>
                  <a:lnTo>
                    <a:pt x="133" y="133"/>
                  </a:lnTo>
                  <a:close/>
                  <a:moveTo>
                    <a:pt x="0" y="0"/>
                  </a:moveTo>
                  <a:lnTo>
                    <a:pt x="0" y="1916"/>
                  </a:lnTo>
                  <a:lnTo>
                    <a:pt x="817" y="1916"/>
                  </a:lnTo>
                  <a:lnTo>
                    <a:pt x="817" y="1851"/>
                  </a:lnTo>
                  <a:lnTo>
                    <a:pt x="81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5"/>
            <p:cNvSpPr/>
            <p:nvPr/>
          </p:nvSpPr>
          <p:spPr>
            <a:xfrm>
              <a:off x="4400775" y="3107717"/>
              <a:ext cx="26558" cy="69145"/>
            </a:xfrm>
            <a:custGeom>
              <a:rect b="b" l="l" r="r" t="t"/>
              <a:pathLst>
                <a:path extrusionOk="0" h="1786" w="686">
                  <a:moveTo>
                    <a:pt x="0" y="0"/>
                  </a:moveTo>
                  <a:lnTo>
                    <a:pt x="0" y="1785"/>
                  </a:lnTo>
                  <a:lnTo>
                    <a:pt x="685" y="1785"/>
                  </a:lnTo>
                  <a:lnTo>
                    <a:pt x="6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5"/>
            <p:cNvSpPr/>
            <p:nvPr/>
          </p:nvSpPr>
          <p:spPr>
            <a:xfrm>
              <a:off x="4398258" y="3105162"/>
              <a:ext cx="31630" cy="74178"/>
            </a:xfrm>
            <a:custGeom>
              <a:rect b="b" l="l" r="r" t="t"/>
              <a:pathLst>
                <a:path extrusionOk="0" h="1916" w="817">
                  <a:moveTo>
                    <a:pt x="686" y="133"/>
                  </a:moveTo>
                  <a:lnTo>
                    <a:pt x="686" y="1785"/>
                  </a:lnTo>
                  <a:lnTo>
                    <a:pt x="131" y="1785"/>
                  </a:lnTo>
                  <a:lnTo>
                    <a:pt x="131" y="133"/>
                  </a:lnTo>
                  <a:close/>
                  <a:moveTo>
                    <a:pt x="1" y="0"/>
                  </a:moveTo>
                  <a:lnTo>
                    <a:pt x="1" y="1916"/>
                  </a:lnTo>
                  <a:lnTo>
                    <a:pt x="816" y="1916"/>
                  </a:lnTo>
                  <a:lnTo>
                    <a:pt x="816" y="1851"/>
                  </a:lnTo>
                  <a:lnTo>
                    <a:pt x="81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5"/>
            <p:cNvSpPr/>
            <p:nvPr/>
          </p:nvSpPr>
          <p:spPr>
            <a:xfrm>
              <a:off x="3496857" y="3013446"/>
              <a:ext cx="152924" cy="278787"/>
            </a:xfrm>
            <a:custGeom>
              <a:rect b="b" l="l" r="r" t="t"/>
              <a:pathLst>
                <a:path extrusionOk="0" h="7201" w="3950">
                  <a:moveTo>
                    <a:pt x="2177" y="0"/>
                  </a:moveTo>
                  <a:cubicBezTo>
                    <a:pt x="1492" y="0"/>
                    <a:pt x="763" y="177"/>
                    <a:pt x="1" y="485"/>
                  </a:cubicBezTo>
                  <a:lnTo>
                    <a:pt x="1" y="7200"/>
                  </a:lnTo>
                  <a:lnTo>
                    <a:pt x="3950" y="7200"/>
                  </a:lnTo>
                  <a:lnTo>
                    <a:pt x="3950" y="485"/>
                  </a:lnTo>
                  <a:cubicBezTo>
                    <a:pt x="3402" y="150"/>
                    <a:pt x="2809" y="0"/>
                    <a:pt x="21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5"/>
            <p:cNvSpPr/>
            <p:nvPr/>
          </p:nvSpPr>
          <p:spPr>
            <a:xfrm>
              <a:off x="3533559" y="3057930"/>
              <a:ext cx="26558" cy="69145"/>
            </a:xfrm>
            <a:custGeom>
              <a:rect b="b" l="l" r="r" t="t"/>
              <a:pathLst>
                <a:path extrusionOk="0" h="1786" w="686">
                  <a:moveTo>
                    <a:pt x="1" y="1"/>
                  </a:moveTo>
                  <a:lnTo>
                    <a:pt x="1" y="1786"/>
                  </a:lnTo>
                  <a:lnTo>
                    <a:pt x="686" y="1786"/>
                  </a:lnTo>
                  <a:lnTo>
                    <a:pt x="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5"/>
            <p:cNvSpPr/>
            <p:nvPr/>
          </p:nvSpPr>
          <p:spPr>
            <a:xfrm>
              <a:off x="3531004" y="3055452"/>
              <a:ext cx="31630" cy="74217"/>
            </a:xfrm>
            <a:custGeom>
              <a:rect b="b" l="l" r="r" t="t"/>
              <a:pathLst>
                <a:path extrusionOk="0" h="1917" w="817">
                  <a:moveTo>
                    <a:pt x="686" y="131"/>
                  </a:moveTo>
                  <a:lnTo>
                    <a:pt x="686" y="1784"/>
                  </a:lnTo>
                  <a:lnTo>
                    <a:pt x="131" y="1784"/>
                  </a:lnTo>
                  <a:lnTo>
                    <a:pt x="131" y="131"/>
                  </a:lnTo>
                  <a:close/>
                  <a:moveTo>
                    <a:pt x="1" y="0"/>
                  </a:moveTo>
                  <a:lnTo>
                    <a:pt x="1" y="1916"/>
                  </a:lnTo>
                  <a:lnTo>
                    <a:pt x="816" y="1916"/>
                  </a:lnTo>
                  <a:lnTo>
                    <a:pt x="816" y="1850"/>
                  </a:lnTo>
                  <a:lnTo>
                    <a:pt x="81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5"/>
            <p:cNvSpPr/>
            <p:nvPr/>
          </p:nvSpPr>
          <p:spPr>
            <a:xfrm>
              <a:off x="3560079" y="3057930"/>
              <a:ext cx="26558" cy="69145"/>
            </a:xfrm>
            <a:custGeom>
              <a:rect b="b" l="l" r="r" t="t"/>
              <a:pathLst>
                <a:path extrusionOk="0" h="1786" w="686">
                  <a:moveTo>
                    <a:pt x="1" y="1"/>
                  </a:moveTo>
                  <a:lnTo>
                    <a:pt x="1" y="1786"/>
                  </a:lnTo>
                  <a:lnTo>
                    <a:pt x="686" y="1786"/>
                  </a:lnTo>
                  <a:lnTo>
                    <a:pt x="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5"/>
            <p:cNvSpPr/>
            <p:nvPr/>
          </p:nvSpPr>
          <p:spPr>
            <a:xfrm>
              <a:off x="3557524" y="3055452"/>
              <a:ext cx="31669" cy="74217"/>
            </a:xfrm>
            <a:custGeom>
              <a:rect b="b" l="l" r="r" t="t"/>
              <a:pathLst>
                <a:path extrusionOk="0" h="1917" w="818">
                  <a:moveTo>
                    <a:pt x="686" y="131"/>
                  </a:moveTo>
                  <a:lnTo>
                    <a:pt x="686" y="1784"/>
                  </a:lnTo>
                  <a:lnTo>
                    <a:pt x="131" y="1784"/>
                  </a:lnTo>
                  <a:lnTo>
                    <a:pt x="131" y="131"/>
                  </a:lnTo>
                  <a:close/>
                  <a:moveTo>
                    <a:pt x="1" y="0"/>
                  </a:moveTo>
                  <a:lnTo>
                    <a:pt x="1" y="1916"/>
                  </a:lnTo>
                  <a:lnTo>
                    <a:pt x="818" y="1916"/>
                  </a:lnTo>
                  <a:lnTo>
                    <a:pt x="818" y="1850"/>
                  </a:lnTo>
                  <a:lnTo>
                    <a:pt x="81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5"/>
            <p:cNvSpPr/>
            <p:nvPr/>
          </p:nvSpPr>
          <p:spPr>
            <a:xfrm>
              <a:off x="3586598" y="3057930"/>
              <a:ext cx="26558" cy="69145"/>
            </a:xfrm>
            <a:custGeom>
              <a:rect b="b" l="l" r="r" t="t"/>
              <a:pathLst>
                <a:path extrusionOk="0" h="1786" w="686">
                  <a:moveTo>
                    <a:pt x="1" y="1"/>
                  </a:moveTo>
                  <a:lnTo>
                    <a:pt x="1" y="1786"/>
                  </a:lnTo>
                  <a:lnTo>
                    <a:pt x="686" y="1786"/>
                  </a:lnTo>
                  <a:lnTo>
                    <a:pt x="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5"/>
            <p:cNvSpPr/>
            <p:nvPr/>
          </p:nvSpPr>
          <p:spPr>
            <a:xfrm>
              <a:off x="3584043" y="3055452"/>
              <a:ext cx="31669" cy="74217"/>
            </a:xfrm>
            <a:custGeom>
              <a:rect b="b" l="l" r="r" t="t"/>
              <a:pathLst>
                <a:path extrusionOk="0" h="1917" w="818">
                  <a:moveTo>
                    <a:pt x="687" y="131"/>
                  </a:moveTo>
                  <a:lnTo>
                    <a:pt x="687" y="1784"/>
                  </a:lnTo>
                  <a:lnTo>
                    <a:pt x="133" y="1784"/>
                  </a:lnTo>
                  <a:lnTo>
                    <a:pt x="133" y="131"/>
                  </a:lnTo>
                  <a:close/>
                  <a:moveTo>
                    <a:pt x="1" y="0"/>
                  </a:moveTo>
                  <a:lnTo>
                    <a:pt x="1" y="1916"/>
                  </a:lnTo>
                  <a:lnTo>
                    <a:pt x="818" y="1916"/>
                  </a:lnTo>
                  <a:lnTo>
                    <a:pt x="818" y="1850"/>
                  </a:lnTo>
                  <a:lnTo>
                    <a:pt x="81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5"/>
            <p:cNvSpPr/>
            <p:nvPr/>
          </p:nvSpPr>
          <p:spPr>
            <a:xfrm>
              <a:off x="3533559" y="3127036"/>
              <a:ext cx="26558" cy="69184"/>
            </a:xfrm>
            <a:custGeom>
              <a:rect b="b" l="l" r="r" t="t"/>
              <a:pathLst>
                <a:path extrusionOk="0" h="1787" w="686">
                  <a:moveTo>
                    <a:pt x="1" y="1"/>
                  </a:moveTo>
                  <a:lnTo>
                    <a:pt x="1" y="1786"/>
                  </a:lnTo>
                  <a:lnTo>
                    <a:pt x="686" y="1786"/>
                  </a:lnTo>
                  <a:lnTo>
                    <a:pt x="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5"/>
            <p:cNvSpPr/>
            <p:nvPr/>
          </p:nvSpPr>
          <p:spPr>
            <a:xfrm>
              <a:off x="3531004" y="3124481"/>
              <a:ext cx="31630" cy="74217"/>
            </a:xfrm>
            <a:custGeom>
              <a:rect b="b" l="l" r="r" t="t"/>
              <a:pathLst>
                <a:path extrusionOk="0" h="1917" w="817">
                  <a:moveTo>
                    <a:pt x="686" y="133"/>
                  </a:moveTo>
                  <a:lnTo>
                    <a:pt x="686" y="1786"/>
                  </a:lnTo>
                  <a:lnTo>
                    <a:pt x="131" y="1786"/>
                  </a:lnTo>
                  <a:lnTo>
                    <a:pt x="131" y="133"/>
                  </a:lnTo>
                  <a:close/>
                  <a:moveTo>
                    <a:pt x="1" y="1"/>
                  </a:moveTo>
                  <a:lnTo>
                    <a:pt x="1" y="1917"/>
                  </a:lnTo>
                  <a:lnTo>
                    <a:pt x="816" y="1917"/>
                  </a:lnTo>
                  <a:lnTo>
                    <a:pt x="816" y="1852"/>
                  </a:lnTo>
                  <a:lnTo>
                    <a:pt x="8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5"/>
            <p:cNvSpPr/>
            <p:nvPr/>
          </p:nvSpPr>
          <p:spPr>
            <a:xfrm>
              <a:off x="3560079" y="3127036"/>
              <a:ext cx="26558" cy="69184"/>
            </a:xfrm>
            <a:custGeom>
              <a:rect b="b" l="l" r="r" t="t"/>
              <a:pathLst>
                <a:path extrusionOk="0" h="1787" w="686">
                  <a:moveTo>
                    <a:pt x="1" y="1"/>
                  </a:moveTo>
                  <a:lnTo>
                    <a:pt x="1" y="1786"/>
                  </a:lnTo>
                  <a:lnTo>
                    <a:pt x="686" y="1786"/>
                  </a:lnTo>
                  <a:lnTo>
                    <a:pt x="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5"/>
            <p:cNvSpPr/>
            <p:nvPr/>
          </p:nvSpPr>
          <p:spPr>
            <a:xfrm>
              <a:off x="3557524" y="3124481"/>
              <a:ext cx="31669" cy="74217"/>
            </a:xfrm>
            <a:custGeom>
              <a:rect b="b" l="l" r="r" t="t"/>
              <a:pathLst>
                <a:path extrusionOk="0" h="1917" w="818">
                  <a:moveTo>
                    <a:pt x="686" y="133"/>
                  </a:moveTo>
                  <a:lnTo>
                    <a:pt x="686" y="1786"/>
                  </a:lnTo>
                  <a:lnTo>
                    <a:pt x="131" y="1786"/>
                  </a:lnTo>
                  <a:lnTo>
                    <a:pt x="131" y="133"/>
                  </a:lnTo>
                  <a:close/>
                  <a:moveTo>
                    <a:pt x="1" y="1"/>
                  </a:moveTo>
                  <a:lnTo>
                    <a:pt x="1" y="1917"/>
                  </a:lnTo>
                  <a:lnTo>
                    <a:pt x="818" y="1917"/>
                  </a:lnTo>
                  <a:lnTo>
                    <a:pt x="818" y="1852"/>
                  </a:lnTo>
                  <a:lnTo>
                    <a:pt x="8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5"/>
            <p:cNvSpPr/>
            <p:nvPr/>
          </p:nvSpPr>
          <p:spPr>
            <a:xfrm>
              <a:off x="3586598" y="3127036"/>
              <a:ext cx="26558" cy="69184"/>
            </a:xfrm>
            <a:custGeom>
              <a:rect b="b" l="l" r="r" t="t"/>
              <a:pathLst>
                <a:path extrusionOk="0" h="1787" w="686">
                  <a:moveTo>
                    <a:pt x="1" y="1"/>
                  </a:moveTo>
                  <a:lnTo>
                    <a:pt x="1" y="1786"/>
                  </a:lnTo>
                  <a:lnTo>
                    <a:pt x="686" y="1786"/>
                  </a:lnTo>
                  <a:lnTo>
                    <a:pt x="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5"/>
            <p:cNvSpPr/>
            <p:nvPr/>
          </p:nvSpPr>
          <p:spPr>
            <a:xfrm>
              <a:off x="3584043" y="3124481"/>
              <a:ext cx="31669" cy="74217"/>
            </a:xfrm>
            <a:custGeom>
              <a:rect b="b" l="l" r="r" t="t"/>
              <a:pathLst>
                <a:path extrusionOk="0" h="1917" w="818">
                  <a:moveTo>
                    <a:pt x="687" y="133"/>
                  </a:moveTo>
                  <a:lnTo>
                    <a:pt x="687" y="1786"/>
                  </a:lnTo>
                  <a:lnTo>
                    <a:pt x="133" y="1786"/>
                  </a:lnTo>
                  <a:lnTo>
                    <a:pt x="133" y="133"/>
                  </a:lnTo>
                  <a:close/>
                  <a:moveTo>
                    <a:pt x="1" y="1"/>
                  </a:moveTo>
                  <a:lnTo>
                    <a:pt x="1" y="1917"/>
                  </a:lnTo>
                  <a:lnTo>
                    <a:pt x="818" y="1917"/>
                  </a:lnTo>
                  <a:lnTo>
                    <a:pt x="818" y="1852"/>
                  </a:lnTo>
                  <a:lnTo>
                    <a:pt x="8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5"/>
            <p:cNvSpPr/>
            <p:nvPr/>
          </p:nvSpPr>
          <p:spPr>
            <a:xfrm>
              <a:off x="3533559" y="3196181"/>
              <a:ext cx="26558" cy="69068"/>
            </a:xfrm>
            <a:custGeom>
              <a:rect b="b" l="l" r="r" t="t"/>
              <a:pathLst>
                <a:path extrusionOk="0" h="1784" w="686">
                  <a:moveTo>
                    <a:pt x="1" y="0"/>
                  </a:moveTo>
                  <a:lnTo>
                    <a:pt x="1" y="1784"/>
                  </a:lnTo>
                  <a:lnTo>
                    <a:pt x="686" y="1784"/>
                  </a:lnTo>
                  <a:lnTo>
                    <a:pt x="6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5"/>
            <p:cNvSpPr/>
            <p:nvPr/>
          </p:nvSpPr>
          <p:spPr>
            <a:xfrm>
              <a:off x="3531004" y="3193587"/>
              <a:ext cx="31630" cy="74217"/>
            </a:xfrm>
            <a:custGeom>
              <a:rect b="b" l="l" r="r" t="t"/>
              <a:pathLst>
                <a:path extrusionOk="0" h="1917" w="817">
                  <a:moveTo>
                    <a:pt x="686" y="132"/>
                  </a:moveTo>
                  <a:lnTo>
                    <a:pt x="686" y="1786"/>
                  </a:lnTo>
                  <a:lnTo>
                    <a:pt x="131" y="1786"/>
                  </a:lnTo>
                  <a:lnTo>
                    <a:pt x="131" y="132"/>
                  </a:lnTo>
                  <a:close/>
                  <a:moveTo>
                    <a:pt x="1" y="1"/>
                  </a:moveTo>
                  <a:lnTo>
                    <a:pt x="1" y="1917"/>
                  </a:lnTo>
                  <a:lnTo>
                    <a:pt x="816" y="1917"/>
                  </a:lnTo>
                  <a:lnTo>
                    <a:pt x="816" y="1851"/>
                  </a:lnTo>
                  <a:lnTo>
                    <a:pt x="8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5"/>
            <p:cNvSpPr/>
            <p:nvPr/>
          </p:nvSpPr>
          <p:spPr>
            <a:xfrm>
              <a:off x="3560079" y="3196181"/>
              <a:ext cx="26558" cy="69068"/>
            </a:xfrm>
            <a:custGeom>
              <a:rect b="b" l="l" r="r" t="t"/>
              <a:pathLst>
                <a:path extrusionOk="0" h="1784" w="686">
                  <a:moveTo>
                    <a:pt x="1" y="0"/>
                  </a:moveTo>
                  <a:lnTo>
                    <a:pt x="1" y="1784"/>
                  </a:lnTo>
                  <a:lnTo>
                    <a:pt x="686" y="1784"/>
                  </a:lnTo>
                  <a:lnTo>
                    <a:pt x="6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5"/>
            <p:cNvSpPr/>
            <p:nvPr/>
          </p:nvSpPr>
          <p:spPr>
            <a:xfrm>
              <a:off x="3557524" y="3193587"/>
              <a:ext cx="31669" cy="74217"/>
            </a:xfrm>
            <a:custGeom>
              <a:rect b="b" l="l" r="r" t="t"/>
              <a:pathLst>
                <a:path extrusionOk="0" h="1917" w="818">
                  <a:moveTo>
                    <a:pt x="686" y="132"/>
                  </a:moveTo>
                  <a:lnTo>
                    <a:pt x="686" y="1786"/>
                  </a:lnTo>
                  <a:lnTo>
                    <a:pt x="131" y="1786"/>
                  </a:lnTo>
                  <a:lnTo>
                    <a:pt x="131" y="132"/>
                  </a:lnTo>
                  <a:close/>
                  <a:moveTo>
                    <a:pt x="1" y="1"/>
                  </a:moveTo>
                  <a:lnTo>
                    <a:pt x="1" y="1917"/>
                  </a:lnTo>
                  <a:lnTo>
                    <a:pt x="818" y="1917"/>
                  </a:lnTo>
                  <a:lnTo>
                    <a:pt x="818" y="1851"/>
                  </a:lnTo>
                  <a:lnTo>
                    <a:pt x="8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5"/>
            <p:cNvSpPr/>
            <p:nvPr/>
          </p:nvSpPr>
          <p:spPr>
            <a:xfrm>
              <a:off x="3586598" y="3196181"/>
              <a:ext cx="26558" cy="69068"/>
            </a:xfrm>
            <a:custGeom>
              <a:rect b="b" l="l" r="r" t="t"/>
              <a:pathLst>
                <a:path extrusionOk="0" h="1784" w="686">
                  <a:moveTo>
                    <a:pt x="1" y="0"/>
                  </a:moveTo>
                  <a:lnTo>
                    <a:pt x="1" y="1784"/>
                  </a:lnTo>
                  <a:lnTo>
                    <a:pt x="686" y="1784"/>
                  </a:lnTo>
                  <a:lnTo>
                    <a:pt x="6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5"/>
            <p:cNvSpPr/>
            <p:nvPr/>
          </p:nvSpPr>
          <p:spPr>
            <a:xfrm>
              <a:off x="3584043" y="3193587"/>
              <a:ext cx="31669" cy="74217"/>
            </a:xfrm>
            <a:custGeom>
              <a:rect b="b" l="l" r="r" t="t"/>
              <a:pathLst>
                <a:path extrusionOk="0" h="1917" w="818">
                  <a:moveTo>
                    <a:pt x="687" y="132"/>
                  </a:moveTo>
                  <a:lnTo>
                    <a:pt x="687" y="1786"/>
                  </a:lnTo>
                  <a:lnTo>
                    <a:pt x="133" y="1786"/>
                  </a:lnTo>
                  <a:lnTo>
                    <a:pt x="133" y="132"/>
                  </a:lnTo>
                  <a:close/>
                  <a:moveTo>
                    <a:pt x="1" y="1"/>
                  </a:moveTo>
                  <a:lnTo>
                    <a:pt x="1" y="1917"/>
                  </a:lnTo>
                  <a:lnTo>
                    <a:pt x="818" y="1917"/>
                  </a:lnTo>
                  <a:lnTo>
                    <a:pt x="818" y="1851"/>
                  </a:lnTo>
                  <a:lnTo>
                    <a:pt x="8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5"/>
            <p:cNvSpPr/>
            <p:nvPr/>
          </p:nvSpPr>
          <p:spPr>
            <a:xfrm>
              <a:off x="4821917" y="3004077"/>
              <a:ext cx="67984" cy="199692"/>
            </a:xfrm>
            <a:custGeom>
              <a:rect b="b" l="l" r="r" t="t"/>
              <a:pathLst>
                <a:path extrusionOk="0" h="5158" w="1756">
                  <a:moveTo>
                    <a:pt x="0" y="0"/>
                  </a:moveTo>
                  <a:lnTo>
                    <a:pt x="0" y="5157"/>
                  </a:lnTo>
                  <a:lnTo>
                    <a:pt x="1756" y="5157"/>
                  </a:lnTo>
                  <a:lnTo>
                    <a:pt x="17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5"/>
            <p:cNvSpPr/>
            <p:nvPr/>
          </p:nvSpPr>
          <p:spPr>
            <a:xfrm>
              <a:off x="4760670" y="2899276"/>
              <a:ext cx="208674" cy="39838"/>
            </a:xfrm>
            <a:custGeom>
              <a:rect b="b" l="l" r="r" t="t"/>
              <a:pathLst>
                <a:path extrusionOk="0" h="1029" w="5390">
                  <a:moveTo>
                    <a:pt x="1" y="1"/>
                  </a:moveTo>
                  <a:cubicBezTo>
                    <a:pt x="1" y="1"/>
                    <a:pt x="141" y="545"/>
                    <a:pt x="1936" y="1028"/>
                  </a:cubicBezTo>
                  <a:lnTo>
                    <a:pt x="3409" y="1028"/>
                  </a:lnTo>
                  <a:cubicBezTo>
                    <a:pt x="4377" y="1028"/>
                    <a:pt x="5389" y="1"/>
                    <a:pt x="538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5"/>
            <p:cNvSpPr/>
            <p:nvPr/>
          </p:nvSpPr>
          <p:spPr>
            <a:xfrm>
              <a:off x="4632562" y="3341943"/>
              <a:ext cx="128147" cy="236587"/>
            </a:xfrm>
            <a:custGeom>
              <a:rect b="b" l="l" r="r" t="t"/>
              <a:pathLst>
                <a:path extrusionOk="0" h="6111" w="3310">
                  <a:moveTo>
                    <a:pt x="1" y="1"/>
                  </a:moveTo>
                  <a:lnTo>
                    <a:pt x="1" y="6110"/>
                  </a:lnTo>
                  <a:lnTo>
                    <a:pt x="3310" y="6110"/>
                  </a:lnTo>
                  <a:lnTo>
                    <a:pt x="3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5"/>
            <p:cNvSpPr/>
            <p:nvPr/>
          </p:nvSpPr>
          <p:spPr>
            <a:xfrm>
              <a:off x="4931248" y="3341943"/>
              <a:ext cx="107395" cy="236587"/>
            </a:xfrm>
            <a:custGeom>
              <a:rect b="b" l="l" r="r" t="t"/>
              <a:pathLst>
                <a:path extrusionOk="0" h="6111" w="2774">
                  <a:moveTo>
                    <a:pt x="0" y="1"/>
                  </a:moveTo>
                  <a:lnTo>
                    <a:pt x="0" y="6110"/>
                  </a:lnTo>
                  <a:lnTo>
                    <a:pt x="2773" y="6110"/>
                  </a:lnTo>
                  <a:lnTo>
                    <a:pt x="277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5"/>
            <p:cNvSpPr/>
            <p:nvPr/>
          </p:nvSpPr>
          <p:spPr>
            <a:xfrm>
              <a:off x="4757921" y="3341943"/>
              <a:ext cx="193265" cy="236587"/>
            </a:xfrm>
            <a:custGeom>
              <a:rect b="b" l="l" r="r" t="t"/>
              <a:pathLst>
                <a:path extrusionOk="0" h="6111" w="4992">
                  <a:moveTo>
                    <a:pt x="0" y="1"/>
                  </a:moveTo>
                  <a:lnTo>
                    <a:pt x="0" y="6110"/>
                  </a:lnTo>
                  <a:lnTo>
                    <a:pt x="4992" y="6110"/>
                  </a:lnTo>
                  <a:lnTo>
                    <a:pt x="49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5"/>
            <p:cNvSpPr/>
            <p:nvPr/>
          </p:nvSpPr>
          <p:spPr>
            <a:xfrm>
              <a:off x="3984705" y="3103923"/>
              <a:ext cx="138174" cy="116222"/>
            </a:xfrm>
            <a:custGeom>
              <a:rect b="b" l="l" r="r" t="t"/>
              <a:pathLst>
                <a:path extrusionOk="0" h="3002" w="3569">
                  <a:moveTo>
                    <a:pt x="1784" y="1"/>
                  </a:moveTo>
                  <a:cubicBezTo>
                    <a:pt x="799" y="1"/>
                    <a:pt x="0" y="798"/>
                    <a:pt x="0" y="1784"/>
                  </a:cubicBezTo>
                  <a:lnTo>
                    <a:pt x="0" y="3002"/>
                  </a:lnTo>
                  <a:lnTo>
                    <a:pt x="3569" y="3002"/>
                  </a:lnTo>
                  <a:lnTo>
                    <a:pt x="3569" y="1784"/>
                  </a:lnTo>
                  <a:cubicBezTo>
                    <a:pt x="3569" y="798"/>
                    <a:pt x="2770" y="1"/>
                    <a:pt x="1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5"/>
            <p:cNvSpPr/>
            <p:nvPr/>
          </p:nvSpPr>
          <p:spPr>
            <a:xfrm>
              <a:off x="3979633" y="3098813"/>
              <a:ext cx="148317" cy="126482"/>
            </a:xfrm>
            <a:custGeom>
              <a:rect b="b" l="l" r="r" t="t"/>
              <a:pathLst>
                <a:path extrusionOk="0" h="3267" w="3831">
                  <a:moveTo>
                    <a:pt x="1916" y="263"/>
                  </a:moveTo>
                  <a:cubicBezTo>
                    <a:pt x="2373" y="263"/>
                    <a:pt x="2785" y="449"/>
                    <a:pt x="3084" y="748"/>
                  </a:cubicBezTo>
                  <a:cubicBezTo>
                    <a:pt x="3384" y="1048"/>
                    <a:pt x="3569" y="1460"/>
                    <a:pt x="3569" y="1916"/>
                  </a:cubicBezTo>
                  <a:lnTo>
                    <a:pt x="3569" y="3003"/>
                  </a:lnTo>
                  <a:lnTo>
                    <a:pt x="262" y="3003"/>
                  </a:lnTo>
                  <a:lnTo>
                    <a:pt x="262" y="1916"/>
                  </a:lnTo>
                  <a:cubicBezTo>
                    <a:pt x="262" y="1460"/>
                    <a:pt x="447" y="1048"/>
                    <a:pt x="746" y="748"/>
                  </a:cubicBezTo>
                  <a:cubicBezTo>
                    <a:pt x="1046" y="449"/>
                    <a:pt x="1458" y="263"/>
                    <a:pt x="1916" y="263"/>
                  </a:cubicBezTo>
                  <a:close/>
                  <a:moveTo>
                    <a:pt x="1915" y="0"/>
                  </a:moveTo>
                  <a:cubicBezTo>
                    <a:pt x="857" y="0"/>
                    <a:pt x="0" y="859"/>
                    <a:pt x="0" y="1916"/>
                  </a:cubicBezTo>
                  <a:lnTo>
                    <a:pt x="0" y="3266"/>
                  </a:lnTo>
                  <a:lnTo>
                    <a:pt x="3830" y="3266"/>
                  </a:lnTo>
                  <a:lnTo>
                    <a:pt x="3830" y="1916"/>
                  </a:lnTo>
                  <a:cubicBezTo>
                    <a:pt x="3830" y="859"/>
                    <a:pt x="2973" y="0"/>
                    <a:pt x="1916" y="0"/>
                  </a:cubicBezTo>
                  <a:lnTo>
                    <a:pt x="1916" y="133"/>
                  </a:lnTo>
                  <a:lnTo>
                    <a:pt x="1915" y="133"/>
                  </a:lnTo>
                  <a:lnTo>
                    <a:pt x="191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5"/>
            <p:cNvSpPr/>
            <p:nvPr/>
          </p:nvSpPr>
          <p:spPr>
            <a:xfrm>
              <a:off x="4008515" y="2789170"/>
              <a:ext cx="75610" cy="93768"/>
            </a:xfrm>
            <a:custGeom>
              <a:rect b="b" l="l" r="r" t="t"/>
              <a:pathLst>
                <a:path extrusionOk="0" h="2422" w="1953">
                  <a:moveTo>
                    <a:pt x="0" y="1"/>
                  </a:moveTo>
                  <a:lnTo>
                    <a:pt x="0" y="2421"/>
                  </a:lnTo>
                  <a:lnTo>
                    <a:pt x="1953" y="2421"/>
                  </a:lnTo>
                  <a:lnTo>
                    <a:pt x="19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5"/>
            <p:cNvSpPr/>
            <p:nvPr/>
          </p:nvSpPr>
          <p:spPr>
            <a:xfrm>
              <a:off x="4003443" y="2784060"/>
              <a:ext cx="85831" cy="103911"/>
            </a:xfrm>
            <a:custGeom>
              <a:rect b="b" l="l" r="r" t="t"/>
              <a:pathLst>
                <a:path extrusionOk="0" h="2684" w="2217">
                  <a:moveTo>
                    <a:pt x="1953" y="263"/>
                  </a:moveTo>
                  <a:lnTo>
                    <a:pt x="1953" y="2421"/>
                  </a:lnTo>
                  <a:lnTo>
                    <a:pt x="264" y="2421"/>
                  </a:lnTo>
                  <a:lnTo>
                    <a:pt x="264" y="263"/>
                  </a:lnTo>
                  <a:close/>
                  <a:moveTo>
                    <a:pt x="1" y="0"/>
                  </a:moveTo>
                  <a:lnTo>
                    <a:pt x="1" y="2684"/>
                  </a:lnTo>
                  <a:lnTo>
                    <a:pt x="2216" y="2684"/>
                  </a:lnTo>
                  <a:lnTo>
                    <a:pt x="2216" y="2552"/>
                  </a:lnTo>
                  <a:lnTo>
                    <a:pt x="221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5"/>
            <p:cNvSpPr/>
            <p:nvPr/>
          </p:nvSpPr>
          <p:spPr>
            <a:xfrm>
              <a:off x="3532978" y="2789170"/>
              <a:ext cx="75649" cy="93768"/>
            </a:xfrm>
            <a:custGeom>
              <a:rect b="b" l="l" r="r" t="t"/>
              <a:pathLst>
                <a:path extrusionOk="0" h="2422" w="1954">
                  <a:moveTo>
                    <a:pt x="1" y="1"/>
                  </a:moveTo>
                  <a:lnTo>
                    <a:pt x="1" y="2421"/>
                  </a:lnTo>
                  <a:lnTo>
                    <a:pt x="1953" y="2421"/>
                  </a:lnTo>
                  <a:lnTo>
                    <a:pt x="19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5"/>
            <p:cNvSpPr/>
            <p:nvPr/>
          </p:nvSpPr>
          <p:spPr>
            <a:xfrm>
              <a:off x="3527945" y="2784060"/>
              <a:ext cx="85715" cy="103911"/>
            </a:xfrm>
            <a:custGeom>
              <a:rect b="b" l="l" r="r" t="t"/>
              <a:pathLst>
                <a:path extrusionOk="0" h="2684" w="2214">
                  <a:moveTo>
                    <a:pt x="1951" y="263"/>
                  </a:moveTo>
                  <a:lnTo>
                    <a:pt x="1951" y="2421"/>
                  </a:lnTo>
                  <a:lnTo>
                    <a:pt x="262" y="2421"/>
                  </a:lnTo>
                  <a:lnTo>
                    <a:pt x="262" y="263"/>
                  </a:lnTo>
                  <a:close/>
                  <a:moveTo>
                    <a:pt x="0" y="0"/>
                  </a:moveTo>
                  <a:lnTo>
                    <a:pt x="0" y="2684"/>
                  </a:lnTo>
                  <a:lnTo>
                    <a:pt x="2214" y="2684"/>
                  </a:lnTo>
                  <a:lnTo>
                    <a:pt x="2214" y="2552"/>
                  </a:lnTo>
                  <a:lnTo>
                    <a:pt x="221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5"/>
            <p:cNvSpPr/>
            <p:nvPr/>
          </p:nvSpPr>
          <p:spPr>
            <a:xfrm>
              <a:off x="2786940" y="2110690"/>
              <a:ext cx="346654" cy="27372"/>
            </a:xfrm>
            <a:custGeom>
              <a:rect b="b" l="l" r="r" t="t"/>
              <a:pathLst>
                <a:path extrusionOk="0" h="707" w="8954">
                  <a:moveTo>
                    <a:pt x="0" y="0"/>
                  </a:moveTo>
                  <a:lnTo>
                    <a:pt x="0" y="707"/>
                  </a:lnTo>
                  <a:lnTo>
                    <a:pt x="8954" y="707"/>
                  </a:lnTo>
                  <a:lnTo>
                    <a:pt x="895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5"/>
            <p:cNvSpPr/>
            <p:nvPr/>
          </p:nvSpPr>
          <p:spPr>
            <a:xfrm>
              <a:off x="2800955" y="2138023"/>
              <a:ext cx="318624" cy="64809"/>
            </a:xfrm>
            <a:custGeom>
              <a:rect b="b" l="l" r="r" t="t"/>
              <a:pathLst>
                <a:path extrusionOk="0" h="1674" w="8230">
                  <a:moveTo>
                    <a:pt x="0" y="1"/>
                  </a:moveTo>
                  <a:lnTo>
                    <a:pt x="0" y="1673"/>
                  </a:lnTo>
                  <a:lnTo>
                    <a:pt x="8230" y="1673"/>
                  </a:lnTo>
                  <a:lnTo>
                    <a:pt x="82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5"/>
            <p:cNvSpPr/>
            <p:nvPr/>
          </p:nvSpPr>
          <p:spPr>
            <a:xfrm>
              <a:off x="2800955" y="2736866"/>
              <a:ext cx="318624" cy="42161"/>
            </a:xfrm>
            <a:custGeom>
              <a:rect b="b" l="l" r="r" t="t"/>
              <a:pathLst>
                <a:path extrusionOk="0" h="1089" w="8230">
                  <a:moveTo>
                    <a:pt x="0" y="0"/>
                  </a:moveTo>
                  <a:lnTo>
                    <a:pt x="0" y="1089"/>
                  </a:lnTo>
                  <a:lnTo>
                    <a:pt x="8230" y="1089"/>
                  </a:lnTo>
                  <a:lnTo>
                    <a:pt x="823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5"/>
            <p:cNvSpPr/>
            <p:nvPr/>
          </p:nvSpPr>
          <p:spPr>
            <a:xfrm>
              <a:off x="2813499" y="2202870"/>
              <a:ext cx="293576" cy="534035"/>
            </a:xfrm>
            <a:custGeom>
              <a:rect b="b" l="l" r="r" t="t"/>
              <a:pathLst>
                <a:path extrusionOk="0" h="13794" w="7583">
                  <a:moveTo>
                    <a:pt x="1" y="0"/>
                  </a:moveTo>
                  <a:lnTo>
                    <a:pt x="1" y="13793"/>
                  </a:lnTo>
                  <a:lnTo>
                    <a:pt x="7583" y="13793"/>
                  </a:lnTo>
                  <a:lnTo>
                    <a:pt x="75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5"/>
            <p:cNvSpPr/>
            <p:nvPr/>
          </p:nvSpPr>
          <p:spPr>
            <a:xfrm>
              <a:off x="2866538" y="2282468"/>
              <a:ext cx="187458" cy="374800"/>
            </a:xfrm>
            <a:custGeom>
              <a:rect b="b" l="l" r="r" t="t"/>
              <a:pathLst>
                <a:path extrusionOk="0" h="9681" w="4842">
                  <a:moveTo>
                    <a:pt x="0" y="0"/>
                  </a:moveTo>
                  <a:lnTo>
                    <a:pt x="0" y="9681"/>
                  </a:lnTo>
                  <a:lnTo>
                    <a:pt x="4841" y="9681"/>
                  </a:lnTo>
                  <a:lnTo>
                    <a:pt x="48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5"/>
            <p:cNvSpPr/>
            <p:nvPr/>
          </p:nvSpPr>
          <p:spPr>
            <a:xfrm>
              <a:off x="2848845" y="2368338"/>
              <a:ext cx="222844" cy="203060"/>
            </a:xfrm>
            <a:custGeom>
              <a:rect b="b" l="l" r="r" t="t"/>
              <a:pathLst>
                <a:path extrusionOk="0" h="5245" w="5756">
                  <a:moveTo>
                    <a:pt x="2878" y="1"/>
                  </a:moveTo>
                  <a:cubicBezTo>
                    <a:pt x="2207" y="1"/>
                    <a:pt x="1536" y="257"/>
                    <a:pt x="1025" y="769"/>
                  </a:cubicBezTo>
                  <a:cubicBezTo>
                    <a:pt x="1" y="1793"/>
                    <a:pt x="1" y="3452"/>
                    <a:pt x="1025" y="4476"/>
                  </a:cubicBezTo>
                  <a:cubicBezTo>
                    <a:pt x="1536" y="4988"/>
                    <a:pt x="2207" y="5244"/>
                    <a:pt x="2878" y="5244"/>
                  </a:cubicBezTo>
                  <a:cubicBezTo>
                    <a:pt x="3549" y="5244"/>
                    <a:pt x="4221" y="4988"/>
                    <a:pt x="4733" y="4476"/>
                  </a:cubicBezTo>
                  <a:cubicBezTo>
                    <a:pt x="5755" y="3452"/>
                    <a:pt x="5755" y="1793"/>
                    <a:pt x="4733" y="769"/>
                  </a:cubicBezTo>
                  <a:cubicBezTo>
                    <a:pt x="4221" y="257"/>
                    <a:pt x="3549" y="1"/>
                    <a:pt x="28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5"/>
            <p:cNvSpPr/>
            <p:nvPr/>
          </p:nvSpPr>
          <p:spPr>
            <a:xfrm>
              <a:off x="2853646" y="2363228"/>
              <a:ext cx="213204" cy="213204"/>
            </a:xfrm>
            <a:custGeom>
              <a:rect b="b" l="l" r="r" t="t"/>
              <a:pathLst>
                <a:path extrusionOk="0" h="5507" w="5507">
                  <a:moveTo>
                    <a:pt x="2754" y="264"/>
                  </a:moveTo>
                  <a:cubicBezTo>
                    <a:pt x="3442" y="264"/>
                    <a:pt x="4064" y="542"/>
                    <a:pt x="4514" y="993"/>
                  </a:cubicBezTo>
                  <a:cubicBezTo>
                    <a:pt x="4966" y="1445"/>
                    <a:pt x="5244" y="2065"/>
                    <a:pt x="5244" y="2754"/>
                  </a:cubicBezTo>
                  <a:cubicBezTo>
                    <a:pt x="5244" y="3442"/>
                    <a:pt x="4966" y="4064"/>
                    <a:pt x="4514" y="4516"/>
                  </a:cubicBezTo>
                  <a:cubicBezTo>
                    <a:pt x="4064" y="4966"/>
                    <a:pt x="3442" y="5245"/>
                    <a:pt x="2754" y="5245"/>
                  </a:cubicBezTo>
                  <a:cubicBezTo>
                    <a:pt x="2066" y="5245"/>
                    <a:pt x="1444" y="4966"/>
                    <a:pt x="992" y="4516"/>
                  </a:cubicBezTo>
                  <a:cubicBezTo>
                    <a:pt x="542" y="4064"/>
                    <a:pt x="264" y="3442"/>
                    <a:pt x="264" y="2754"/>
                  </a:cubicBezTo>
                  <a:cubicBezTo>
                    <a:pt x="264" y="2065"/>
                    <a:pt x="542" y="1445"/>
                    <a:pt x="992" y="993"/>
                  </a:cubicBezTo>
                  <a:cubicBezTo>
                    <a:pt x="1444" y="542"/>
                    <a:pt x="2066" y="264"/>
                    <a:pt x="2754" y="264"/>
                  </a:cubicBezTo>
                  <a:close/>
                  <a:moveTo>
                    <a:pt x="2754" y="1"/>
                  </a:moveTo>
                  <a:cubicBezTo>
                    <a:pt x="1234" y="1"/>
                    <a:pt x="1" y="1233"/>
                    <a:pt x="1" y="2754"/>
                  </a:cubicBezTo>
                  <a:cubicBezTo>
                    <a:pt x="1" y="4274"/>
                    <a:pt x="1234" y="5507"/>
                    <a:pt x="2754" y="5507"/>
                  </a:cubicBezTo>
                  <a:cubicBezTo>
                    <a:pt x="4274" y="5507"/>
                    <a:pt x="5507" y="4274"/>
                    <a:pt x="5507" y="2754"/>
                  </a:cubicBezTo>
                  <a:cubicBezTo>
                    <a:pt x="5507" y="1233"/>
                    <a:pt x="4274" y="1"/>
                    <a:pt x="27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5"/>
            <p:cNvSpPr/>
            <p:nvPr/>
          </p:nvSpPr>
          <p:spPr>
            <a:xfrm>
              <a:off x="2813499" y="2202870"/>
              <a:ext cx="293576" cy="53040"/>
            </a:xfrm>
            <a:custGeom>
              <a:rect b="b" l="l" r="r" t="t"/>
              <a:pathLst>
                <a:path extrusionOk="0" h="1370" w="7583">
                  <a:moveTo>
                    <a:pt x="1" y="0"/>
                  </a:moveTo>
                  <a:lnTo>
                    <a:pt x="1" y="1370"/>
                  </a:lnTo>
                  <a:lnTo>
                    <a:pt x="7583" y="1370"/>
                  </a:lnTo>
                  <a:lnTo>
                    <a:pt x="75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5"/>
            <p:cNvSpPr/>
            <p:nvPr/>
          </p:nvSpPr>
          <p:spPr>
            <a:xfrm>
              <a:off x="2813499" y="2683749"/>
              <a:ext cx="293576" cy="53156"/>
            </a:xfrm>
            <a:custGeom>
              <a:rect b="b" l="l" r="r" t="t"/>
              <a:pathLst>
                <a:path extrusionOk="0" h="1373" w="7583">
                  <a:moveTo>
                    <a:pt x="1" y="1"/>
                  </a:moveTo>
                  <a:lnTo>
                    <a:pt x="1" y="1372"/>
                  </a:lnTo>
                  <a:lnTo>
                    <a:pt x="7583" y="1372"/>
                  </a:lnTo>
                  <a:lnTo>
                    <a:pt x="75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5"/>
            <p:cNvSpPr/>
            <p:nvPr/>
          </p:nvSpPr>
          <p:spPr>
            <a:xfrm>
              <a:off x="2800955" y="2778988"/>
              <a:ext cx="318624" cy="31320"/>
            </a:xfrm>
            <a:custGeom>
              <a:rect b="b" l="l" r="r" t="t"/>
              <a:pathLst>
                <a:path extrusionOk="0" h="809" w="8230">
                  <a:moveTo>
                    <a:pt x="0" y="1"/>
                  </a:moveTo>
                  <a:lnTo>
                    <a:pt x="0" y="808"/>
                  </a:lnTo>
                  <a:lnTo>
                    <a:pt x="8230" y="808"/>
                  </a:lnTo>
                  <a:lnTo>
                    <a:pt x="82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5"/>
            <p:cNvSpPr/>
            <p:nvPr/>
          </p:nvSpPr>
          <p:spPr>
            <a:xfrm>
              <a:off x="3119541" y="2138023"/>
              <a:ext cx="274838" cy="64809"/>
            </a:xfrm>
            <a:custGeom>
              <a:rect b="b" l="l" r="r" t="t"/>
              <a:pathLst>
                <a:path extrusionOk="0" h="1674" w="7099">
                  <a:moveTo>
                    <a:pt x="1" y="1"/>
                  </a:moveTo>
                  <a:lnTo>
                    <a:pt x="1" y="1673"/>
                  </a:lnTo>
                  <a:lnTo>
                    <a:pt x="7098" y="1673"/>
                  </a:lnTo>
                  <a:lnTo>
                    <a:pt x="70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5"/>
            <p:cNvSpPr/>
            <p:nvPr/>
          </p:nvSpPr>
          <p:spPr>
            <a:xfrm>
              <a:off x="3119541" y="2736866"/>
              <a:ext cx="274838" cy="42161"/>
            </a:xfrm>
            <a:custGeom>
              <a:rect b="b" l="l" r="r" t="t"/>
              <a:pathLst>
                <a:path extrusionOk="0" h="1089" w="7099">
                  <a:moveTo>
                    <a:pt x="1" y="0"/>
                  </a:moveTo>
                  <a:lnTo>
                    <a:pt x="1" y="1089"/>
                  </a:lnTo>
                  <a:lnTo>
                    <a:pt x="7098" y="1089"/>
                  </a:lnTo>
                  <a:lnTo>
                    <a:pt x="709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5"/>
            <p:cNvSpPr/>
            <p:nvPr/>
          </p:nvSpPr>
          <p:spPr>
            <a:xfrm>
              <a:off x="3104442" y="2202870"/>
              <a:ext cx="274876" cy="540307"/>
            </a:xfrm>
            <a:custGeom>
              <a:rect b="b" l="l" r="r" t="t"/>
              <a:pathLst>
                <a:path extrusionOk="0" h="13956" w="7100">
                  <a:moveTo>
                    <a:pt x="0" y="0"/>
                  </a:moveTo>
                  <a:lnTo>
                    <a:pt x="0" y="13955"/>
                  </a:lnTo>
                  <a:lnTo>
                    <a:pt x="7099" y="13955"/>
                  </a:lnTo>
                  <a:lnTo>
                    <a:pt x="709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5"/>
            <p:cNvSpPr/>
            <p:nvPr/>
          </p:nvSpPr>
          <p:spPr>
            <a:xfrm>
              <a:off x="3178039" y="2340696"/>
              <a:ext cx="157841" cy="33837"/>
            </a:xfrm>
            <a:custGeom>
              <a:rect b="b" l="l" r="r" t="t"/>
              <a:pathLst>
                <a:path extrusionOk="0" h="874" w="4077">
                  <a:moveTo>
                    <a:pt x="2038" y="0"/>
                  </a:moveTo>
                  <a:cubicBezTo>
                    <a:pt x="1238" y="0"/>
                    <a:pt x="511" y="335"/>
                    <a:pt x="0" y="874"/>
                  </a:cubicBezTo>
                  <a:lnTo>
                    <a:pt x="4077" y="874"/>
                  </a:lnTo>
                  <a:cubicBezTo>
                    <a:pt x="3565" y="335"/>
                    <a:pt x="2839" y="0"/>
                    <a:pt x="20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5"/>
            <p:cNvSpPr/>
            <p:nvPr/>
          </p:nvSpPr>
          <p:spPr>
            <a:xfrm>
              <a:off x="3200765" y="2382314"/>
              <a:ext cx="109292" cy="298415"/>
            </a:xfrm>
            <a:custGeom>
              <a:rect b="b" l="l" r="r" t="t"/>
              <a:pathLst>
                <a:path extrusionOk="0" h="7708" w="2823">
                  <a:moveTo>
                    <a:pt x="0" y="1"/>
                  </a:moveTo>
                  <a:lnTo>
                    <a:pt x="0" y="7707"/>
                  </a:lnTo>
                  <a:lnTo>
                    <a:pt x="2823" y="7707"/>
                  </a:lnTo>
                  <a:lnTo>
                    <a:pt x="28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5"/>
            <p:cNvSpPr/>
            <p:nvPr/>
          </p:nvSpPr>
          <p:spPr>
            <a:xfrm>
              <a:off x="3200765" y="2376042"/>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5"/>
            <p:cNvSpPr/>
            <p:nvPr/>
          </p:nvSpPr>
          <p:spPr>
            <a:xfrm>
              <a:off x="3200765" y="2405892"/>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5"/>
            <p:cNvSpPr/>
            <p:nvPr/>
          </p:nvSpPr>
          <p:spPr>
            <a:xfrm>
              <a:off x="3200765" y="2435741"/>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5"/>
            <p:cNvSpPr/>
            <p:nvPr/>
          </p:nvSpPr>
          <p:spPr>
            <a:xfrm>
              <a:off x="3200765" y="2465590"/>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5"/>
            <p:cNvSpPr/>
            <p:nvPr/>
          </p:nvSpPr>
          <p:spPr>
            <a:xfrm>
              <a:off x="3200765" y="2495362"/>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5"/>
            <p:cNvSpPr/>
            <p:nvPr/>
          </p:nvSpPr>
          <p:spPr>
            <a:xfrm>
              <a:off x="3200765" y="2525211"/>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5"/>
            <p:cNvSpPr/>
            <p:nvPr/>
          </p:nvSpPr>
          <p:spPr>
            <a:xfrm>
              <a:off x="3200765" y="2555061"/>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5"/>
            <p:cNvSpPr/>
            <p:nvPr/>
          </p:nvSpPr>
          <p:spPr>
            <a:xfrm>
              <a:off x="3200765" y="2584910"/>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5"/>
            <p:cNvSpPr/>
            <p:nvPr/>
          </p:nvSpPr>
          <p:spPr>
            <a:xfrm>
              <a:off x="3200765" y="2614759"/>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5"/>
            <p:cNvSpPr/>
            <p:nvPr/>
          </p:nvSpPr>
          <p:spPr>
            <a:xfrm>
              <a:off x="3200765" y="2644608"/>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5"/>
            <p:cNvSpPr/>
            <p:nvPr/>
          </p:nvSpPr>
          <p:spPr>
            <a:xfrm>
              <a:off x="3200765" y="2674419"/>
              <a:ext cx="109292" cy="12505"/>
            </a:xfrm>
            <a:custGeom>
              <a:rect b="b" l="l" r="r" t="t"/>
              <a:pathLst>
                <a:path extrusionOk="0" h="323" w="2823">
                  <a:moveTo>
                    <a:pt x="0" y="0"/>
                  </a:moveTo>
                  <a:lnTo>
                    <a:pt x="0" y="323"/>
                  </a:lnTo>
                  <a:lnTo>
                    <a:pt x="2823" y="323"/>
                  </a:lnTo>
                  <a:lnTo>
                    <a:pt x="282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5"/>
            <p:cNvSpPr/>
            <p:nvPr/>
          </p:nvSpPr>
          <p:spPr>
            <a:xfrm>
              <a:off x="3119541" y="2778988"/>
              <a:ext cx="274838" cy="31320"/>
            </a:xfrm>
            <a:custGeom>
              <a:rect b="b" l="l" r="r" t="t"/>
              <a:pathLst>
                <a:path extrusionOk="0" h="809" w="7099">
                  <a:moveTo>
                    <a:pt x="1" y="1"/>
                  </a:moveTo>
                  <a:lnTo>
                    <a:pt x="1" y="808"/>
                  </a:lnTo>
                  <a:lnTo>
                    <a:pt x="7098" y="808"/>
                  </a:lnTo>
                  <a:lnTo>
                    <a:pt x="70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5"/>
            <p:cNvSpPr/>
            <p:nvPr/>
          </p:nvSpPr>
          <p:spPr>
            <a:xfrm>
              <a:off x="3133556" y="2110690"/>
              <a:ext cx="281110" cy="27372"/>
            </a:xfrm>
            <a:custGeom>
              <a:rect b="b" l="l" r="r" t="t"/>
              <a:pathLst>
                <a:path extrusionOk="0" h="707" w="7261">
                  <a:moveTo>
                    <a:pt x="1" y="0"/>
                  </a:moveTo>
                  <a:lnTo>
                    <a:pt x="1" y="707"/>
                  </a:lnTo>
                  <a:lnTo>
                    <a:pt x="7261" y="707"/>
                  </a:lnTo>
                  <a:lnTo>
                    <a:pt x="726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5"/>
            <p:cNvSpPr/>
            <p:nvPr/>
          </p:nvSpPr>
          <p:spPr>
            <a:xfrm>
              <a:off x="2526156" y="2138023"/>
              <a:ext cx="274838" cy="64809"/>
            </a:xfrm>
            <a:custGeom>
              <a:rect b="b" l="l" r="r" t="t"/>
              <a:pathLst>
                <a:path extrusionOk="0" h="1674" w="7099">
                  <a:moveTo>
                    <a:pt x="1" y="1"/>
                  </a:moveTo>
                  <a:lnTo>
                    <a:pt x="1" y="1673"/>
                  </a:lnTo>
                  <a:lnTo>
                    <a:pt x="7098" y="1673"/>
                  </a:lnTo>
                  <a:lnTo>
                    <a:pt x="70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5"/>
            <p:cNvSpPr/>
            <p:nvPr/>
          </p:nvSpPr>
          <p:spPr>
            <a:xfrm>
              <a:off x="2526156" y="2736866"/>
              <a:ext cx="274838" cy="42161"/>
            </a:xfrm>
            <a:custGeom>
              <a:rect b="b" l="l" r="r" t="t"/>
              <a:pathLst>
                <a:path extrusionOk="0" h="1089" w="7099">
                  <a:moveTo>
                    <a:pt x="1" y="0"/>
                  </a:moveTo>
                  <a:lnTo>
                    <a:pt x="1" y="1089"/>
                  </a:lnTo>
                  <a:lnTo>
                    <a:pt x="7098" y="1089"/>
                  </a:lnTo>
                  <a:lnTo>
                    <a:pt x="709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5"/>
            <p:cNvSpPr/>
            <p:nvPr/>
          </p:nvSpPr>
          <p:spPr>
            <a:xfrm>
              <a:off x="2538661" y="2202793"/>
              <a:ext cx="274799" cy="534112"/>
            </a:xfrm>
            <a:custGeom>
              <a:rect b="b" l="l" r="r" t="t"/>
              <a:pathLst>
                <a:path extrusionOk="0" h="13796" w="7098">
                  <a:moveTo>
                    <a:pt x="0" y="0"/>
                  </a:moveTo>
                  <a:lnTo>
                    <a:pt x="0" y="13795"/>
                  </a:lnTo>
                  <a:lnTo>
                    <a:pt x="7098" y="13795"/>
                  </a:lnTo>
                  <a:lnTo>
                    <a:pt x="70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5"/>
            <p:cNvSpPr/>
            <p:nvPr/>
          </p:nvSpPr>
          <p:spPr>
            <a:xfrm>
              <a:off x="2584654" y="2340696"/>
              <a:ext cx="157841" cy="33837"/>
            </a:xfrm>
            <a:custGeom>
              <a:rect b="b" l="l" r="r" t="t"/>
              <a:pathLst>
                <a:path extrusionOk="0" h="874" w="4077">
                  <a:moveTo>
                    <a:pt x="2039" y="0"/>
                  </a:moveTo>
                  <a:cubicBezTo>
                    <a:pt x="1239" y="0"/>
                    <a:pt x="512" y="335"/>
                    <a:pt x="0" y="874"/>
                  </a:cubicBezTo>
                  <a:lnTo>
                    <a:pt x="4077" y="874"/>
                  </a:lnTo>
                  <a:cubicBezTo>
                    <a:pt x="3567" y="335"/>
                    <a:pt x="2839" y="0"/>
                    <a:pt x="20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5"/>
            <p:cNvSpPr/>
            <p:nvPr/>
          </p:nvSpPr>
          <p:spPr>
            <a:xfrm>
              <a:off x="2610477" y="2382314"/>
              <a:ext cx="109292" cy="298415"/>
            </a:xfrm>
            <a:custGeom>
              <a:rect b="b" l="l" r="r" t="t"/>
              <a:pathLst>
                <a:path extrusionOk="0" h="7708" w="2823">
                  <a:moveTo>
                    <a:pt x="0" y="1"/>
                  </a:moveTo>
                  <a:lnTo>
                    <a:pt x="0" y="7707"/>
                  </a:lnTo>
                  <a:lnTo>
                    <a:pt x="2823" y="7707"/>
                  </a:lnTo>
                  <a:lnTo>
                    <a:pt x="28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5"/>
            <p:cNvSpPr/>
            <p:nvPr/>
          </p:nvSpPr>
          <p:spPr>
            <a:xfrm>
              <a:off x="2610477" y="2376042"/>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5"/>
            <p:cNvSpPr/>
            <p:nvPr/>
          </p:nvSpPr>
          <p:spPr>
            <a:xfrm>
              <a:off x="2610477" y="2405892"/>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5"/>
            <p:cNvSpPr/>
            <p:nvPr/>
          </p:nvSpPr>
          <p:spPr>
            <a:xfrm>
              <a:off x="2610477" y="2435741"/>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5"/>
            <p:cNvSpPr/>
            <p:nvPr/>
          </p:nvSpPr>
          <p:spPr>
            <a:xfrm>
              <a:off x="2610477" y="2465590"/>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5"/>
            <p:cNvSpPr/>
            <p:nvPr/>
          </p:nvSpPr>
          <p:spPr>
            <a:xfrm>
              <a:off x="2610477" y="2495362"/>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5"/>
            <p:cNvSpPr/>
            <p:nvPr/>
          </p:nvSpPr>
          <p:spPr>
            <a:xfrm>
              <a:off x="2610477" y="2525211"/>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5"/>
            <p:cNvSpPr/>
            <p:nvPr/>
          </p:nvSpPr>
          <p:spPr>
            <a:xfrm>
              <a:off x="2610477" y="2555061"/>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5"/>
            <p:cNvSpPr/>
            <p:nvPr/>
          </p:nvSpPr>
          <p:spPr>
            <a:xfrm>
              <a:off x="2610477" y="2584910"/>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5"/>
            <p:cNvSpPr/>
            <p:nvPr/>
          </p:nvSpPr>
          <p:spPr>
            <a:xfrm>
              <a:off x="2610477" y="2614759"/>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5"/>
            <p:cNvSpPr/>
            <p:nvPr/>
          </p:nvSpPr>
          <p:spPr>
            <a:xfrm>
              <a:off x="2610477" y="2644608"/>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5"/>
            <p:cNvSpPr/>
            <p:nvPr/>
          </p:nvSpPr>
          <p:spPr>
            <a:xfrm>
              <a:off x="2610477" y="2674419"/>
              <a:ext cx="109292" cy="12505"/>
            </a:xfrm>
            <a:custGeom>
              <a:rect b="b" l="l" r="r" t="t"/>
              <a:pathLst>
                <a:path extrusionOk="0" h="323" w="2823">
                  <a:moveTo>
                    <a:pt x="0" y="0"/>
                  </a:moveTo>
                  <a:lnTo>
                    <a:pt x="0" y="323"/>
                  </a:lnTo>
                  <a:lnTo>
                    <a:pt x="2823" y="323"/>
                  </a:lnTo>
                  <a:lnTo>
                    <a:pt x="2823" y="0"/>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5"/>
            <p:cNvSpPr/>
            <p:nvPr/>
          </p:nvSpPr>
          <p:spPr>
            <a:xfrm>
              <a:off x="2526156" y="2778988"/>
              <a:ext cx="274838" cy="31320"/>
            </a:xfrm>
            <a:custGeom>
              <a:rect b="b" l="l" r="r" t="t"/>
              <a:pathLst>
                <a:path extrusionOk="0" h="809" w="7099">
                  <a:moveTo>
                    <a:pt x="1" y="1"/>
                  </a:moveTo>
                  <a:lnTo>
                    <a:pt x="1" y="808"/>
                  </a:lnTo>
                  <a:lnTo>
                    <a:pt x="7098" y="808"/>
                  </a:lnTo>
                  <a:lnTo>
                    <a:pt x="70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5"/>
            <p:cNvSpPr/>
            <p:nvPr/>
          </p:nvSpPr>
          <p:spPr>
            <a:xfrm>
              <a:off x="2505869" y="2110690"/>
              <a:ext cx="281110" cy="27372"/>
            </a:xfrm>
            <a:custGeom>
              <a:rect b="b" l="l" r="r" t="t"/>
              <a:pathLst>
                <a:path extrusionOk="0" h="707" w="7261">
                  <a:moveTo>
                    <a:pt x="0" y="0"/>
                  </a:moveTo>
                  <a:lnTo>
                    <a:pt x="0" y="707"/>
                  </a:lnTo>
                  <a:lnTo>
                    <a:pt x="7260" y="707"/>
                  </a:lnTo>
                  <a:lnTo>
                    <a:pt x="72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5"/>
            <p:cNvSpPr/>
            <p:nvPr/>
          </p:nvSpPr>
          <p:spPr>
            <a:xfrm>
              <a:off x="2703587" y="1447037"/>
              <a:ext cx="165623" cy="565316"/>
            </a:xfrm>
            <a:custGeom>
              <a:rect b="b" l="l" r="r" t="t"/>
              <a:pathLst>
                <a:path extrusionOk="0" h="14602" w="4278">
                  <a:moveTo>
                    <a:pt x="1" y="1"/>
                  </a:moveTo>
                  <a:lnTo>
                    <a:pt x="1" y="14601"/>
                  </a:lnTo>
                  <a:lnTo>
                    <a:pt x="4277" y="14601"/>
                  </a:lnTo>
                  <a:lnTo>
                    <a:pt x="42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5"/>
            <p:cNvSpPr/>
            <p:nvPr/>
          </p:nvSpPr>
          <p:spPr>
            <a:xfrm>
              <a:off x="2737462" y="1514169"/>
              <a:ext cx="97872" cy="357649"/>
            </a:xfrm>
            <a:custGeom>
              <a:rect b="b" l="l" r="r" t="t"/>
              <a:pathLst>
                <a:path extrusionOk="0" h="9238" w="2528">
                  <a:moveTo>
                    <a:pt x="1265" y="0"/>
                  </a:moveTo>
                  <a:cubicBezTo>
                    <a:pt x="567" y="0"/>
                    <a:pt x="1" y="566"/>
                    <a:pt x="1" y="1264"/>
                  </a:cubicBezTo>
                  <a:lnTo>
                    <a:pt x="1" y="9237"/>
                  </a:lnTo>
                  <a:lnTo>
                    <a:pt x="2527" y="9237"/>
                  </a:lnTo>
                  <a:lnTo>
                    <a:pt x="2527" y="1264"/>
                  </a:lnTo>
                  <a:cubicBezTo>
                    <a:pt x="2527" y="566"/>
                    <a:pt x="1961" y="0"/>
                    <a:pt x="12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5"/>
            <p:cNvSpPr/>
            <p:nvPr/>
          </p:nvSpPr>
          <p:spPr>
            <a:xfrm>
              <a:off x="3040872" y="1447037"/>
              <a:ext cx="165623" cy="565316"/>
            </a:xfrm>
            <a:custGeom>
              <a:rect b="b" l="l" r="r" t="t"/>
              <a:pathLst>
                <a:path extrusionOk="0" h="14602" w="4278">
                  <a:moveTo>
                    <a:pt x="1" y="1"/>
                  </a:moveTo>
                  <a:lnTo>
                    <a:pt x="1" y="14601"/>
                  </a:lnTo>
                  <a:lnTo>
                    <a:pt x="4278" y="14601"/>
                  </a:lnTo>
                  <a:lnTo>
                    <a:pt x="42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5"/>
            <p:cNvSpPr/>
            <p:nvPr/>
          </p:nvSpPr>
          <p:spPr>
            <a:xfrm>
              <a:off x="3074786" y="1514169"/>
              <a:ext cx="97833" cy="357649"/>
            </a:xfrm>
            <a:custGeom>
              <a:rect b="b" l="l" r="r" t="t"/>
              <a:pathLst>
                <a:path extrusionOk="0" h="9238" w="2527">
                  <a:moveTo>
                    <a:pt x="1264" y="0"/>
                  </a:moveTo>
                  <a:cubicBezTo>
                    <a:pt x="566" y="0"/>
                    <a:pt x="0" y="566"/>
                    <a:pt x="0" y="1264"/>
                  </a:cubicBezTo>
                  <a:lnTo>
                    <a:pt x="0" y="9237"/>
                  </a:lnTo>
                  <a:lnTo>
                    <a:pt x="2526" y="9237"/>
                  </a:lnTo>
                  <a:lnTo>
                    <a:pt x="2526" y="1264"/>
                  </a:lnTo>
                  <a:cubicBezTo>
                    <a:pt x="2526" y="566"/>
                    <a:pt x="1961" y="0"/>
                    <a:pt x="12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5"/>
            <p:cNvSpPr/>
            <p:nvPr/>
          </p:nvSpPr>
          <p:spPr>
            <a:xfrm>
              <a:off x="2869171" y="1447037"/>
              <a:ext cx="171740" cy="565316"/>
            </a:xfrm>
            <a:custGeom>
              <a:rect b="b" l="l" r="r" t="t"/>
              <a:pathLst>
                <a:path extrusionOk="0" h="14602" w="4436">
                  <a:moveTo>
                    <a:pt x="0" y="1"/>
                  </a:moveTo>
                  <a:lnTo>
                    <a:pt x="0" y="14601"/>
                  </a:lnTo>
                  <a:lnTo>
                    <a:pt x="4436" y="14601"/>
                  </a:lnTo>
                  <a:lnTo>
                    <a:pt x="44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5"/>
            <p:cNvSpPr/>
            <p:nvPr/>
          </p:nvSpPr>
          <p:spPr>
            <a:xfrm>
              <a:off x="2923798" y="1568873"/>
              <a:ext cx="62486" cy="298260"/>
            </a:xfrm>
            <a:custGeom>
              <a:rect b="b" l="l" r="r" t="t"/>
              <a:pathLst>
                <a:path extrusionOk="0" h="7704" w="1614">
                  <a:moveTo>
                    <a:pt x="808" y="0"/>
                  </a:moveTo>
                  <a:cubicBezTo>
                    <a:pt x="361" y="0"/>
                    <a:pt x="1" y="361"/>
                    <a:pt x="1" y="806"/>
                  </a:cubicBezTo>
                  <a:lnTo>
                    <a:pt x="1" y="7703"/>
                  </a:lnTo>
                  <a:lnTo>
                    <a:pt x="1614" y="7703"/>
                  </a:lnTo>
                  <a:lnTo>
                    <a:pt x="1614" y="806"/>
                  </a:lnTo>
                  <a:cubicBezTo>
                    <a:pt x="1614" y="361"/>
                    <a:pt x="1253" y="0"/>
                    <a:pt x="8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5"/>
            <p:cNvSpPr/>
            <p:nvPr/>
          </p:nvSpPr>
          <p:spPr>
            <a:xfrm>
              <a:off x="2678616" y="2012315"/>
              <a:ext cx="167133" cy="98414"/>
            </a:xfrm>
            <a:custGeom>
              <a:rect b="b" l="l" r="r" t="t"/>
              <a:pathLst>
                <a:path extrusionOk="0" h="2542" w="4317">
                  <a:moveTo>
                    <a:pt x="0" y="0"/>
                  </a:moveTo>
                  <a:lnTo>
                    <a:pt x="0" y="2541"/>
                  </a:lnTo>
                  <a:lnTo>
                    <a:pt x="4317" y="2541"/>
                  </a:lnTo>
                  <a:lnTo>
                    <a:pt x="43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5"/>
            <p:cNvSpPr/>
            <p:nvPr/>
          </p:nvSpPr>
          <p:spPr>
            <a:xfrm>
              <a:off x="3074786" y="2012315"/>
              <a:ext cx="167133" cy="98414"/>
            </a:xfrm>
            <a:custGeom>
              <a:rect b="b" l="l" r="r" t="t"/>
              <a:pathLst>
                <a:path extrusionOk="0" h="2542" w="4317">
                  <a:moveTo>
                    <a:pt x="0" y="0"/>
                  </a:moveTo>
                  <a:lnTo>
                    <a:pt x="0" y="2541"/>
                  </a:lnTo>
                  <a:lnTo>
                    <a:pt x="4317" y="2541"/>
                  </a:lnTo>
                  <a:lnTo>
                    <a:pt x="431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5"/>
            <p:cNvSpPr/>
            <p:nvPr/>
          </p:nvSpPr>
          <p:spPr>
            <a:xfrm>
              <a:off x="3241880" y="2012315"/>
              <a:ext cx="136393" cy="98414"/>
            </a:xfrm>
            <a:custGeom>
              <a:rect b="b" l="l" r="r" t="t"/>
              <a:pathLst>
                <a:path extrusionOk="0" h="2542" w="3523">
                  <a:moveTo>
                    <a:pt x="1" y="0"/>
                  </a:moveTo>
                  <a:lnTo>
                    <a:pt x="1" y="2541"/>
                  </a:lnTo>
                  <a:lnTo>
                    <a:pt x="3523" y="2541"/>
                  </a:lnTo>
                  <a:lnTo>
                    <a:pt x="352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5"/>
            <p:cNvSpPr/>
            <p:nvPr/>
          </p:nvSpPr>
          <p:spPr>
            <a:xfrm>
              <a:off x="2845710" y="2012315"/>
              <a:ext cx="229115" cy="98414"/>
            </a:xfrm>
            <a:custGeom>
              <a:rect b="b" l="l" r="r" t="t"/>
              <a:pathLst>
                <a:path extrusionOk="0" h="2542" w="5918">
                  <a:moveTo>
                    <a:pt x="1" y="0"/>
                  </a:moveTo>
                  <a:lnTo>
                    <a:pt x="1" y="2541"/>
                  </a:lnTo>
                  <a:lnTo>
                    <a:pt x="5917" y="2541"/>
                  </a:lnTo>
                  <a:lnTo>
                    <a:pt x="59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5"/>
            <p:cNvSpPr/>
            <p:nvPr/>
          </p:nvSpPr>
          <p:spPr>
            <a:xfrm>
              <a:off x="3281911" y="1447037"/>
              <a:ext cx="56292" cy="565316"/>
            </a:xfrm>
            <a:custGeom>
              <a:rect b="b" l="l" r="r" t="t"/>
              <a:pathLst>
                <a:path extrusionOk="0" h="14602" w="1454">
                  <a:moveTo>
                    <a:pt x="1" y="1"/>
                  </a:moveTo>
                  <a:lnTo>
                    <a:pt x="1" y="14601"/>
                  </a:lnTo>
                  <a:lnTo>
                    <a:pt x="1453" y="14601"/>
                  </a:lnTo>
                  <a:lnTo>
                    <a:pt x="14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5"/>
            <p:cNvSpPr/>
            <p:nvPr/>
          </p:nvSpPr>
          <p:spPr>
            <a:xfrm>
              <a:off x="3281911" y="1447037"/>
              <a:ext cx="22377" cy="565316"/>
            </a:xfrm>
            <a:custGeom>
              <a:rect b="b" l="l" r="r" t="t"/>
              <a:pathLst>
                <a:path extrusionOk="0" h="14602" w="578">
                  <a:moveTo>
                    <a:pt x="1" y="1"/>
                  </a:moveTo>
                  <a:lnTo>
                    <a:pt x="1" y="14601"/>
                  </a:lnTo>
                  <a:lnTo>
                    <a:pt x="578" y="14601"/>
                  </a:lnTo>
                  <a:lnTo>
                    <a:pt x="5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5"/>
            <p:cNvSpPr/>
            <p:nvPr/>
          </p:nvSpPr>
          <p:spPr>
            <a:xfrm>
              <a:off x="2542261" y="2012315"/>
              <a:ext cx="136393" cy="98414"/>
            </a:xfrm>
            <a:custGeom>
              <a:rect b="b" l="l" r="r" t="t"/>
              <a:pathLst>
                <a:path extrusionOk="0" h="2542" w="3523">
                  <a:moveTo>
                    <a:pt x="0" y="0"/>
                  </a:moveTo>
                  <a:lnTo>
                    <a:pt x="0" y="2541"/>
                  </a:lnTo>
                  <a:lnTo>
                    <a:pt x="3522" y="2541"/>
                  </a:lnTo>
                  <a:lnTo>
                    <a:pt x="35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5"/>
            <p:cNvSpPr/>
            <p:nvPr/>
          </p:nvSpPr>
          <p:spPr>
            <a:xfrm>
              <a:off x="2582331" y="1447037"/>
              <a:ext cx="56292" cy="565316"/>
            </a:xfrm>
            <a:custGeom>
              <a:rect b="b" l="l" r="r" t="t"/>
              <a:pathLst>
                <a:path extrusionOk="0" h="14602" w="1454">
                  <a:moveTo>
                    <a:pt x="1" y="1"/>
                  </a:moveTo>
                  <a:lnTo>
                    <a:pt x="1" y="14601"/>
                  </a:lnTo>
                  <a:lnTo>
                    <a:pt x="1453" y="14601"/>
                  </a:lnTo>
                  <a:lnTo>
                    <a:pt x="14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5"/>
            <p:cNvSpPr/>
            <p:nvPr/>
          </p:nvSpPr>
          <p:spPr>
            <a:xfrm>
              <a:off x="3206456" y="1300230"/>
              <a:ext cx="187923" cy="25010"/>
            </a:xfrm>
            <a:custGeom>
              <a:rect b="b" l="l" r="r" t="t"/>
              <a:pathLst>
                <a:path extrusionOk="0" h="646" w="4854">
                  <a:moveTo>
                    <a:pt x="1" y="1"/>
                  </a:moveTo>
                  <a:lnTo>
                    <a:pt x="1" y="646"/>
                  </a:lnTo>
                  <a:lnTo>
                    <a:pt x="4853" y="646"/>
                  </a:lnTo>
                  <a:lnTo>
                    <a:pt x="48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5"/>
            <p:cNvSpPr/>
            <p:nvPr/>
          </p:nvSpPr>
          <p:spPr>
            <a:xfrm>
              <a:off x="3206456" y="1325201"/>
              <a:ext cx="155092" cy="73442"/>
            </a:xfrm>
            <a:custGeom>
              <a:rect b="b" l="l" r="r" t="t"/>
              <a:pathLst>
                <a:path extrusionOk="0" h="1897" w="4006">
                  <a:moveTo>
                    <a:pt x="1" y="1"/>
                  </a:moveTo>
                  <a:lnTo>
                    <a:pt x="1" y="1897"/>
                  </a:lnTo>
                  <a:lnTo>
                    <a:pt x="3366" y="1897"/>
                  </a:lnTo>
                  <a:lnTo>
                    <a:pt x="3366" y="664"/>
                  </a:lnTo>
                  <a:cubicBezTo>
                    <a:pt x="3366" y="300"/>
                    <a:pt x="3652" y="1"/>
                    <a:pt x="40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5"/>
            <p:cNvSpPr/>
            <p:nvPr/>
          </p:nvSpPr>
          <p:spPr>
            <a:xfrm>
              <a:off x="3206456" y="1398605"/>
              <a:ext cx="131747" cy="48471"/>
            </a:xfrm>
            <a:custGeom>
              <a:rect b="b" l="l" r="r" t="t"/>
              <a:pathLst>
                <a:path extrusionOk="0" h="1252" w="3403">
                  <a:moveTo>
                    <a:pt x="1" y="1"/>
                  </a:moveTo>
                  <a:lnTo>
                    <a:pt x="1" y="1252"/>
                  </a:lnTo>
                  <a:lnTo>
                    <a:pt x="3402" y="1252"/>
                  </a:lnTo>
                  <a:lnTo>
                    <a:pt x="340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5"/>
            <p:cNvSpPr/>
            <p:nvPr/>
          </p:nvSpPr>
          <p:spPr>
            <a:xfrm>
              <a:off x="2526156" y="1300307"/>
              <a:ext cx="177470" cy="25010"/>
            </a:xfrm>
            <a:custGeom>
              <a:rect b="b" l="l" r="r" t="t"/>
              <a:pathLst>
                <a:path extrusionOk="0" h="646" w="4584">
                  <a:moveTo>
                    <a:pt x="1" y="0"/>
                  </a:moveTo>
                  <a:lnTo>
                    <a:pt x="1" y="646"/>
                  </a:lnTo>
                  <a:lnTo>
                    <a:pt x="4584" y="646"/>
                  </a:lnTo>
                  <a:lnTo>
                    <a:pt x="4584" y="0"/>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5"/>
            <p:cNvSpPr/>
            <p:nvPr/>
          </p:nvSpPr>
          <p:spPr>
            <a:xfrm>
              <a:off x="2558948" y="1325201"/>
              <a:ext cx="144755" cy="73442"/>
            </a:xfrm>
            <a:custGeom>
              <a:rect b="b" l="l" r="r" t="t"/>
              <a:pathLst>
                <a:path extrusionOk="0" h="1897" w="3739">
                  <a:moveTo>
                    <a:pt x="1" y="1"/>
                  </a:moveTo>
                  <a:cubicBezTo>
                    <a:pt x="357" y="1"/>
                    <a:pt x="643" y="300"/>
                    <a:pt x="643" y="664"/>
                  </a:cubicBezTo>
                  <a:lnTo>
                    <a:pt x="643" y="1897"/>
                  </a:lnTo>
                  <a:lnTo>
                    <a:pt x="3738" y="1897"/>
                  </a:lnTo>
                  <a:lnTo>
                    <a:pt x="37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5"/>
            <p:cNvSpPr/>
            <p:nvPr/>
          </p:nvSpPr>
          <p:spPr>
            <a:xfrm>
              <a:off x="2582331" y="1398605"/>
              <a:ext cx="121294" cy="48471"/>
            </a:xfrm>
            <a:custGeom>
              <a:rect b="b" l="l" r="r" t="t"/>
              <a:pathLst>
                <a:path extrusionOk="0" h="1252" w="3133">
                  <a:moveTo>
                    <a:pt x="1" y="1"/>
                  </a:moveTo>
                  <a:lnTo>
                    <a:pt x="1" y="1252"/>
                  </a:lnTo>
                  <a:lnTo>
                    <a:pt x="3133" y="1252"/>
                  </a:lnTo>
                  <a:lnTo>
                    <a:pt x="31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5"/>
            <p:cNvSpPr/>
            <p:nvPr/>
          </p:nvSpPr>
          <p:spPr>
            <a:xfrm>
              <a:off x="2703587" y="1300230"/>
              <a:ext cx="502908" cy="25010"/>
            </a:xfrm>
            <a:custGeom>
              <a:rect b="b" l="l" r="r" t="t"/>
              <a:pathLst>
                <a:path extrusionOk="0" h="646" w="12990">
                  <a:moveTo>
                    <a:pt x="1" y="1"/>
                  </a:moveTo>
                  <a:lnTo>
                    <a:pt x="1" y="646"/>
                  </a:lnTo>
                  <a:lnTo>
                    <a:pt x="12990" y="646"/>
                  </a:lnTo>
                  <a:lnTo>
                    <a:pt x="1299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5"/>
            <p:cNvSpPr/>
            <p:nvPr/>
          </p:nvSpPr>
          <p:spPr>
            <a:xfrm>
              <a:off x="3206456" y="1222219"/>
              <a:ext cx="131747" cy="76114"/>
            </a:xfrm>
            <a:custGeom>
              <a:rect b="b" l="l" r="r" t="t"/>
              <a:pathLst>
                <a:path extrusionOk="0" h="1966" w="3403">
                  <a:moveTo>
                    <a:pt x="1" y="1"/>
                  </a:moveTo>
                  <a:lnTo>
                    <a:pt x="1" y="1966"/>
                  </a:lnTo>
                  <a:lnTo>
                    <a:pt x="3402" y="1966"/>
                  </a:lnTo>
                  <a:lnTo>
                    <a:pt x="340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5"/>
            <p:cNvSpPr/>
            <p:nvPr/>
          </p:nvSpPr>
          <p:spPr>
            <a:xfrm>
              <a:off x="2582331" y="1222219"/>
              <a:ext cx="121294" cy="76114"/>
            </a:xfrm>
            <a:custGeom>
              <a:rect b="b" l="l" r="r" t="t"/>
              <a:pathLst>
                <a:path extrusionOk="0" h="1966" w="3133">
                  <a:moveTo>
                    <a:pt x="1" y="1"/>
                  </a:moveTo>
                  <a:lnTo>
                    <a:pt x="1" y="1966"/>
                  </a:lnTo>
                  <a:lnTo>
                    <a:pt x="3133" y="1966"/>
                  </a:lnTo>
                  <a:lnTo>
                    <a:pt x="31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5"/>
            <p:cNvSpPr/>
            <p:nvPr/>
          </p:nvSpPr>
          <p:spPr>
            <a:xfrm>
              <a:off x="2703587" y="1222219"/>
              <a:ext cx="502908" cy="79637"/>
            </a:xfrm>
            <a:custGeom>
              <a:rect b="b" l="l" r="r" t="t"/>
              <a:pathLst>
                <a:path extrusionOk="0" h="2057" w="12990">
                  <a:moveTo>
                    <a:pt x="1" y="1"/>
                  </a:moveTo>
                  <a:lnTo>
                    <a:pt x="1" y="2057"/>
                  </a:lnTo>
                  <a:lnTo>
                    <a:pt x="12990" y="2057"/>
                  </a:lnTo>
                  <a:lnTo>
                    <a:pt x="129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5"/>
            <p:cNvSpPr/>
            <p:nvPr/>
          </p:nvSpPr>
          <p:spPr>
            <a:xfrm>
              <a:off x="2703587" y="1222219"/>
              <a:ext cx="337324" cy="79637"/>
            </a:xfrm>
            <a:custGeom>
              <a:rect b="b" l="l" r="r" t="t"/>
              <a:pathLst>
                <a:path extrusionOk="0" h="2057" w="8713">
                  <a:moveTo>
                    <a:pt x="1" y="1"/>
                  </a:moveTo>
                  <a:lnTo>
                    <a:pt x="1" y="2057"/>
                  </a:lnTo>
                  <a:lnTo>
                    <a:pt x="8713" y="2057"/>
                  </a:lnTo>
                  <a:lnTo>
                    <a:pt x="87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5"/>
            <p:cNvSpPr/>
            <p:nvPr/>
          </p:nvSpPr>
          <p:spPr>
            <a:xfrm>
              <a:off x="2835295" y="1447037"/>
              <a:ext cx="33914" cy="565316"/>
            </a:xfrm>
            <a:custGeom>
              <a:rect b="b" l="l" r="r" t="t"/>
              <a:pathLst>
                <a:path extrusionOk="0" h="14602" w="876">
                  <a:moveTo>
                    <a:pt x="0" y="1"/>
                  </a:moveTo>
                  <a:lnTo>
                    <a:pt x="0" y="14601"/>
                  </a:lnTo>
                  <a:lnTo>
                    <a:pt x="875" y="14601"/>
                  </a:lnTo>
                  <a:lnTo>
                    <a:pt x="875" y="1"/>
                  </a:lnTo>
                  <a:close/>
                </a:path>
              </a:pathLst>
            </a:custGeom>
            <a:solidFill>
              <a:srgbClr val="F5E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5"/>
            <p:cNvSpPr/>
            <p:nvPr/>
          </p:nvSpPr>
          <p:spPr>
            <a:xfrm>
              <a:off x="3040872" y="1447037"/>
              <a:ext cx="33953" cy="565316"/>
            </a:xfrm>
            <a:custGeom>
              <a:rect b="b" l="l" r="r" t="t"/>
              <a:pathLst>
                <a:path extrusionOk="0" h="14602" w="877">
                  <a:moveTo>
                    <a:pt x="1" y="1"/>
                  </a:moveTo>
                  <a:lnTo>
                    <a:pt x="1" y="14601"/>
                  </a:lnTo>
                  <a:lnTo>
                    <a:pt x="876" y="14601"/>
                  </a:lnTo>
                  <a:lnTo>
                    <a:pt x="8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5"/>
            <p:cNvSpPr/>
            <p:nvPr/>
          </p:nvSpPr>
          <p:spPr>
            <a:xfrm>
              <a:off x="2583493" y="1173013"/>
              <a:ext cx="33914" cy="127334"/>
            </a:xfrm>
            <a:custGeom>
              <a:rect b="b" l="l" r="r" t="t"/>
              <a:pathLst>
                <a:path extrusionOk="0" h="3289" w="876">
                  <a:moveTo>
                    <a:pt x="1" y="1"/>
                  </a:moveTo>
                  <a:lnTo>
                    <a:pt x="1" y="3288"/>
                  </a:lnTo>
                  <a:lnTo>
                    <a:pt x="876" y="3288"/>
                  </a:lnTo>
                  <a:lnTo>
                    <a:pt x="8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5"/>
            <p:cNvSpPr/>
            <p:nvPr/>
          </p:nvSpPr>
          <p:spPr>
            <a:xfrm>
              <a:off x="2552676" y="1109752"/>
              <a:ext cx="95549" cy="63299"/>
            </a:xfrm>
            <a:custGeom>
              <a:rect b="b" l="l" r="r" t="t"/>
              <a:pathLst>
                <a:path extrusionOk="0" h="1635" w="2468">
                  <a:moveTo>
                    <a:pt x="1" y="0"/>
                  </a:moveTo>
                  <a:cubicBezTo>
                    <a:pt x="216" y="255"/>
                    <a:pt x="333" y="576"/>
                    <a:pt x="333" y="909"/>
                  </a:cubicBezTo>
                  <a:lnTo>
                    <a:pt x="333" y="1170"/>
                  </a:lnTo>
                  <a:cubicBezTo>
                    <a:pt x="333" y="1426"/>
                    <a:pt x="540" y="1635"/>
                    <a:pt x="797" y="1635"/>
                  </a:cubicBezTo>
                  <a:lnTo>
                    <a:pt x="1672" y="1635"/>
                  </a:lnTo>
                  <a:cubicBezTo>
                    <a:pt x="1928" y="1635"/>
                    <a:pt x="2135" y="1426"/>
                    <a:pt x="2135" y="1170"/>
                  </a:cubicBezTo>
                  <a:lnTo>
                    <a:pt x="2135" y="909"/>
                  </a:lnTo>
                  <a:cubicBezTo>
                    <a:pt x="2135" y="576"/>
                    <a:pt x="2252" y="255"/>
                    <a:pt x="24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5"/>
            <p:cNvSpPr/>
            <p:nvPr/>
          </p:nvSpPr>
          <p:spPr>
            <a:xfrm>
              <a:off x="2583493" y="1035961"/>
              <a:ext cx="33914" cy="73830"/>
            </a:xfrm>
            <a:custGeom>
              <a:rect b="b" l="l" r="r" t="t"/>
              <a:pathLst>
                <a:path extrusionOk="0" h="1907" w="876">
                  <a:moveTo>
                    <a:pt x="439" y="0"/>
                  </a:moveTo>
                  <a:cubicBezTo>
                    <a:pt x="439" y="0"/>
                    <a:pt x="1" y="212"/>
                    <a:pt x="1" y="667"/>
                  </a:cubicBezTo>
                  <a:lnTo>
                    <a:pt x="1" y="1906"/>
                  </a:lnTo>
                  <a:lnTo>
                    <a:pt x="876" y="1906"/>
                  </a:lnTo>
                  <a:lnTo>
                    <a:pt x="876" y="667"/>
                  </a:lnTo>
                  <a:cubicBezTo>
                    <a:pt x="876" y="212"/>
                    <a:pt x="439" y="0"/>
                    <a:pt x="4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5"/>
            <p:cNvSpPr/>
            <p:nvPr/>
          </p:nvSpPr>
          <p:spPr>
            <a:xfrm>
              <a:off x="3304250" y="1173013"/>
              <a:ext cx="33953" cy="127334"/>
            </a:xfrm>
            <a:custGeom>
              <a:rect b="b" l="l" r="r" t="t"/>
              <a:pathLst>
                <a:path extrusionOk="0" h="3289" w="877">
                  <a:moveTo>
                    <a:pt x="1" y="1"/>
                  </a:moveTo>
                  <a:lnTo>
                    <a:pt x="1" y="3288"/>
                  </a:lnTo>
                  <a:lnTo>
                    <a:pt x="876" y="3288"/>
                  </a:lnTo>
                  <a:lnTo>
                    <a:pt x="8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5"/>
            <p:cNvSpPr/>
            <p:nvPr/>
          </p:nvSpPr>
          <p:spPr>
            <a:xfrm>
              <a:off x="3273472" y="1109752"/>
              <a:ext cx="95510" cy="63299"/>
            </a:xfrm>
            <a:custGeom>
              <a:rect b="b" l="l" r="r" t="t"/>
              <a:pathLst>
                <a:path extrusionOk="0" h="1635" w="2467">
                  <a:moveTo>
                    <a:pt x="0" y="0"/>
                  </a:moveTo>
                  <a:cubicBezTo>
                    <a:pt x="215" y="255"/>
                    <a:pt x="333" y="576"/>
                    <a:pt x="333" y="909"/>
                  </a:cubicBezTo>
                  <a:lnTo>
                    <a:pt x="333" y="1170"/>
                  </a:lnTo>
                  <a:cubicBezTo>
                    <a:pt x="333" y="1426"/>
                    <a:pt x="541" y="1635"/>
                    <a:pt x="796" y="1635"/>
                  </a:cubicBezTo>
                  <a:lnTo>
                    <a:pt x="1671" y="1635"/>
                  </a:lnTo>
                  <a:cubicBezTo>
                    <a:pt x="1928" y="1635"/>
                    <a:pt x="2134" y="1426"/>
                    <a:pt x="2134" y="1170"/>
                  </a:cubicBezTo>
                  <a:lnTo>
                    <a:pt x="2134" y="909"/>
                  </a:lnTo>
                  <a:cubicBezTo>
                    <a:pt x="2134" y="576"/>
                    <a:pt x="2253" y="255"/>
                    <a:pt x="24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5"/>
            <p:cNvSpPr/>
            <p:nvPr/>
          </p:nvSpPr>
          <p:spPr>
            <a:xfrm>
              <a:off x="3304250" y="1035961"/>
              <a:ext cx="33953" cy="73830"/>
            </a:xfrm>
            <a:custGeom>
              <a:rect b="b" l="l" r="r" t="t"/>
              <a:pathLst>
                <a:path extrusionOk="0" h="1907" w="877">
                  <a:moveTo>
                    <a:pt x="439" y="0"/>
                  </a:moveTo>
                  <a:cubicBezTo>
                    <a:pt x="439" y="0"/>
                    <a:pt x="1" y="212"/>
                    <a:pt x="1" y="667"/>
                  </a:cubicBezTo>
                  <a:lnTo>
                    <a:pt x="1" y="1906"/>
                  </a:lnTo>
                  <a:lnTo>
                    <a:pt x="876" y="1906"/>
                  </a:lnTo>
                  <a:lnTo>
                    <a:pt x="876" y="667"/>
                  </a:lnTo>
                  <a:cubicBezTo>
                    <a:pt x="876" y="212"/>
                    <a:pt x="439" y="0"/>
                    <a:pt x="4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5"/>
            <p:cNvSpPr/>
            <p:nvPr/>
          </p:nvSpPr>
          <p:spPr>
            <a:xfrm>
              <a:off x="2703587" y="1044169"/>
              <a:ext cx="502908" cy="178089"/>
            </a:xfrm>
            <a:custGeom>
              <a:rect b="b" l="l" r="r" t="t"/>
              <a:pathLst>
                <a:path extrusionOk="0" h="4600" w="12990">
                  <a:moveTo>
                    <a:pt x="1" y="0"/>
                  </a:moveTo>
                  <a:lnTo>
                    <a:pt x="1" y="4600"/>
                  </a:lnTo>
                  <a:lnTo>
                    <a:pt x="12990" y="4600"/>
                  </a:lnTo>
                  <a:lnTo>
                    <a:pt x="1299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5"/>
            <p:cNvSpPr/>
            <p:nvPr/>
          </p:nvSpPr>
          <p:spPr>
            <a:xfrm>
              <a:off x="2703587" y="1044169"/>
              <a:ext cx="337324" cy="178089"/>
            </a:xfrm>
            <a:custGeom>
              <a:rect b="b" l="l" r="r" t="t"/>
              <a:pathLst>
                <a:path extrusionOk="0" h="4600" w="8713">
                  <a:moveTo>
                    <a:pt x="1" y="0"/>
                  </a:moveTo>
                  <a:lnTo>
                    <a:pt x="1" y="4600"/>
                  </a:lnTo>
                  <a:lnTo>
                    <a:pt x="8713" y="4600"/>
                  </a:lnTo>
                  <a:lnTo>
                    <a:pt x="871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5"/>
            <p:cNvSpPr/>
            <p:nvPr/>
          </p:nvSpPr>
          <p:spPr>
            <a:xfrm>
              <a:off x="2703587" y="1044169"/>
              <a:ext cx="148627" cy="178089"/>
            </a:xfrm>
            <a:custGeom>
              <a:rect b="b" l="l" r="r" t="t"/>
              <a:pathLst>
                <a:path extrusionOk="0" h="4600" w="3839">
                  <a:moveTo>
                    <a:pt x="1" y="0"/>
                  </a:moveTo>
                  <a:lnTo>
                    <a:pt x="1" y="4600"/>
                  </a:lnTo>
                  <a:lnTo>
                    <a:pt x="3839" y="4600"/>
                  </a:lnTo>
                  <a:lnTo>
                    <a:pt x="38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5"/>
            <p:cNvSpPr/>
            <p:nvPr/>
          </p:nvSpPr>
          <p:spPr>
            <a:xfrm>
              <a:off x="2744780" y="1093337"/>
              <a:ext cx="41657" cy="68022"/>
            </a:xfrm>
            <a:custGeom>
              <a:rect b="b" l="l" r="r" t="t"/>
              <a:pathLst>
                <a:path extrusionOk="0" h="1757" w="1076">
                  <a:moveTo>
                    <a:pt x="538" y="1"/>
                  </a:moveTo>
                  <a:cubicBezTo>
                    <a:pt x="240" y="1"/>
                    <a:pt x="0" y="395"/>
                    <a:pt x="0" y="879"/>
                  </a:cubicBezTo>
                  <a:cubicBezTo>
                    <a:pt x="0" y="1362"/>
                    <a:pt x="240" y="1756"/>
                    <a:pt x="538" y="1756"/>
                  </a:cubicBezTo>
                  <a:cubicBezTo>
                    <a:pt x="834" y="1756"/>
                    <a:pt x="1076" y="1362"/>
                    <a:pt x="1076" y="879"/>
                  </a:cubicBezTo>
                  <a:cubicBezTo>
                    <a:pt x="1076" y="395"/>
                    <a:pt x="834" y="1"/>
                    <a:pt x="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5"/>
            <p:cNvSpPr/>
            <p:nvPr/>
          </p:nvSpPr>
          <p:spPr>
            <a:xfrm>
              <a:off x="3118960" y="1093337"/>
              <a:ext cx="41696" cy="68022"/>
            </a:xfrm>
            <a:custGeom>
              <a:rect b="b" l="l" r="r" t="t"/>
              <a:pathLst>
                <a:path extrusionOk="0" h="1757" w="1077">
                  <a:moveTo>
                    <a:pt x="538" y="1"/>
                  </a:moveTo>
                  <a:cubicBezTo>
                    <a:pt x="241" y="1"/>
                    <a:pt x="1" y="395"/>
                    <a:pt x="1" y="879"/>
                  </a:cubicBezTo>
                  <a:cubicBezTo>
                    <a:pt x="1" y="1362"/>
                    <a:pt x="241" y="1756"/>
                    <a:pt x="538" y="1756"/>
                  </a:cubicBezTo>
                  <a:cubicBezTo>
                    <a:pt x="834" y="1756"/>
                    <a:pt x="1076" y="1362"/>
                    <a:pt x="1076" y="879"/>
                  </a:cubicBezTo>
                  <a:cubicBezTo>
                    <a:pt x="1076" y="395"/>
                    <a:pt x="834" y="1"/>
                    <a:pt x="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5"/>
            <p:cNvSpPr/>
            <p:nvPr/>
          </p:nvSpPr>
          <p:spPr>
            <a:xfrm>
              <a:off x="2703587" y="1007893"/>
              <a:ext cx="502908" cy="36315"/>
            </a:xfrm>
            <a:custGeom>
              <a:rect b="b" l="l" r="r" t="t"/>
              <a:pathLst>
                <a:path extrusionOk="0" h="938" w="12990">
                  <a:moveTo>
                    <a:pt x="1" y="1"/>
                  </a:moveTo>
                  <a:lnTo>
                    <a:pt x="1" y="937"/>
                  </a:lnTo>
                  <a:lnTo>
                    <a:pt x="12990" y="937"/>
                  </a:lnTo>
                  <a:lnTo>
                    <a:pt x="129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5"/>
            <p:cNvSpPr/>
            <p:nvPr/>
          </p:nvSpPr>
          <p:spPr>
            <a:xfrm>
              <a:off x="2983883" y="1007893"/>
              <a:ext cx="222611" cy="36315"/>
            </a:xfrm>
            <a:custGeom>
              <a:rect b="b" l="l" r="r" t="t"/>
              <a:pathLst>
                <a:path extrusionOk="0" h="938" w="5750">
                  <a:moveTo>
                    <a:pt x="0" y="1"/>
                  </a:moveTo>
                  <a:lnTo>
                    <a:pt x="0" y="937"/>
                  </a:lnTo>
                  <a:lnTo>
                    <a:pt x="5750" y="937"/>
                  </a:lnTo>
                  <a:lnTo>
                    <a:pt x="575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5"/>
            <p:cNvSpPr/>
            <p:nvPr/>
          </p:nvSpPr>
          <p:spPr>
            <a:xfrm>
              <a:off x="2730610" y="973901"/>
              <a:ext cx="448862" cy="34030"/>
            </a:xfrm>
            <a:custGeom>
              <a:rect b="b" l="l" r="r" t="t"/>
              <a:pathLst>
                <a:path extrusionOk="0" h="879" w="11594">
                  <a:moveTo>
                    <a:pt x="1" y="0"/>
                  </a:moveTo>
                  <a:lnTo>
                    <a:pt x="1" y="879"/>
                  </a:lnTo>
                  <a:lnTo>
                    <a:pt x="11593" y="879"/>
                  </a:lnTo>
                  <a:lnTo>
                    <a:pt x="115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5"/>
            <p:cNvSpPr/>
            <p:nvPr/>
          </p:nvSpPr>
          <p:spPr>
            <a:xfrm>
              <a:off x="2948343" y="973901"/>
              <a:ext cx="231129" cy="34030"/>
            </a:xfrm>
            <a:custGeom>
              <a:rect b="b" l="l" r="r" t="t"/>
              <a:pathLst>
                <a:path extrusionOk="0" h="879" w="5970">
                  <a:moveTo>
                    <a:pt x="0" y="0"/>
                  </a:moveTo>
                  <a:lnTo>
                    <a:pt x="0" y="879"/>
                  </a:lnTo>
                  <a:lnTo>
                    <a:pt x="5969" y="879"/>
                  </a:lnTo>
                  <a:lnTo>
                    <a:pt x="596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5"/>
            <p:cNvSpPr/>
            <p:nvPr/>
          </p:nvSpPr>
          <p:spPr>
            <a:xfrm>
              <a:off x="2762898" y="734991"/>
              <a:ext cx="188542" cy="238949"/>
            </a:xfrm>
            <a:custGeom>
              <a:rect b="b" l="l" r="r" t="t"/>
              <a:pathLst>
                <a:path extrusionOk="0" h="6172" w="4870">
                  <a:moveTo>
                    <a:pt x="4870" y="0"/>
                  </a:moveTo>
                  <a:cubicBezTo>
                    <a:pt x="2181" y="0"/>
                    <a:pt x="1" y="2763"/>
                    <a:pt x="1" y="6171"/>
                  </a:cubicBezTo>
                  <a:lnTo>
                    <a:pt x="4029" y="6171"/>
                  </a:lnTo>
                  <a:cubicBezTo>
                    <a:pt x="4029" y="2763"/>
                    <a:pt x="4405" y="0"/>
                    <a:pt x="48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5"/>
            <p:cNvSpPr/>
            <p:nvPr/>
          </p:nvSpPr>
          <p:spPr>
            <a:xfrm>
              <a:off x="2918881" y="734991"/>
              <a:ext cx="220869" cy="238988"/>
            </a:xfrm>
            <a:custGeom>
              <a:rect b="b" l="l" r="r" t="t"/>
              <a:pathLst>
                <a:path extrusionOk="0" h="6173" w="5705">
                  <a:moveTo>
                    <a:pt x="841" y="0"/>
                  </a:moveTo>
                  <a:cubicBezTo>
                    <a:pt x="376" y="0"/>
                    <a:pt x="0" y="2763"/>
                    <a:pt x="0" y="6173"/>
                  </a:cubicBezTo>
                  <a:lnTo>
                    <a:pt x="5705" y="6173"/>
                  </a:lnTo>
                  <a:cubicBezTo>
                    <a:pt x="5705" y="2763"/>
                    <a:pt x="3527" y="0"/>
                    <a:pt x="8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5"/>
            <p:cNvSpPr/>
            <p:nvPr/>
          </p:nvSpPr>
          <p:spPr>
            <a:xfrm>
              <a:off x="2907925" y="708084"/>
              <a:ext cx="86954" cy="34379"/>
            </a:xfrm>
            <a:custGeom>
              <a:rect b="b" l="l" r="r" t="t"/>
              <a:pathLst>
                <a:path extrusionOk="0" h="888" w="2246">
                  <a:moveTo>
                    <a:pt x="0" y="0"/>
                  </a:moveTo>
                  <a:lnTo>
                    <a:pt x="0" y="887"/>
                  </a:lnTo>
                  <a:lnTo>
                    <a:pt x="2245" y="887"/>
                  </a:lnTo>
                  <a:lnTo>
                    <a:pt x="224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5"/>
            <p:cNvSpPr/>
            <p:nvPr/>
          </p:nvSpPr>
          <p:spPr>
            <a:xfrm>
              <a:off x="2948343" y="708084"/>
              <a:ext cx="46535" cy="34379"/>
            </a:xfrm>
            <a:custGeom>
              <a:rect b="b" l="l" r="r" t="t"/>
              <a:pathLst>
                <a:path extrusionOk="0" h="888" w="1202">
                  <a:moveTo>
                    <a:pt x="0" y="0"/>
                  </a:moveTo>
                  <a:lnTo>
                    <a:pt x="0" y="887"/>
                  </a:lnTo>
                  <a:lnTo>
                    <a:pt x="1201" y="887"/>
                  </a:lnTo>
                  <a:lnTo>
                    <a:pt x="120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5"/>
            <p:cNvSpPr/>
            <p:nvPr/>
          </p:nvSpPr>
          <p:spPr>
            <a:xfrm>
              <a:off x="2932392" y="670105"/>
              <a:ext cx="38018" cy="38018"/>
            </a:xfrm>
            <a:custGeom>
              <a:rect b="b" l="l" r="r" t="t"/>
              <a:pathLst>
                <a:path extrusionOk="0" h="982" w="982">
                  <a:moveTo>
                    <a:pt x="490" y="0"/>
                  </a:moveTo>
                  <a:cubicBezTo>
                    <a:pt x="220" y="0"/>
                    <a:pt x="0" y="220"/>
                    <a:pt x="0" y="490"/>
                  </a:cubicBezTo>
                  <a:cubicBezTo>
                    <a:pt x="0" y="761"/>
                    <a:pt x="220" y="981"/>
                    <a:pt x="490" y="981"/>
                  </a:cubicBezTo>
                  <a:cubicBezTo>
                    <a:pt x="761" y="981"/>
                    <a:pt x="981" y="761"/>
                    <a:pt x="981" y="490"/>
                  </a:cubicBezTo>
                  <a:cubicBezTo>
                    <a:pt x="981" y="220"/>
                    <a:pt x="761" y="0"/>
                    <a:pt x="4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5"/>
            <p:cNvSpPr/>
            <p:nvPr/>
          </p:nvSpPr>
          <p:spPr>
            <a:xfrm>
              <a:off x="2948846" y="576918"/>
              <a:ext cx="5110" cy="93226"/>
            </a:xfrm>
            <a:custGeom>
              <a:rect b="b" l="l" r="r" t="t"/>
              <a:pathLst>
                <a:path extrusionOk="0" h="2408" w="132">
                  <a:moveTo>
                    <a:pt x="0" y="0"/>
                  </a:moveTo>
                  <a:lnTo>
                    <a:pt x="0" y="2407"/>
                  </a:lnTo>
                  <a:lnTo>
                    <a:pt x="131" y="2407"/>
                  </a:lnTo>
                  <a:lnTo>
                    <a:pt x="1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5"/>
            <p:cNvSpPr/>
            <p:nvPr/>
          </p:nvSpPr>
          <p:spPr>
            <a:xfrm>
              <a:off x="3040872" y="1174561"/>
              <a:ext cx="33953" cy="127295"/>
            </a:xfrm>
            <a:custGeom>
              <a:rect b="b" l="l" r="r" t="t"/>
              <a:pathLst>
                <a:path extrusionOk="0" h="3288" w="877">
                  <a:moveTo>
                    <a:pt x="1" y="1"/>
                  </a:moveTo>
                  <a:lnTo>
                    <a:pt x="1" y="3288"/>
                  </a:lnTo>
                  <a:lnTo>
                    <a:pt x="876" y="3288"/>
                  </a:lnTo>
                  <a:lnTo>
                    <a:pt x="8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5"/>
            <p:cNvSpPr/>
            <p:nvPr/>
          </p:nvSpPr>
          <p:spPr>
            <a:xfrm>
              <a:off x="3010093" y="1111340"/>
              <a:ext cx="95587" cy="63260"/>
            </a:xfrm>
            <a:custGeom>
              <a:rect b="b" l="l" r="r" t="t"/>
              <a:pathLst>
                <a:path extrusionOk="0" h="1634" w="2469">
                  <a:moveTo>
                    <a:pt x="0" y="1"/>
                  </a:moveTo>
                  <a:cubicBezTo>
                    <a:pt x="215" y="254"/>
                    <a:pt x="333" y="576"/>
                    <a:pt x="333" y="909"/>
                  </a:cubicBezTo>
                  <a:lnTo>
                    <a:pt x="333" y="1170"/>
                  </a:lnTo>
                  <a:cubicBezTo>
                    <a:pt x="333" y="1427"/>
                    <a:pt x="541" y="1634"/>
                    <a:pt x="796" y="1634"/>
                  </a:cubicBezTo>
                  <a:lnTo>
                    <a:pt x="1671" y="1634"/>
                  </a:lnTo>
                  <a:cubicBezTo>
                    <a:pt x="1928" y="1634"/>
                    <a:pt x="2134" y="1427"/>
                    <a:pt x="2134" y="1170"/>
                  </a:cubicBezTo>
                  <a:lnTo>
                    <a:pt x="2134" y="909"/>
                  </a:lnTo>
                  <a:cubicBezTo>
                    <a:pt x="2134" y="576"/>
                    <a:pt x="2253" y="254"/>
                    <a:pt x="2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5"/>
            <p:cNvSpPr/>
            <p:nvPr/>
          </p:nvSpPr>
          <p:spPr>
            <a:xfrm>
              <a:off x="3040872" y="1037549"/>
              <a:ext cx="33953" cy="73830"/>
            </a:xfrm>
            <a:custGeom>
              <a:rect b="b" l="l" r="r" t="t"/>
              <a:pathLst>
                <a:path extrusionOk="0" h="1907" w="877">
                  <a:moveTo>
                    <a:pt x="439" y="1"/>
                  </a:moveTo>
                  <a:cubicBezTo>
                    <a:pt x="439" y="1"/>
                    <a:pt x="1" y="213"/>
                    <a:pt x="1" y="666"/>
                  </a:cubicBezTo>
                  <a:lnTo>
                    <a:pt x="1" y="1907"/>
                  </a:lnTo>
                  <a:lnTo>
                    <a:pt x="876" y="1907"/>
                  </a:lnTo>
                  <a:lnTo>
                    <a:pt x="876" y="666"/>
                  </a:lnTo>
                  <a:cubicBezTo>
                    <a:pt x="876" y="213"/>
                    <a:pt x="439" y="1"/>
                    <a:pt x="4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5"/>
            <p:cNvSpPr/>
            <p:nvPr/>
          </p:nvSpPr>
          <p:spPr>
            <a:xfrm>
              <a:off x="2835295" y="1173013"/>
              <a:ext cx="33914" cy="127334"/>
            </a:xfrm>
            <a:custGeom>
              <a:rect b="b" l="l" r="r" t="t"/>
              <a:pathLst>
                <a:path extrusionOk="0" h="3289" w="876">
                  <a:moveTo>
                    <a:pt x="0" y="1"/>
                  </a:moveTo>
                  <a:lnTo>
                    <a:pt x="0" y="3288"/>
                  </a:lnTo>
                  <a:lnTo>
                    <a:pt x="875" y="3288"/>
                  </a:lnTo>
                  <a:lnTo>
                    <a:pt x="87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5"/>
            <p:cNvSpPr/>
            <p:nvPr/>
          </p:nvSpPr>
          <p:spPr>
            <a:xfrm>
              <a:off x="2804478" y="1109752"/>
              <a:ext cx="95549" cy="63299"/>
            </a:xfrm>
            <a:custGeom>
              <a:rect b="b" l="l" r="r" t="t"/>
              <a:pathLst>
                <a:path extrusionOk="0" h="1635" w="2468">
                  <a:moveTo>
                    <a:pt x="0" y="0"/>
                  </a:moveTo>
                  <a:cubicBezTo>
                    <a:pt x="215" y="255"/>
                    <a:pt x="333" y="576"/>
                    <a:pt x="333" y="909"/>
                  </a:cubicBezTo>
                  <a:lnTo>
                    <a:pt x="333" y="1170"/>
                  </a:lnTo>
                  <a:cubicBezTo>
                    <a:pt x="333" y="1426"/>
                    <a:pt x="540" y="1635"/>
                    <a:pt x="796" y="1635"/>
                  </a:cubicBezTo>
                  <a:lnTo>
                    <a:pt x="1671" y="1635"/>
                  </a:lnTo>
                  <a:cubicBezTo>
                    <a:pt x="1928" y="1635"/>
                    <a:pt x="2135" y="1426"/>
                    <a:pt x="2135" y="1170"/>
                  </a:cubicBezTo>
                  <a:lnTo>
                    <a:pt x="2135" y="909"/>
                  </a:lnTo>
                  <a:cubicBezTo>
                    <a:pt x="2135" y="576"/>
                    <a:pt x="2252" y="255"/>
                    <a:pt x="24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5"/>
            <p:cNvSpPr/>
            <p:nvPr/>
          </p:nvSpPr>
          <p:spPr>
            <a:xfrm>
              <a:off x="2835295" y="1035961"/>
              <a:ext cx="33914" cy="73830"/>
            </a:xfrm>
            <a:custGeom>
              <a:rect b="b" l="l" r="r" t="t"/>
              <a:pathLst>
                <a:path extrusionOk="0" h="1907" w="876">
                  <a:moveTo>
                    <a:pt x="439" y="0"/>
                  </a:moveTo>
                  <a:cubicBezTo>
                    <a:pt x="439" y="0"/>
                    <a:pt x="0" y="212"/>
                    <a:pt x="0" y="667"/>
                  </a:cubicBezTo>
                  <a:lnTo>
                    <a:pt x="0" y="1906"/>
                  </a:lnTo>
                  <a:lnTo>
                    <a:pt x="875" y="1906"/>
                  </a:lnTo>
                  <a:lnTo>
                    <a:pt x="875" y="667"/>
                  </a:lnTo>
                  <a:cubicBezTo>
                    <a:pt x="875" y="212"/>
                    <a:pt x="439" y="0"/>
                    <a:pt x="4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5"/>
            <p:cNvSpPr/>
            <p:nvPr/>
          </p:nvSpPr>
          <p:spPr>
            <a:xfrm>
              <a:off x="2362972" y="2100546"/>
              <a:ext cx="100736" cy="572285"/>
            </a:xfrm>
            <a:custGeom>
              <a:rect b="b" l="l" r="r" t="t"/>
              <a:pathLst>
                <a:path extrusionOk="0" h="14782" w="2602">
                  <a:moveTo>
                    <a:pt x="0" y="1"/>
                  </a:moveTo>
                  <a:lnTo>
                    <a:pt x="0" y="14782"/>
                  </a:lnTo>
                  <a:lnTo>
                    <a:pt x="2601" y="14782"/>
                  </a:lnTo>
                  <a:lnTo>
                    <a:pt x="260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5"/>
            <p:cNvSpPr/>
            <p:nvPr/>
          </p:nvSpPr>
          <p:spPr>
            <a:xfrm>
              <a:off x="2154492" y="2100546"/>
              <a:ext cx="208519" cy="572285"/>
            </a:xfrm>
            <a:custGeom>
              <a:rect b="b" l="l" r="r" t="t"/>
              <a:pathLst>
                <a:path extrusionOk="0" h="14782" w="5386">
                  <a:moveTo>
                    <a:pt x="0" y="1"/>
                  </a:moveTo>
                  <a:lnTo>
                    <a:pt x="0" y="14782"/>
                  </a:lnTo>
                  <a:lnTo>
                    <a:pt x="5385" y="14782"/>
                  </a:lnTo>
                  <a:lnTo>
                    <a:pt x="53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5"/>
            <p:cNvSpPr/>
            <p:nvPr/>
          </p:nvSpPr>
          <p:spPr>
            <a:xfrm>
              <a:off x="1707140" y="2100546"/>
              <a:ext cx="447391" cy="572285"/>
            </a:xfrm>
            <a:custGeom>
              <a:rect b="b" l="l" r="r" t="t"/>
              <a:pathLst>
                <a:path extrusionOk="0" h="14782" w="11556">
                  <a:moveTo>
                    <a:pt x="1" y="1"/>
                  </a:moveTo>
                  <a:lnTo>
                    <a:pt x="1" y="14782"/>
                  </a:lnTo>
                  <a:lnTo>
                    <a:pt x="11555" y="14782"/>
                  </a:lnTo>
                  <a:lnTo>
                    <a:pt x="1155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5"/>
            <p:cNvSpPr/>
            <p:nvPr/>
          </p:nvSpPr>
          <p:spPr>
            <a:xfrm>
              <a:off x="1707140" y="2202870"/>
              <a:ext cx="351377" cy="470039"/>
            </a:xfrm>
            <a:custGeom>
              <a:rect b="b" l="l" r="r" t="t"/>
              <a:pathLst>
                <a:path extrusionOk="0" h="12141" w="9076">
                  <a:moveTo>
                    <a:pt x="358" y="0"/>
                  </a:moveTo>
                  <a:cubicBezTo>
                    <a:pt x="161" y="0"/>
                    <a:pt x="1" y="159"/>
                    <a:pt x="1" y="357"/>
                  </a:cubicBezTo>
                  <a:lnTo>
                    <a:pt x="1" y="12140"/>
                  </a:lnTo>
                  <a:lnTo>
                    <a:pt x="9075" y="12140"/>
                  </a:lnTo>
                  <a:lnTo>
                    <a:pt x="9075" y="357"/>
                  </a:lnTo>
                  <a:cubicBezTo>
                    <a:pt x="9075" y="159"/>
                    <a:pt x="8915" y="0"/>
                    <a:pt x="87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5"/>
            <p:cNvSpPr/>
            <p:nvPr/>
          </p:nvSpPr>
          <p:spPr>
            <a:xfrm>
              <a:off x="1902419" y="2435431"/>
              <a:ext cx="156099" cy="237400"/>
            </a:xfrm>
            <a:custGeom>
              <a:rect b="b" l="l" r="r" t="t"/>
              <a:pathLst>
                <a:path extrusionOk="0" h="6132" w="4032">
                  <a:moveTo>
                    <a:pt x="2016" y="0"/>
                  </a:moveTo>
                  <a:cubicBezTo>
                    <a:pt x="904" y="0"/>
                    <a:pt x="1" y="902"/>
                    <a:pt x="1" y="2014"/>
                  </a:cubicBezTo>
                  <a:lnTo>
                    <a:pt x="1" y="6132"/>
                  </a:lnTo>
                  <a:lnTo>
                    <a:pt x="4031" y="6132"/>
                  </a:lnTo>
                  <a:lnTo>
                    <a:pt x="4031" y="2014"/>
                  </a:lnTo>
                  <a:cubicBezTo>
                    <a:pt x="4031" y="902"/>
                    <a:pt x="3129" y="0"/>
                    <a:pt x="20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5"/>
            <p:cNvSpPr/>
            <p:nvPr/>
          </p:nvSpPr>
          <p:spPr>
            <a:xfrm>
              <a:off x="1707140" y="2100546"/>
              <a:ext cx="447391" cy="69919"/>
            </a:xfrm>
            <a:custGeom>
              <a:rect b="b" l="l" r="r" t="t"/>
              <a:pathLst>
                <a:path extrusionOk="0" h="1806" w="11556">
                  <a:moveTo>
                    <a:pt x="1" y="1"/>
                  </a:moveTo>
                  <a:lnTo>
                    <a:pt x="1" y="1806"/>
                  </a:lnTo>
                  <a:lnTo>
                    <a:pt x="11555" y="1806"/>
                  </a:lnTo>
                  <a:lnTo>
                    <a:pt x="1155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5"/>
            <p:cNvSpPr/>
            <p:nvPr/>
          </p:nvSpPr>
          <p:spPr>
            <a:xfrm>
              <a:off x="2154492" y="2100546"/>
              <a:ext cx="208519" cy="69919"/>
            </a:xfrm>
            <a:custGeom>
              <a:rect b="b" l="l" r="r" t="t"/>
              <a:pathLst>
                <a:path extrusionOk="0" h="1806" w="5386">
                  <a:moveTo>
                    <a:pt x="0" y="1"/>
                  </a:moveTo>
                  <a:lnTo>
                    <a:pt x="0" y="1806"/>
                  </a:lnTo>
                  <a:lnTo>
                    <a:pt x="5385" y="1806"/>
                  </a:lnTo>
                  <a:lnTo>
                    <a:pt x="53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5"/>
            <p:cNvSpPr/>
            <p:nvPr/>
          </p:nvSpPr>
          <p:spPr>
            <a:xfrm>
              <a:off x="2362972" y="2100546"/>
              <a:ext cx="100736" cy="69919"/>
            </a:xfrm>
            <a:custGeom>
              <a:rect b="b" l="l" r="r" t="t"/>
              <a:pathLst>
                <a:path extrusionOk="0" h="1806" w="2602">
                  <a:moveTo>
                    <a:pt x="0" y="1"/>
                  </a:moveTo>
                  <a:lnTo>
                    <a:pt x="0" y="1806"/>
                  </a:lnTo>
                  <a:lnTo>
                    <a:pt x="2601" y="1806"/>
                  </a:lnTo>
                  <a:lnTo>
                    <a:pt x="260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5"/>
            <p:cNvSpPr/>
            <p:nvPr/>
          </p:nvSpPr>
          <p:spPr>
            <a:xfrm>
              <a:off x="1707140" y="2672870"/>
              <a:ext cx="831559" cy="64035"/>
            </a:xfrm>
            <a:custGeom>
              <a:rect b="b" l="l" r="r" t="t"/>
              <a:pathLst>
                <a:path extrusionOk="0" h="1654" w="21479">
                  <a:moveTo>
                    <a:pt x="1" y="0"/>
                  </a:moveTo>
                  <a:lnTo>
                    <a:pt x="1" y="1653"/>
                  </a:lnTo>
                  <a:lnTo>
                    <a:pt x="21478" y="1653"/>
                  </a:lnTo>
                  <a:lnTo>
                    <a:pt x="2147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5"/>
            <p:cNvSpPr/>
            <p:nvPr/>
          </p:nvSpPr>
          <p:spPr>
            <a:xfrm>
              <a:off x="2362972" y="2079950"/>
              <a:ext cx="131205" cy="20635"/>
            </a:xfrm>
            <a:custGeom>
              <a:rect b="b" l="l" r="r" t="t"/>
              <a:pathLst>
                <a:path extrusionOk="0" h="533" w="3389">
                  <a:moveTo>
                    <a:pt x="0" y="0"/>
                  </a:moveTo>
                  <a:lnTo>
                    <a:pt x="0" y="533"/>
                  </a:lnTo>
                  <a:lnTo>
                    <a:pt x="3389" y="533"/>
                  </a:lnTo>
                  <a:lnTo>
                    <a:pt x="338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5"/>
            <p:cNvSpPr/>
            <p:nvPr/>
          </p:nvSpPr>
          <p:spPr>
            <a:xfrm>
              <a:off x="1707140" y="2079950"/>
              <a:ext cx="655871" cy="20635"/>
            </a:xfrm>
            <a:custGeom>
              <a:rect b="b" l="l" r="r" t="t"/>
              <a:pathLst>
                <a:path extrusionOk="0" h="533" w="16941">
                  <a:moveTo>
                    <a:pt x="1" y="0"/>
                  </a:moveTo>
                  <a:lnTo>
                    <a:pt x="1" y="533"/>
                  </a:lnTo>
                  <a:lnTo>
                    <a:pt x="16940" y="533"/>
                  </a:lnTo>
                  <a:lnTo>
                    <a:pt x="1694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5"/>
            <p:cNvSpPr/>
            <p:nvPr/>
          </p:nvSpPr>
          <p:spPr>
            <a:xfrm>
              <a:off x="2362972" y="1979678"/>
              <a:ext cx="77275" cy="100311"/>
            </a:xfrm>
            <a:custGeom>
              <a:rect b="b" l="l" r="r" t="t"/>
              <a:pathLst>
                <a:path extrusionOk="0" h="2591" w="1996">
                  <a:moveTo>
                    <a:pt x="0" y="1"/>
                  </a:moveTo>
                  <a:lnTo>
                    <a:pt x="0" y="2590"/>
                  </a:lnTo>
                  <a:lnTo>
                    <a:pt x="1996" y="2590"/>
                  </a:lnTo>
                  <a:lnTo>
                    <a:pt x="199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5"/>
            <p:cNvSpPr/>
            <p:nvPr/>
          </p:nvSpPr>
          <p:spPr>
            <a:xfrm>
              <a:off x="2168584" y="1979678"/>
              <a:ext cx="194427" cy="100311"/>
            </a:xfrm>
            <a:custGeom>
              <a:rect b="b" l="l" r="r" t="t"/>
              <a:pathLst>
                <a:path extrusionOk="0" h="2591" w="5022">
                  <a:moveTo>
                    <a:pt x="0" y="1"/>
                  </a:moveTo>
                  <a:lnTo>
                    <a:pt x="0" y="2590"/>
                  </a:lnTo>
                  <a:lnTo>
                    <a:pt x="5021" y="2590"/>
                  </a:lnTo>
                  <a:lnTo>
                    <a:pt x="50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5"/>
            <p:cNvSpPr/>
            <p:nvPr/>
          </p:nvSpPr>
          <p:spPr>
            <a:xfrm>
              <a:off x="1817168" y="1834303"/>
              <a:ext cx="473213" cy="245685"/>
            </a:xfrm>
            <a:custGeom>
              <a:rect b="b" l="l" r="r" t="t"/>
              <a:pathLst>
                <a:path extrusionOk="0" h="6346" w="12223">
                  <a:moveTo>
                    <a:pt x="1" y="0"/>
                  </a:moveTo>
                  <a:lnTo>
                    <a:pt x="7262" y="6345"/>
                  </a:lnTo>
                  <a:lnTo>
                    <a:pt x="9077" y="6345"/>
                  </a:lnTo>
                  <a:lnTo>
                    <a:pt x="9077" y="3756"/>
                  </a:lnTo>
                  <a:lnTo>
                    <a:pt x="12222" y="3756"/>
                  </a:lnTo>
                  <a:lnTo>
                    <a:pt x="76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5"/>
            <p:cNvSpPr/>
            <p:nvPr/>
          </p:nvSpPr>
          <p:spPr>
            <a:xfrm>
              <a:off x="2124759" y="1961327"/>
              <a:ext cx="31437" cy="118003"/>
            </a:xfrm>
            <a:custGeom>
              <a:rect b="b" l="l" r="r" t="t"/>
              <a:pathLst>
                <a:path extrusionOk="0" h="3048" w="812">
                  <a:moveTo>
                    <a:pt x="0" y="0"/>
                  </a:moveTo>
                  <a:lnTo>
                    <a:pt x="0" y="3048"/>
                  </a:lnTo>
                  <a:lnTo>
                    <a:pt x="811" y="3048"/>
                  </a:lnTo>
                  <a:lnTo>
                    <a:pt x="8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5"/>
            <p:cNvSpPr/>
            <p:nvPr/>
          </p:nvSpPr>
          <p:spPr>
            <a:xfrm>
              <a:off x="2096187" y="1902713"/>
              <a:ext cx="88541" cy="58653"/>
            </a:xfrm>
            <a:custGeom>
              <a:rect b="b" l="l" r="r" t="t"/>
              <a:pathLst>
                <a:path extrusionOk="0" h="1515" w="2287">
                  <a:moveTo>
                    <a:pt x="1" y="0"/>
                  </a:moveTo>
                  <a:cubicBezTo>
                    <a:pt x="199" y="235"/>
                    <a:pt x="308" y="535"/>
                    <a:pt x="308" y="842"/>
                  </a:cubicBezTo>
                  <a:lnTo>
                    <a:pt x="308" y="1086"/>
                  </a:lnTo>
                  <a:cubicBezTo>
                    <a:pt x="308" y="1322"/>
                    <a:pt x="500" y="1514"/>
                    <a:pt x="738" y="1514"/>
                  </a:cubicBezTo>
                  <a:lnTo>
                    <a:pt x="1549" y="1514"/>
                  </a:lnTo>
                  <a:cubicBezTo>
                    <a:pt x="1786" y="1514"/>
                    <a:pt x="1979" y="1322"/>
                    <a:pt x="1979" y="1086"/>
                  </a:cubicBezTo>
                  <a:lnTo>
                    <a:pt x="1979" y="842"/>
                  </a:lnTo>
                  <a:cubicBezTo>
                    <a:pt x="1979" y="535"/>
                    <a:pt x="2088" y="235"/>
                    <a:pt x="22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5"/>
            <p:cNvSpPr/>
            <p:nvPr/>
          </p:nvSpPr>
          <p:spPr>
            <a:xfrm>
              <a:off x="2124759" y="1834303"/>
              <a:ext cx="31437" cy="68448"/>
            </a:xfrm>
            <a:custGeom>
              <a:rect b="b" l="l" r="r" t="t"/>
              <a:pathLst>
                <a:path extrusionOk="0" h="1768" w="812">
                  <a:moveTo>
                    <a:pt x="406" y="0"/>
                  </a:moveTo>
                  <a:cubicBezTo>
                    <a:pt x="406" y="0"/>
                    <a:pt x="0" y="197"/>
                    <a:pt x="0" y="617"/>
                  </a:cubicBezTo>
                  <a:lnTo>
                    <a:pt x="0" y="1767"/>
                  </a:lnTo>
                  <a:lnTo>
                    <a:pt x="811" y="1767"/>
                  </a:lnTo>
                  <a:lnTo>
                    <a:pt x="811" y="617"/>
                  </a:lnTo>
                  <a:cubicBezTo>
                    <a:pt x="811" y="197"/>
                    <a:pt x="406" y="0"/>
                    <a:pt x="4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5"/>
            <p:cNvSpPr/>
            <p:nvPr/>
          </p:nvSpPr>
          <p:spPr>
            <a:xfrm>
              <a:off x="2365992" y="1861714"/>
              <a:ext cx="31398" cy="117965"/>
            </a:xfrm>
            <a:custGeom>
              <a:rect b="b" l="l" r="r" t="t"/>
              <a:pathLst>
                <a:path extrusionOk="0" h="3047" w="811">
                  <a:moveTo>
                    <a:pt x="0" y="0"/>
                  </a:moveTo>
                  <a:lnTo>
                    <a:pt x="0" y="3046"/>
                  </a:lnTo>
                  <a:lnTo>
                    <a:pt x="811" y="3046"/>
                  </a:lnTo>
                  <a:lnTo>
                    <a:pt x="8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5"/>
            <p:cNvSpPr/>
            <p:nvPr/>
          </p:nvSpPr>
          <p:spPr>
            <a:xfrm>
              <a:off x="2337420" y="1803022"/>
              <a:ext cx="88619" cy="58731"/>
            </a:xfrm>
            <a:custGeom>
              <a:rect b="b" l="l" r="r" t="t"/>
              <a:pathLst>
                <a:path extrusionOk="0" h="1517" w="2289">
                  <a:moveTo>
                    <a:pt x="0" y="1"/>
                  </a:moveTo>
                  <a:cubicBezTo>
                    <a:pt x="200" y="238"/>
                    <a:pt x="310" y="535"/>
                    <a:pt x="310" y="843"/>
                  </a:cubicBezTo>
                  <a:lnTo>
                    <a:pt x="310" y="1086"/>
                  </a:lnTo>
                  <a:cubicBezTo>
                    <a:pt x="310" y="1323"/>
                    <a:pt x="501" y="1516"/>
                    <a:pt x="738" y="1516"/>
                  </a:cubicBezTo>
                  <a:lnTo>
                    <a:pt x="1550" y="1516"/>
                  </a:lnTo>
                  <a:cubicBezTo>
                    <a:pt x="1787" y="1516"/>
                    <a:pt x="1979" y="1323"/>
                    <a:pt x="1979" y="1086"/>
                  </a:cubicBezTo>
                  <a:lnTo>
                    <a:pt x="1979" y="843"/>
                  </a:lnTo>
                  <a:cubicBezTo>
                    <a:pt x="1979" y="535"/>
                    <a:pt x="2088" y="238"/>
                    <a:pt x="22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5"/>
            <p:cNvSpPr/>
            <p:nvPr/>
          </p:nvSpPr>
          <p:spPr>
            <a:xfrm>
              <a:off x="2365992" y="1734690"/>
              <a:ext cx="31475" cy="68371"/>
            </a:xfrm>
            <a:custGeom>
              <a:rect b="b" l="l" r="r" t="t"/>
              <a:pathLst>
                <a:path extrusionOk="0" h="1766" w="813">
                  <a:moveTo>
                    <a:pt x="405" y="1"/>
                  </a:moveTo>
                  <a:cubicBezTo>
                    <a:pt x="405" y="1"/>
                    <a:pt x="0" y="196"/>
                    <a:pt x="0" y="616"/>
                  </a:cubicBezTo>
                  <a:lnTo>
                    <a:pt x="0" y="1766"/>
                  </a:lnTo>
                  <a:lnTo>
                    <a:pt x="812" y="1766"/>
                  </a:lnTo>
                  <a:lnTo>
                    <a:pt x="812" y="616"/>
                  </a:lnTo>
                  <a:cubicBezTo>
                    <a:pt x="812" y="196"/>
                    <a:pt x="405" y="1"/>
                    <a:pt x="4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5"/>
            <p:cNvSpPr/>
            <p:nvPr/>
          </p:nvSpPr>
          <p:spPr>
            <a:xfrm>
              <a:off x="1491624" y="1832368"/>
              <a:ext cx="620756" cy="246963"/>
            </a:xfrm>
            <a:custGeom>
              <a:rect b="b" l="l" r="r" t="t"/>
              <a:pathLst>
                <a:path extrusionOk="0" h="6379" w="16034">
                  <a:moveTo>
                    <a:pt x="8471" y="1"/>
                  </a:moveTo>
                  <a:lnTo>
                    <a:pt x="0" y="6379"/>
                  </a:lnTo>
                  <a:lnTo>
                    <a:pt x="16033" y="6379"/>
                  </a:lnTo>
                  <a:lnTo>
                    <a:pt x="84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5"/>
            <p:cNvSpPr/>
            <p:nvPr/>
          </p:nvSpPr>
          <p:spPr>
            <a:xfrm>
              <a:off x="3158294" y="2859438"/>
              <a:ext cx="65622" cy="65583"/>
            </a:xfrm>
            <a:custGeom>
              <a:rect b="b" l="l" r="r" t="t"/>
              <a:pathLst>
                <a:path extrusionOk="0" h="1694" w="1695">
                  <a:moveTo>
                    <a:pt x="0" y="1"/>
                  </a:moveTo>
                  <a:lnTo>
                    <a:pt x="0" y="1693"/>
                  </a:lnTo>
                  <a:lnTo>
                    <a:pt x="1695" y="1693"/>
                  </a:lnTo>
                  <a:lnTo>
                    <a:pt x="169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5"/>
            <p:cNvSpPr/>
            <p:nvPr/>
          </p:nvSpPr>
          <p:spPr>
            <a:xfrm>
              <a:off x="3125232" y="3110001"/>
              <a:ext cx="131747" cy="231980"/>
            </a:xfrm>
            <a:custGeom>
              <a:rect b="b" l="l" r="r" t="t"/>
              <a:pathLst>
                <a:path extrusionOk="0" h="5992" w="3403">
                  <a:moveTo>
                    <a:pt x="1" y="1"/>
                  </a:moveTo>
                  <a:lnTo>
                    <a:pt x="1" y="5992"/>
                  </a:lnTo>
                  <a:lnTo>
                    <a:pt x="3402" y="5992"/>
                  </a:lnTo>
                  <a:lnTo>
                    <a:pt x="3402" y="1"/>
                  </a:lnTo>
                  <a:close/>
                </a:path>
              </a:pathLst>
            </a:custGeom>
            <a:solidFill>
              <a:srgbClr val="FFB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5"/>
            <p:cNvSpPr/>
            <p:nvPr/>
          </p:nvSpPr>
          <p:spPr>
            <a:xfrm>
              <a:off x="3158294" y="3152820"/>
              <a:ext cx="65622" cy="189161"/>
            </a:xfrm>
            <a:custGeom>
              <a:rect b="b" l="l" r="r" t="t"/>
              <a:pathLst>
                <a:path extrusionOk="0" h="4886" w="1695">
                  <a:moveTo>
                    <a:pt x="0" y="0"/>
                  </a:moveTo>
                  <a:lnTo>
                    <a:pt x="0" y="4886"/>
                  </a:lnTo>
                  <a:lnTo>
                    <a:pt x="1695" y="4886"/>
                  </a:lnTo>
                  <a:lnTo>
                    <a:pt x="1695" y="0"/>
                  </a:lnTo>
                  <a:close/>
                </a:path>
              </a:pathLst>
            </a:custGeom>
            <a:solidFill>
              <a:srgbClr val="4E2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5"/>
            <p:cNvSpPr/>
            <p:nvPr/>
          </p:nvSpPr>
          <p:spPr>
            <a:xfrm>
              <a:off x="3107036" y="3067879"/>
              <a:ext cx="174992" cy="42238"/>
            </a:xfrm>
            <a:custGeom>
              <a:rect b="b" l="l" r="r" t="t"/>
              <a:pathLst>
                <a:path extrusionOk="0" h="1091" w="4520">
                  <a:moveTo>
                    <a:pt x="2172" y="0"/>
                  </a:moveTo>
                  <a:lnTo>
                    <a:pt x="1" y="1091"/>
                  </a:lnTo>
                  <a:lnTo>
                    <a:pt x="4519" y="1091"/>
                  </a:lnTo>
                  <a:lnTo>
                    <a:pt x="2172" y="0"/>
                  </a:lnTo>
                  <a:close/>
                </a:path>
              </a:pathLst>
            </a:custGeom>
            <a:solidFill>
              <a:srgbClr val="FFB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5"/>
            <p:cNvSpPr/>
            <p:nvPr/>
          </p:nvSpPr>
          <p:spPr>
            <a:xfrm>
              <a:off x="2526156" y="2810270"/>
              <a:ext cx="514755" cy="768260"/>
            </a:xfrm>
            <a:custGeom>
              <a:rect b="b" l="l" r="r" t="t"/>
              <a:pathLst>
                <a:path extrusionOk="0" h="19844" w="13296">
                  <a:moveTo>
                    <a:pt x="1" y="0"/>
                  </a:moveTo>
                  <a:lnTo>
                    <a:pt x="1" y="19843"/>
                  </a:lnTo>
                  <a:lnTo>
                    <a:pt x="13296" y="19843"/>
                  </a:lnTo>
                  <a:lnTo>
                    <a:pt x="132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5"/>
            <p:cNvSpPr/>
            <p:nvPr/>
          </p:nvSpPr>
          <p:spPr>
            <a:xfrm>
              <a:off x="3361509" y="2725910"/>
              <a:ext cx="812047" cy="23461"/>
            </a:xfrm>
            <a:custGeom>
              <a:rect b="b" l="l" r="r" t="t"/>
              <a:pathLst>
                <a:path extrusionOk="0" h="606" w="20975">
                  <a:moveTo>
                    <a:pt x="1" y="0"/>
                  </a:moveTo>
                  <a:lnTo>
                    <a:pt x="1" y="606"/>
                  </a:lnTo>
                  <a:lnTo>
                    <a:pt x="20974" y="606"/>
                  </a:lnTo>
                  <a:lnTo>
                    <a:pt x="209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5"/>
            <p:cNvSpPr/>
            <p:nvPr/>
          </p:nvSpPr>
          <p:spPr>
            <a:xfrm>
              <a:off x="4173518" y="2725910"/>
              <a:ext cx="471587" cy="23461"/>
            </a:xfrm>
            <a:custGeom>
              <a:rect b="b" l="l" r="r" t="t"/>
              <a:pathLst>
                <a:path extrusionOk="0" h="606" w="12181">
                  <a:moveTo>
                    <a:pt x="0" y="0"/>
                  </a:moveTo>
                  <a:lnTo>
                    <a:pt x="0" y="606"/>
                  </a:lnTo>
                  <a:lnTo>
                    <a:pt x="12180" y="606"/>
                  </a:lnTo>
                  <a:lnTo>
                    <a:pt x="121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5"/>
            <p:cNvSpPr/>
            <p:nvPr/>
          </p:nvSpPr>
          <p:spPr>
            <a:xfrm>
              <a:off x="4645067" y="2725910"/>
              <a:ext cx="393577" cy="23461"/>
            </a:xfrm>
            <a:custGeom>
              <a:rect b="b" l="l" r="r" t="t"/>
              <a:pathLst>
                <a:path extrusionOk="0" h="606" w="10166">
                  <a:moveTo>
                    <a:pt x="0" y="0"/>
                  </a:moveTo>
                  <a:lnTo>
                    <a:pt x="0" y="606"/>
                  </a:lnTo>
                  <a:lnTo>
                    <a:pt x="10165" y="606"/>
                  </a:lnTo>
                  <a:lnTo>
                    <a:pt x="10165" y="0"/>
                  </a:lnTo>
                  <a:close/>
                </a:path>
              </a:pathLst>
            </a:custGeom>
            <a:solidFill>
              <a:srgbClr val="F5E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5"/>
            <p:cNvSpPr/>
            <p:nvPr/>
          </p:nvSpPr>
          <p:spPr>
            <a:xfrm>
              <a:off x="5038605" y="2725910"/>
              <a:ext cx="135115" cy="23461"/>
            </a:xfrm>
            <a:custGeom>
              <a:rect b="b" l="l" r="r" t="t"/>
              <a:pathLst>
                <a:path extrusionOk="0" h="606" w="3490">
                  <a:moveTo>
                    <a:pt x="0" y="0"/>
                  </a:moveTo>
                  <a:lnTo>
                    <a:pt x="0" y="606"/>
                  </a:lnTo>
                  <a:lnTo>
                    <a:pt x="3489" y="606"/>
                  </a:lnTo>
                  <a:lnTo>
                    <a:pt x="34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5"/>
            <p:cNvSpPr/>
            <p:nvPr/>
          </p:nvSpPr>
          <p:spPr>
            <a:xfrm>
              <a:off x="5173681" y="2725910"/>
              <a:ext cx="1132917" cy="23461"/>
            </a:xfrm>
            <a:custGeom>
              <a:rect b="b" l="l" r="r" t="t"/>
              <a:pathLst>
                <a:path extrusionOk="0" h="606" w="29263">
                  <a:moveTo>
                    <a:pt x="0" y="0"/>
                  </a:moveTo>
                  <a:lnTo>
                    <a:pt x="0" y="606"/>
                  </a:lnTo>
                  <a:lnTo>
                    <a:pt x="29262" y="606"/>
                  </a:lnTo>
                  <a:lnTo>
                    <a:pt x="2926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5"/>
            <p:cNvSpPr/>
            <p:nvPr/>
          </p:nvSpPr>
          <p:spPr>
            <a:xfrm>
              <a:off x="5173681" y="2216885"/>
              <a:ext cx="191678" cy="49981"/>
            </a:xfrm>
            <a:custGeom>
              <a:rect b="b" l="l" r="r" t="t"/>
              <a:pathLst>
                <a:path extrusionOk="0" h="1291" w="4951">
                  <a:moveTo>
                    <a:pt x="0" y="0"/>
                  </a:moveTo>
                  <a:lnTo>
                    <a:pt x="0" y="1291"/>
                  </a:lnTo>
                  <a:lnTo>
                    <a:pt x="4950" y="1291"/>
                  </a:lnTo>
                  <a:lnTo>
                    <a:pt x="495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5"/>
            <p:cNvSpPr/>
            <p:nvPr/>
          </p:nvSpPr>
          <p:spPr>
            <a:xfrm>
              <a:off x="5173681" y="2266827"/>
              <a:ext cx="224082" cy="21874"/>
            </a:xfrm>
            <a:custGeom>
              <a:rect b="b" l="l" r="r" t="t"/>
              <a:pathLst>
                <a:path extrusionOk="0" h="565" w="5788">
                  <a:moveTo>
                    <a:pt x="0" y="1"/>
                  </a:moveTo>
                  <a:lnTo>
                    <a:pt x="0" y="565"/>
                  </a:lnTo>
                  <a:lnTo>
                    <a:pt x="5788" y="565"/>
                  </a:lnTo>
                  <a:lnTo>
                    <a:pt x="57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5"/>
            <p:cNvSpPr/>
            <p:nvPr/>
          </p:nvSpPr>
          <p:spPr>
            <a:xfrm>
              <a:off x="5173681" y="2288663"/>
              <a:ext cx="545765" cy="395125"/>
            </a:xfrm>
            <a:custGeom>
              <a:rect b="b" l="l" r="r" t="t"/>
              <a:pathLst>
                <a:path extrusionOk="0" h="10206" w="14097">
                  <a:moveTo>
                    <a:pt x="0" y="1"/>
                  </a:moveTo>
                  <a:lnTo>
                    <a:pt x="0" y="10206"/>
                  </a:lnTo>
                  <a:lnTo>
                    <a:pt x="14096" y="10206"/>
                  </a:lnTo>
                  <a:lnTo>
                    <a:pt x="14096" y="9168"/>
                  </a:lnTo>
                  <a:cubicBezTo>
                    <a:pt x="5707" y="8796"/>
                    <a:pt x="4950" y="3196"/>
                    <a:pt x="4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5"/>
            <p:cNvSpPr/>
            <p:nvPr/>
          </p:nvSpPr>
          <p:spPr>
            <a:xfrm>
              <a:off x="5173681" y="2684136"/>
              <a:ext cx="1115689" cy="41812"/>
            </a:xfrm>
            <a:custGeom>
              <a:rect b="b" l="l" r="r" t="t"/>
              <a:pathLst>
                <a:path extrusionOk="0" h="1080" w="28818">
                  <a:moveTo>
                    <a:pt x="0" y="0"/>
                  </a:moveTo>
                  <a:lnTo>
                    <a:pt x="0" y="1079"/>
                  </a:lnTo>
                  <a:lnTo>
                    <a:pt x="28817" y="1079"/>
                  </a:lnTo>
                  <a:lnTo>
                    <a:pt x="2881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5"/>
            <p:cNvSpPr/>
            <p:nvPr/>
          </p:nvSpPr>
          <p:spPr>
            <a:xfrm>
              <a:off x="5173681" y="2749332"/>
              <a:ext cx="1115689" cy="829198"/>
            </a:xfrm>
            <a:custGeom>
              <a:rect b="b" l="l" r="r" t="t"/>
              <a:pathLst>
                <a:path extrusionOk="0" h="21418" w="28818">
                  <a:moveTo>
                    <a:pt x="0" y="1"/>
                  </a:moveTo>
                  <a:lnTo>
                    <a:pt x="0" y="21417"/>
                  </a:lnTo>
                  <a:lnTo>
                    <a:pt x="28817" y="21417"/>
                  </a:lnTo>
                  <a:lnTo>
                    <a:pt x="288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5"/>
            <p:cNvSpPr/>
            <p:nvPr/>
          </p:nvSpPr>
          <p:spPr>
            <a:xfrm>
              <a:off x="5300937" y="2773568"/>
              <a:ext cx="78127" cy="109292"/>
            </a:xfrm>
            <a:custGeom>
              <a:rect b="b" l="l" r="r" t="t"/>
              <a:pathLst>
                <a:path extrusionOk="0" h="2823" w="2018">
                  <a:moveTo>
                    <a:pt x="1" y="0"/>
                  </a:moveTo>
                  <a:lnTo>
                    <a:pt x="1" y="2823"/>
                  </a:lnTo>
                  <a:lnTo>
                    <a:pt x="2017" y="2823"/>
                  </a:lnTo>
                  <a:lnTo>
                    <a:pt x="20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5"/>
            <p:cNvSpPr/>
            <p:nvPr/>
          </p:nvSpPr>
          <p:spPr>
            <a:xfrm>
              <a:off x="5653437" y="2773568"/>
              <a:ext cx="78088" cy="109292"/>
            </a:xfrm>
            <a:custGeom>
              <a:rect b="b" l="l" r="r" t="t"/>
              <a:pathLst>
                <a:path extrusionOk="0" h="2823" w="2017">
                  <a:moveTo>
                    <a:pt x="0" y="0"/>
                  </a:moveTo>
                  <a:lnTo>
                    <a:pt x="0" y="2823"/>
                  </a:lnTo>
                  <a:lnTo>
                    <a:pt x="2017" y="2823"/>
                  </a:lnTo>
                  <a:lnTo>
                    <a:pt x="20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5"/>
            <p:cNvSpPr/>
            <p:nvPr/>
          </p:nvSpPr>
          <p:spPr>
            <a:xfrm>
              <a:off x="6005976" y="2773568"/>
              <a:ext cx="78088" cy="109292"/>
            </a:xfrm>
            <a:custGeom>
              <a:rect b="b" l="l" r="r" t="t"/>
              <a:pathLst>
                <a:path extrusionOk="0" h="2823" w="2017">
                  <a:moveTo>
                    <a:pt x="0" y="0"/>
                  </a:moveTo>
                  <a:lnTo>
                    <a:pt x="0" y="2823"/>
                  </a:lnTo>
                  <a:lnTo>
                    <a:pt x="2017" y="2823"/>
                  </a:lnTo>
                  <a:lnTo>
                    <a:pt x="20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5"/>
            <p:cNvSpPr/>
            <p:nvPr/>
          </p:nvSpPr>
          <p:spPr>
            <a:xfrm>
              <a:off x="5411740" y="2749332"/>
              <a:ext cx="189007" cy="829198"/>
            </a:xfrm>
            <a:custGeom>
              <a:rect b="b" l="l" r="r" t="t"/>
              <a:pathLst>
                <a:path extrusionOk="0" h="21418" w="4882">
                  <a:moveTo>
                    <a:pt x="1" y="1"/>
                  </a:moveTo>
                  <a:lnTo>
                    <a:pt x="1" y="21417"/>
                  </a:lnTo>
                  <a:lnTo>
                    <a:pt x="4882" y="21417"/>
                  </a:lnTo>
                  <a:lnTo>
                    <a:pt x="48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5"/>
            <p:cNvSpPr/>
            <p:nvPr/>
          </p:nvSpPr>
          <p:spPr>
            <a:xfrm>
              <a:off x="5764666" y="2749332"/>
              <a:ext cx="189007" cy="829198"/>
            </a:xfrm>
            <a:custGeom>
              <a:rect b="b" l="l" r="r" t="t"/>
              <a:pathLst>
                <a:path extrusionOk="0" h="21418" w="4882">
                  <a:moveTo>
                    <a:pt x="1" y="1"/>
                  </a:moveTo>
                  <a:lnTo>
                    <a:pt x="1" y="21417"/>
                  </a:lnTo>
                  <a:lnTo>
                    <a:pt x="4881" y="21417"/>
                  </a:lnTo>
                  <a:lnTo>
                    <a:pt x="48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5"/>
            <p:cNvSpPr/>
            <p:nvPr/>
          </p:nvSpPr>
          <p:spPr>
            <a:xfrm>
              <a:off x="6125412" y="2749332"/>
              <a:ext cx="163958" cy="829198"/>
            </a:xfrm>
            <a:custGeom>
              <a:rect b="b" l="l" r="r" t="t"/>
              <a:pathLst>
                <a:path extrusionOk="0" h="21418" w="4235">
                  <a:moveTo>
                    <a:pt x="1" y="1"/>
                  </a:moveTo>
                  <a:lnTo>
                    <a:pt x="1" y="21417"/>
                  </a:lnTo>
                  <a:lnTo>
                    <a:pt x="4234" y="21417"/>
                  </a:lnTo>
                  <a:lnTo>
                    <a:pt x="42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5"/>
            <p:cNvSpPr/>
            <p:nvPr/>
          </p:nvSpPr>
          <p:spPr>
            <a:xfrm>
              <a:off x="5738998" y="2932803"/>
              <a:ext cx="139606" cy="182890"/>
            </a:xfrm>
            <a:custGeom>
              <a:rect b="b" l="l" r="r" t="t"/>
              <a:pathLst>
                <a:path extrusionOk="0" h="4724" w="3606">
                  <a:moveTo>
                    <a:pt x="1804" y="0"/>
                  </a:moveTo>
                  <a:cubicBezTo>
                    <a:pt x="1804" y="0"/>
                    <a:pt x="1339" y="624"/>
                    <a:pt x="684" y="1181"/>
                  </a:cubicBezTo>
                  <a:cubicBezTo>
                    <a:pt x="29" y="1739"/>
                    <a:pt x="0" y="2296"/>
                    <a:pt x="0" y="3132"/>
                  </a:cubicBezTo>
                  <a:lnTo>
                    <a:pt x="0" y="4723"/>
                  </a:lnTo>
                  <a:lnTo>
                    <a:pt x="3605" y="4723"/>
                  </a:lnTo>
                  <a:lnTo>
                    <a:pt x="3605" y="3132"/>
                  </a:lnTo>
                  <a:cubicBezTo>
                    <a:pt x="3605" y="2296"/>
                    <a:pt x="3579" y="1739"/>
                    <a:pt x="2922" y="1181"/>
                  </a:cubicBezTo>
                  <a:lnTo>
                    <a:pt x="2924" y="1181"/>
                  </a:lnTo>
                  <a:cubicBezTo>
                    <a:pt x="2267" y="624"/>
                    <a:pt x="1804" y="0"/>
                    <a:pt x="18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5"/>
            <p:cNvSpPr/>
            <p:nvPr/>
          </p:nvSpPr>
          <p:spPr>
            <a:xfrm>
              <a:off x="2653257" y="2691299"/>
              <a:ext cx="295550" cy="464890"/>
            </a:xfrm>
            <a:custGeom>
              <a:rect b="b" l="l" r="r" t="t"/>
              <a:pathLst>
                <a:path extrusionOk="0" h="12008" w="7634">
                  <a:moveTo>
                    <a:pt x="0" y="1"/>
                  </a:moveTo>
                  <a:lnTo>
                    <a:pt x="0" y="12007"/>
                  </a:lnTo>
                  <a:lnTo>
                    <a:pt x="7634" y="12007"/>
                  </a:lnTo>
                  <a:lnTo>
                    <a:pt x="763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5"/>
            <p:cNvSpPr/>
            <p:nvPr/>
          </p:nvSpPr>
          <p:spPr>
            <a:xfrm>
              <a:off x="1932810" y="2908064"/>
              <a:ext cx="720486" cy="248124"/>
            </a:xfrm>
            <a:custGeom>
              <a:rect b="b" l="l" r="r" t="t"/>
              <a:pathLst>
                <a:path extrusionOk="0" h="6409" w="18610">
                  <a:moveTo>
                    <a:pt x="0" y="0"/>
                  </a:moveTo>
                  <a:lnTo>
                    <a:pt x="0" y="6408"/>
                  </a:lnTo>
                  <a:lnTo>
                    <a:pt x="18609" y="6408"/>
                  </a:lnTo>
                  <a:lnTo>
                    <a:pt x="1860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5"/>
            <p:cNvSpPr/>
            <p:nvPr/>
          </p:nvSpPr>
          <p:spPr>
            <a:xfrm>
              <a:off x="3107965" y="2964627"/>
              <a:ext cx="438602" cy="383046"/>
            </a:xfrm>
            <a:custGeom>
              <a:rect b="b" l="l" r="r" t="t"/>
              <a:pathLst>
                <a:path extrusionOk="0" h="9894" w="11329">
                  <a:moveTo>
                    <a:pt x="0" y="0"/>
                  </a:moveTo>
                  <a:lnTo>
                    <a:pt x="0" y="9894"/>
                  </a:lnTo>
                  <a:lnTo>
                    <a:pt x="11328" y="9894"/>
                  </a:lnTo>
                  <a:lnTo>
                    <a:pt x="1132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5"/>
            <p:cNvSpPr/>
            <p:nvPr/>
          </p:nvSpPr>
          <p:spPr>
            <a:xfrm>
              <a:off x="3285512" y="3205898"/>
              <a:ext cx="58498" cy="141774"/>
            </a:xfrm>
            <a:custGeom>
              <a:rect b="b" l="l" r="r" t="t"/>
              <a:pathLst>
                <a:path extrusionOk="0" h="3662" w="1511">
                  <a:moveTo>
                    <a:pt x="0" y="1"/>
                  </a:moveTo>
                  <a:lnTo>
                    <a:pt x="0" y="3662"/>
                  </a:lnTo>
                  <a:lnTo>
                    <a:pt x="1511" y="3662"/>
                  </a:lnTo>
                  <a:lnTo>
                    <a:pt x="15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5"/>
            <p:cNvSpPr/>
            <p:nvPr/>
          </p:nvSpPr>
          <p:spPr>
            <a:xfrm>
              <a:off x="3107965" y="2998580"/>
              <a:ext cx="438602" cy="27255"/>
            </a:xfrm>
            <a:custGeom>
              <a:rect b="b" l="l" r="r" t="t"/>
              <a:pathLst>
                <a:path extrusionOk="0" h="704" w="11329">
                  <a:moveTo>
                    <a:pt x="0" y="0"/>
                  </a:moveTo>
                  <a:lnTo>
                    <a:pt x="0" y="703"/>
                  </a:lnTo>
                  <a:lnTo>
                    <a:pt x="11328" y="703"/>
                  </a:lnTo>
                  <a:lnTo>
                    <a:pt x="1132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5"/>
            <p:cNvSpPr/>
            <p:nvPr/>
          </p:nvSpPr>
          <p:spPr>
            <a:xfrm>
              <a:off x="3480171" y="3025796"/>
              <a:ext cx="26597" cy="321877"/>
            </a:xfrm>
            <a:custGeom>
              <a:rect b="b" l="l" r="r" t="t"/>
              <a:pathLst>
                <a:path extrusionOk="0" h="8314" w="687">
                  <a:moveTo>
                    <a:pt x="0" y="0"/>
                  </a:moveTo>
                  <a:lnTo>
                    <a:pt x="0" y="8314"/>
                  </a:lnTo>
                  <a:lnTo>
                    <a:pt x="687" y="8314"/>
                  </a:lnTo>
                  <a:lnTo>
                    <a:pt x="6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5"/>
            <p:cNvSpPr/>
            <p:nvPr/>
          </p:nvSpPr>
          <p:spPr>
            <a:xfrm>
              <a:off x="1932810" y="2859012"/>
              <a:ext cx="720486" cy="49091"/>
            </a:xfrm>
            <a:custGeom>
              <a:rect b="b" l="l" r="r" t="t"/>
              <a:pathLst>
                <a:path extrusionOk="0" h="1268" w="18610">
                  <a:moveTo>
                    <a:pt x="0" y="0"/>
                  </a:moveTo>
                  <a:lnTo>
                    <a:pt x="0" y="1267"/>
                  </a:lnTo>
                  <a:lnTo>
                    <a:pt x="18609" y="1267"/>
                  </a:lnTo>
                  <a:lnTo>
                    <a:pt x="1860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5"/>
            <p:cNvSpPr/>
            <p:nvPr/>
          </p:nvSpPr>
          <p:spPr>
            <a:xfrm>
              <a:off x="2034398" y="2719290"/>
              <a:ext cx="533454" cy="139761"/>
            </a:xfrm>
            <a:custGeom>
              <a:rect b="b" l="l" r="r" t="t"/>
              <a:pathLst>
                <a:path extrusionOk="0" h="3610" w="13779">
                  <a:moveTo>
                    <a:pt x="3938" y="1"/>
                  </a:moveTo>
                  <a:cubicBezTo>
                    <a:pt x="1509" y="722"/>
                    <a:pt x="0" y="3609"/>
                    <a:pt x="0" y="3609"/>
                  </a:cubicBezTo>
                  <a:lnTo>
                    <a:pt x="13778" y="3609"/>
                  </a:lnTo>
                  <a:cubicBezTo>
                    <a:pt x="12466" y="1187"/>
                    <a:pt x="10497" y="1"/>
                    <a:pt x="104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5"/>
            <p:cNvSpPr/>
            <p:nvPr/>
          </p:nvSpPr>
          <p:spPr>
            <a:xfrm>
              <a:off x="2196962" y="2691299"/>
              <a:ext cx="228612" cy="27991"/>
            </a:xfrm>
            <a:custGeom>
              <a:rect b="b" l="l" r="r" t="t"/>
              <a:pathLst>
                <a:path extrusionOk="0" h="723" w="5905">
                  <a:moveTo>
                    <a:pt x="0" y="1"/>
                  </a:moveTo>
                  <a:lnTo>
                    <a:pt x="0" y="722"/>
                  </a:lnTo>
                  <a:lnTo>
                    <a:pt x="5905" y="722"/>
                  </a:lnTo>
                  <a:lnTo>
                    <a:pt x="59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5"/>
            <p:cNvSpPr/>
            <p:nvPr/>
          </p:nvSpPr>
          <p:spPr>
            <a:xfrm>
              <a:off x="2237613" y="2538916"/>
              <a:ext cx="152421" cy="152421"/>
            </a:xfrm>
            <a:custGeom>
              <a:rect b="b" l="l" r="r" t="t"/>
              <a:pathLst>
                <a:path extrusionOk="0" h="3937" w="3937">
                  <a:moveTo>
                    <a:pt x="1" y="1"/>
                  </a:moveTo>
                  <a:lnTo>
                    <a:pt x="1" y="3937"/>
                  </a:lnTo>
                  <a:lnTo>
                    <a:pt x="3936" y="3937"/>
                  </a:lnTo>
                  <a:lnTo>
                    <a:pt x="39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5"/>
            <p:cNvSpPr/>
            <p:nvPr/>
          </p:nvSpPr>
          <p:spPr>
            <a:xfrm>
              <a:off x="2252867" y="2591143"/>
              <a:ext cx="52498" cy="79250"/>
            </a:xfrm>
            <a:custGeom>
              <a:rect b="b" l="l" r="r" t="t"/>
              <a:pathLst>
                <a:path extrusionOk="0" h="2047" w="1356">
                  <a:moveTo>
                    <a:pt x="0" y="0"/>
                  </a:moveTo>
                  <a:lnTo>
                    <a:pt x="0" y="2047"/>
                  </a:lnTo>
                  <a:lnTo>
                    <a:pt x="1355" y="2047"/>
                  </a:lnTo>
                  <a:lnTo>
                    <a:pt x="13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5"/>
            <p:cNvSpPr/>
            <p:nvPr/>
          </p:nvSpPr>
          <p:spPr>
            <a:xfrm>
              <a:off x="2325690" y="2591143"/>
              <a:ext cx="52498" cy="79250"/>
            </a:xfrm>
            <a:custGeom>
              <a:rect b="b" l="l" r="r" t="t"/>
              <a:pathLst>
                <a:path extrusionOk="0" h="2047" w="1356">
                  <a:moveTo>
                    <a:pt x="0" y="0"/>
                  </a:moveTo>
                  <a:lnTo>
                    <a:pt x="0" y="2047"/>
                  </a:lnTo>
                  <a:lnTo>
                    <a:pt x="1355" y="2047"/>
                  </a:lnTo>
                  <a:lnTo>
                    <a:pt x="13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5"/>
            <p:cNvSpPr/>
            <p:nvPr/>
          </p:nvSpPr>
          <p:spPr>
            <a:xfrm>
              <a:off x="2196962" y="2404111"/>
              <a:ext cx="228612" cy="137090"/>
            </a:xfrm>
            <a:custGeom>
              <a:rect b="b" l="l" r="r" t="t"/>
              <a:pathLst>
                <a:path extrusionOk="0" h="3541" w="5905">
                  <a:moveTo>
                    <a:pt x="2988" y="0"/>
                  </a:moveTo>
                  <a:lnTo>
                    <a:pt x="0" y="3483"/>
                  </a:lnTo>
                  <a:cubicBezTo>
                    <a:pt x="66" y="3526"/>
                    <a:pt x="744" y="3541"/>
                    <a:pt x="1618" y="3541"/>
                  </a:cubicBezTo>
                  <a:cubicBezTo>
                    <a:pt x="3368" y="3541"/>
                    <a:pt x="5905" y="3483"/>
                    <a:pt x="5905" y="3483"/>
                  </a:cubicBezTo>
                  <a:lnTo>
                    <a:pt x="298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5"/>
            <p:cNvSpPr/>
            <p:nvPr/>
          </p:nvSpPr>
          <p:spPr>
            <a:xfrm>
              <a:off x="1620031" y="3019331"/>
              <a:ext cx="1353786" cy="315179"/>
            </a:xfrm>
            <a:custGeom>
              <a:rect b="b" l="l" r="r" t="t"/>
              <a:pathLst>
                <a:path extrusionOk="0" h="8141" w="34968">
                  <a:moveTo>
                    <a:pt x="0" y="0"/>
                  </a:moveTo>
                  <a:lnTo>
                    <a:pt x="0" y="8140"/>
                  </a:lnTo>
                  <a:lnTo>
                    <a:pt x="34967" y="8140"/>
                  </a:lnTo>
                  <a:lnTo>
                    <a:pt x="349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5"/>
            <p:cNvSpPr/>
            <p:nvPr/>
          </p:nvSpPr>
          <p:spPr>
            <a:xfrm>
              <a:off x="2943775"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5"/>
            <p:cNvSpPr/>
            <p:nvPr/>
          </p:nvSpPr>
          <p:spPr>
            <a:xfrm>
              <a:off x="2918610"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5"/>
            <p:cNvSpPr/>
            <p:nvPr/>
          </p:nvSpPr>
          <p:spPr>
            <a:xfrm>
              <a:off x="2893368" y="3019331"/>
              <a:ext cx="10182" cy="315179"/>
            </a:xfrm>
            <a:custGeom>
              <a:rect b="b" l="l" r="r" t="t"/>
              <a:pathLst>
                <a:path extrusionOk="0" h="8141" w="263">
                  <a:moveTo>
                    <a:pt x="1" y="0"/>
                  </a:moveTo>
                  <a:lnTo>
                    <a:pt x="1"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5"/>
            <p:cNvSpPr/>
            <p:nvPr/>
          </p:nvSpPr>
          <p:spPr>
            <a:xfrm>
              <a:off x="2868203" y="3019331"/>
              <a:ext cx="10143" cy="315179"/>
            </a:xfrm>
            <a:custGeom>
              <a:rect b="b" l="l" r="r" t="t"/>
              <a:pathLst>
                <a:path extrusionOk="0" h="8141" w="262">
                  <a:moveTo>
                    <a:pt x="1" y="0"/>
                  </a:moveTo>
                  <a:lnTo>
                    <a:pt x="1"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5"/>
            <p:cNvSpPr/>
            <p:nvPr/>
          </p:nvSpPr>
          <p:spPr>
            <a:xfrm>
              <a:off x="2843038"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5"/>
            <p:cNvSpPr/>
            <p:nvPr/>
          </p:nvSpPr>
          <p:spPr>
            <a:xfrm>
              <a:off x="2817873"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5"/>
            <p:cNvSpPr/>
            <p:nvPr/>
          </p:nvSpPr>
          <p:spPr>
            <a:xfrm>
              <a:off x="2792670"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5"/>
            <p:cNvSpPr/>
            <p:nvPr/>
          </p:nvSpPr>
          <p:spPr>
            <a:xfrm>
              <a:off x="2767467" y="3019331"/>
              <a:ext cx="10143" cy="315179"/>
            </a:xfrm>
            <a:custGeom>
              <a:rect b="b" l="l" r="r" t="t"/>
              <a:pathLst>
                <a:path extrusionOk="0" h="8141" w="262">
                  <a:moveTo>
                    <a:pt x="0" y="0"/>
                  </a:moveTo>
                  <a:lnTo>
                    <a:pt x="0"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5"/>
            <p:cNvSpPr/>
            <p:nvPr/>
          </p:nvSpPr>
          <p:spPr>
            <a:xfrm>
              <a:off x="2742263" y="3019331"/>
              <a:ext cx="10182" cy="315179"/>
            </a:xfrm>
            <a:custGeom>
              <a:rect b="b" l="l" r="r" t="t"/>
              <a:pathLst>
                <a:path extrusionOk="0" h="8141" w="263">
                  <a:moveTo>
                    <a:pt x="1" y="0"/>
                  </a:moveTo>
                  <a:lnTo>
                    <a:pt x="1"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5"/>
            <p:cNvSpPr/>
            <p:nvPr/>
          </p:nvSpPr>
          <p:spPr>
            <a:xfrm>
              <a:off x="2717098"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5"/>
            <p:cNvSpPr/>
            <p:nvPr/>
          </p:nvSpPr>
          <p:spPr>
            <a:xfrm>
              <a:off x="2691934"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5"/>
            <p:cNvSpPr/>
            <p:nvPr/>
          </p:nvSpPr>
          <p:spPr>
            <a:xfrm>
              <a:off x="2666769"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5"/>
            <p:cNvSpPr/>
            <p:nvPr/>
          </p:nvSpPr>
          <p:spPr>
            <a:xfrm>
              <a:off x="2641604"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5"/>
            <p:cNvSpPr/>
            <p:nvPr/>
          </p:nvSpPr>
          <p:spPr>
            <a:xfrm>
              <a:off x="2616362" y="3019331"/>
              <a:ext cx="10143" cy="315179"/>
            </a:xfrm>
            <a:custGeom>
              <a:rect b="b" l="l" r="r" t="t"/>
              <a:pathLst>
                <a:path extrusionOk="0" h="8141" w="262">
                  <a:moveTo>
                    <a:pt x="0" y="0"/>
                  </a:moveTo>
                  <a:lnTo>
                    <a:pt x="0"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5"/>
            <p:cNvSpPr/>
            <p:nvPr/>
          </p:nvSpPr>
          <p:spPr>
            <a:xfrm>
              <a:off x="2591197"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5"/>
            <p:cNvSpPr/>
            <p:nvPr/>
          </p:nvSpPr>
          <p:spPr>
            <a:xfrm>
              <a:off x="2565994"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5"/>
            <p:cNvSpPr/>
            <p:nvPr/>
          </p:nvSpPr>
          <p:spPr>
            <a:xfrm>
              <a:off x="2540829"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5"/>
            <p:cNvSpPr/>
            <p:nvPr/>
          </p:nvSpPr>
          <p:spPr>
            <a:xfrm>
              <a:off x="2515664"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5"/>
            <p:cNvSpPr/>
            <p:nvPr/>
          </p:nvSpPr>
          <p:spPr>
            <a:xfrm>
              <a:off x="2490422" y="3019331"/>
              <a:ext cx="10182" cy="315179"/>
            </a:xfrm>
            <a:custGeom>
              <a:rect b="b" l="l" r="r" t="t"/>
              <a:pathLst>
                <a:path extrusionOk="0" h="8141" w="263">
                  <a:moveTo>
                    <a:pt x="1" y="0"/>
                  </a:moveTo>
                  <a:lnTo>
                    <a:pt x="1"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5"/>
            <p:cNvSpPr/>
            <p:nvPr/>
          </p:nvSpPr>
          <p:spPr>
            <a:xfrm>
              <a:off x="2465257"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5"/>
            <p:cNvSpPr/>
            <p:nvPr/>
          </p:nvSpPr>
          <p:spPr>
            <a:xfrm>
              <a:off x="2440092"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5"/>
            <p:cNvSpPr/>
            <p:nvPr/>
          </p:nvSpPr>
          <p:spPr>
            <a:xfrm>
              <a:off x="2414928"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5"/>
            <p:cNvSpPr/>
            <p:nvPr/>
          </p:nvSpPr>
          <p:spPr>
            <a:xfrm>
              <a:off x="2389724"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5"/>
            <p:cNvSpPr/>
            <p:nvPr/>
          </p:nvSpPr>
          <p:spPr>
            <a:xfrm>
              <a:off x="2364521" y="3019331"/>
              <a:ext cx="10143" cy="315179"/>
            </a:xfrm>
            <a:custGeom>
              <a:rect b="b" l="l" r="r" t="t"/>
              <a:pathLst>
                <a:path extrusionOk="0" h="8141" w="262">
                  <a:moveTo>
                    <a:pt x="0" y="0"/>
                  </a:moveTo>
                  <a:lnTo>
                    <a:pt x="0"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5"/>
            <p:cNvSpPr/>
            <p:nvPr/>
          </p:nvSpPr>
          <p:spPr>
            <a:xfrm>
              <a:off x="2339317"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5"/>
            <p:cNvSpPr/>
            <p:nvPr/>
          </p:nvSpPr>
          <p:spPr>
            <a:xfrm>
              <a:off x="2314153"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5"/>
            <p:cNvSpPr/>
            <p:nvPr/>
          </p:nvSpPr>
          <p:spPr>
            <a:xfrm>
              <a:off x="2288988"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5"/>
            <p:cNvSpPr/>
            <p:nvPr/>
          </p:nvSpPr>
          <p:spPr>
            <a:xfrm>
              <a:off x="2263823"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5"/>
            <p:cNvSpPr/>
            <p:nvPr/>
          </p:nvSpPr>
          <p:spPr>
            <a:xfrm>
              <a:off x="2238581" y="3019331"/>
              <a:ext cx="10143" cy="315179"/>
            </a:xfrm>
            <a:custGeom>
              <a:rect b="b" l="l" r="r" t="t"/>
              <a:pathLst>
                <a:path extrusionOk="0" h="8141" w="262">
                  <a:moveTo>
                    <a:pt x="0" y="0"/>
                  </a:moveTo>
                  <a:lnTo>
                    <a:pt x="0"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5"/>
            <p:cNvSpPr/>
            <p:nvPr/>
          </p:nvSpPr>
          <p:spPr>
            <a:xfrm>
              <a:off x="2213416"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5"/>
            <p:cNvSpPr/>
            <p:nvPr/>
          </p:nvSpPr>
          <p:spPr>
            <a:xfrm>
              <a:off x="2188213"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5"/>
            <p:cNvSpPr/>
            <p:nvPr/>
          </p:nvSpPr>
          <p:spPr>
            <a:xfrm>
              <a:off x="2163048"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5"/>
            <p:cNvSpPr/>
            <p:nvPr/>
          </p:nvSpPr>
          <p:spPr>
            <a:xfrm>
              <a:off x="2137883"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5"/>
            <p:cNvSpPr/>
            <p:nvPr/>
          </p:nvSpPr>
          <p:spPr>
            <a:xfrm>
              <a:off x="2112641" y="3019331"/>
              <a:ext cx="10182" cy="315179"/>
            </a:xfrm>
            <a:custGeom>
              <a:rect b="b" l="l" r="r" t="t"/>
              <a:pathLst>
                <a:path extrusionOk="0" h="8141" w="263">
                  <a:moveTo>
                    <a:pt x="1" y="0"/>
                  </a:moveTo>
                  <a:lnTo>
                    <a:pt x="1"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5"/>
            <p:cNvSpPr/>
            <p:nvPr/>
          </p:nvSpPr>
          <p:spPr>
            <a:xfrm>
              <a:off x="2087476" y="3019331"/>
              <a:ext cx="10143" cy="315179"/>
            </a:xfrm>
            <a:custGeom>
              <a:rect b="b" l="l" r="r" t="t"/>
              <a:pathLst>
                <a:path extrusionOk="0" h="8141" w="262">
                  <a:moveTo>
                    <a:pt x="1" y="0"/>
                  </a:moveTo>
                  <a:lnTo>
                    <a:pt x="1"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5"/>
            <p:cNvSpPr/>
            <p:nvPr/>
          </p:nvSpPr>
          <p:spPr>
            <a:xfrm>
              <a:off x="2062312"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5"/>
            <p:cNvSpPr/>
            <p:nvPr/>
          </p:nvSpPr>
          <p:spPr>
            <a:xfrm>
              <a:off x="2037147"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5"/>
            <p:cNvSpPr/>
            <p:nvPr/>
          </p:nvSpPr>
          <p:spPr>
            <a:xfrm>
              <a:off x="2011943"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5"/>
            <p:cNvSpPr/>
            <p:nvPr/>
          </p:nvSpPr>
          <p:spPr>
            <a:xfrm>
              <a:off x="1986740" y="3019331"/>
              <a:ext cx="10143" cy="315179"/>
            </a:xfrm>
            <a:custGeom>
              <a:rect b="b" l="l" r="r" t="t"/>
              <a:pathLst>
                <a:path extrusionOk="0" h="8141" w="262">
                  <a:moveTo>
                    <a:pt x="0" y="0"/>
                  </a:moveTo>
                  <a:lnTo>
                    <a:pt x="0"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5"/>
            <p:cNvSpPr/>
            <p:nvPr/>
          </p:nvSpPr>
          <p:spPr>
            <a:xfrm>
              <a:off x="1961536"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5"/>
            <p:cNvSpPr/>
            <p:nvPr/>
          </p:nvSpPr>
          <p:spPr>
            <a:xfrm>
              <a:off x="1936372"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5"/>
            <p:cNvSpPr/>
            <p:nvPr/>
          </p:nvSpPr>
          <p:spPr>
            <a:xfrm>
              <a:off x="1911207"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5"/>
            <p:cNvSpPr/>
            <p:nvPr/>
          </p:nvSpPr>
          <p:spPr>
            <a:xfrm>
              <a:off x="1886042"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5"/>
            <p:cNvSpPr/>
            <p:nvPr/>
          </p:nvSpPr>
          <p:spPr>
            <a:xfrm>
              <a:off x="1860800" y="3019331"/>
              <a:ext cx="10143" cy="315179"/>
            </a:xfrm>
            <a:custGeom>
              <a:rect b="b" l="l" r="r" t="t"/>
              <a:pathLst>
                <a:path extrusionOk="0" h="8141" w="262">
                  <a:moveTo>
                    <a:pt x="1" y="0"/>
                  </a:moveTo>
                  <a:lnTo>
                    <a:pt x="1"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5"/>
            <p:cNvSpPr/>
            <p:nvPr/>
          </p:nvSpPr>
          <p:spPr>
            <a:xfrm>
              <a:off x="1835635" y="3019331"/>
              <a:ext cx="10143" cy="315179"/>
            </a:xfrm>
            <a:custGeom>
              <a:rect b="b" l="l" r="r" t="t"/>
              <a:pathLst>
                <a:path extrusionOk="0" h="8141" w="262">
                  <a:moveTo>
                    <a:pt x="0" y="0"/>
                  </a:moveTo>
                  <a:lnTo>
                    <a:pt x="0"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5"/>
            <p:cNvSpPr/>
            <p:nvPr/>
          </p:nvSpPr>
          <p:spPr>
            <a:xfrm>
              <a:off x="1810470"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5"/>
            <p:cNvSpPr/>
            <p:nvPr/>
          </p:nvSpPr>
          <p:spPr>
            <a:xfrm>
              <a:off x="1785267"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5"/>
            <p:cNvSpPr/>
            <p:nvPr/>
          </p:nvSpPr>
          <p:spPr>
            <a:xfrm>
              <a:off x="1760102"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5"/>
            <p:cNvSpPr/>
            <p:nvPr/>
          </p:nvSpPr>
          <p:spPr>
            <a:xfrm>
              <a:off x="2174082" y="3235864"/>
              <a:ext cx="342976" cy="274373"/>
            </a:xfrm>
            <a:custGeom>
              <a:rect b="b" l="l" r="r" t="t"/>
              <a:pathLst>
                <a:path extrusionOk="0" h="7087" w="8859">
                  <a:moveTo>
                    <a:pt x="0" y="1"/>
                  </a:moveTo>
                  <a:lnTo>
                    <a:pt x="0" y="7087"/>
                  </a:lnTo>
                  <a:lnTo>
                    <a:pt x="8858" y="7087"/>
                  </a:lnTo>
                  <a:lnTo>
                    <a:pt x="88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5"/>
            <p:cNvSpPr/>
            <p:nvPr/>
          </p:nvSpPr>
          <p:spPr>
            <a:xfrm>
              <a:off x="3895583" y="3170436"/>
              <a:ext cx="450914" cy="635623"/>
            </a:xfrm>
            <a:custGeom>
              <a:rect b="b" l="l" r="r" t="t"/>
              <a:pathLst>
                <a:path extrusionOk="0" h="16418" w="11647">
                  <a:moveTo>
                    <a:pt x="7035" y="0"/>
                  </a:moveTo>
                  <a:lnTo>
                    <a:pt x="7035" y="4199"/>
                  </a:lnTo>
                  <a:lnTo>
                    <a:pt x="567" y="4199"/>
                  </a:lnTo>
                  <a:cubicBezTo>
                    <a:pt x="567" y="4199"/>
                    <a:pt x="1" y="14801"/>
                    <a:pt x="567" y="14801"/>
                  </a:cubicBezTo>
                  <a:cubicBezTo>
                    <a:pt x="1131" y="14801"/>
                    <a:pt x="11646" y="16417"/>
                    <a:pt x="11646" y="16417"/>
                  </a:cubicBezTo>
                  <a:lnTo>
                    <a:pt x="11646" y="1418"/>
                  </a:lnTo>
                  <a:lnTo>
                    <a:pt x="10104" y="1418"/>
                  </a:lnTo>
                  <a:lnTo>
                    <a:pt x="101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5"/>
            <p:cNvSpPr/>
            <p:nvPr/>
          </p:nvSpPr>
          <p:spPr>
            <a:xfrm>
              <a:off x="1620031" y="3334471"/>
              <a:ext cx="1353786" cy="190400"/>
            </a:xfrm>
            <a:custGeom>
              <a:rect b="b" l="l" r="r" t="t"/>
              <a:pathLst>
                <a:path extrusionOk="0" h="4918" w="34968">
                  <a:moveTo>
                    <a:pt x="0" y="0"/>
                  </a:moveTo>
                  <a:lnTo>
                    <a:pt x="0" y="4917"/>
                  </a:lnTo>
                  <a:lnTo>
                    <a:pt x="34967" y="4917"/>
                  </a:lnTo>
                  <a:lnTo>
                    <a:pt x="34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5"/>
            <p:cNvSpPr/>
            <p:nvPr/>
          </p:nvSpPr>
          <p:spPr>
            <a:xfrm>
              <a:off x="1720729" y="3490880"/>
              <a:ext cx="1335939" cy="291524"/>
            </a:xfrm>
            <a:custGeom>
              <a:rect b="b" l="l" r="r" t="t"/>
              <a:pathLst>
                <a:path extrusionOk="0" h="7530" w="34507">
                  <a:moveTo>
                    <a:pt x="0" y="0"/>
                  </a:moveTo>
                  <a:lnTo>
                    <a:pt x="0" y="7530"/>
                  </a:lnTo>
                  <a:lnTo>
                    <a:pt x="34507" y="7530"/>
                  </a:lnTo>
                  <a:lnTo>
                    <a:pt x="345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5"/>
            <p:cNvSpPr/>
            <p:nvPr/>
          </p:nvSpPr>
          <p:spPr>
            <a:xfrm>
              <a:off x="3024418" y="3335168"/>
              <a:ext cx="893116" cy="447313"/>
            </a:xfrm>
            <a:custGeom>
              <a:rect b="b" l="l" r="r" t="t"/>
              <a:pathLst>
                <a:path extrusionOk="0" h="11554" w="23069">
                  <a:moveTo>
                    <a:pt x="1" y="0"/>
                  </a:moveTo>
                  <a:lnTo>
                    <a:pt x="1" y="11553"/>
                  </a:lnTo>
                  <a:lnTo>
                    <a:pt x="23069" y="11553"/>
                  </a:lnTo>
                  <a:lnTo>
                    <a:pt x="230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5"/>
            <p:cNvSpPr/>
            <p:nvPr/>
          </p:nvSpPr>
          <p:spPr>
            <a:xfrm>
              <a:off x="3024418" y="3456927"/>
              <a:ext cx="893116" cy="27255"/>
            </a:xfrm>
            <a:custGeom>
              <a:rect b="b" l="l" r="r" t="t"/>
              <a:pathLst>
                <a:path extrusionOk="0" h="704" w="23069">
                  <a:moveTo>
                    <a:pt x="1" y="0"/>
                  </a:moveTo>
                  <a:lnTo>
                    <a:pt x="1" y="703"/>
                  </a:lnTo>
                  <a:lnTo>
                    <a:pt x="23069" y="703"/>
                  </a:lnTo>
                  <a:lnTo>
                    <a:pt x="2306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5"/>
            <p:cNvSpPr/>
            <p:nvPr/>
          </p:nvSpPr>
          <p:spPr>
            <a:xfrm>
              <a:off x="3156126" y="3524833"/>
              <a:ext cx="67674" cy="111848"/>
            </a:xfrm>
            <a:custGeom>
              <a:rect b="b" l="l" r="r" t="t"/>
              <a:pathLst>
                <a:path extrusionOk="0" h="2889" w="1748">
                  <a:moveTo>
                    <a:pt x="0" y="0"/>
                  </a:moveTo>
                  <a:lnTo>
                    <a:pt x="0" y="2889"/>
                  </a:lnTo>
                  <a:lnTo>
                    <a:pt x="1747" y="2889"/>
                  </a:lnTo>
                  <a:lnTo>
                    <a:pt x="17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5"/>
            <p:cNvSpPr/>
            <p:nvPr/>
          </p:nvSpPr>
          <p:spPr>
            <a:xfrm>
              <a:off x="3330460" y="3524833"/>
              <a:ext cx="67674" cy="111848"/>
            </a:xfrm>
            <a:custGeom>
              <a:rect b="b" l="l" r="r" t="t"/>
              <a:pathLst>
                <a:path extrusionOk="0" h="2889" w="1748">
                  <a:moveTo>
                    <a:pt x="1" y="0"/>
                  </a:moveTo>
                  <a:lnTo>
                    <a:pt x="1" y="2889"/>
                  </a:lnTo>
                  <a:lnTo>
                    <a:pt x="1748" y="2889"/>
                  </a:lnTo>
                  <a:lnTo>
                    <a:pt x="17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5"/>
            <p:cNvSpPr/>
            <p:nvPr/>
          </p:nvSpPr>
          <p:spPr>
            <a:xfrm>
              <a:off x="1832422" y="3671872"/>
              <a:ext cx="1141396" cy="529621"/>
            </a:xfrm>
            <a:custGeom>
              <a:rect b="b" l="l" r="r" t="t"/>
              <a:pathLst>
                <a:path extrusionOk="0" h="13680" w="29482">
                  <a:moveTo>
                    <a:pt x="1" y="1"/>
                  </a:moveTo>
                  <a:lnTo>
                    <a:pt x="1" y="13680"/>
                  </a:lnTo>
                  <a:lnTo>
                    <a:pt x="29481" y="13680"/>
                  </a:lnTo>
                  <a:lnTo>
                    <a:pt x="294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5"/>
            <p:cNvSpPr/>
            <p:nvPr/>
          </p:nvSpPr>
          <p:spPr>
            <a:xfrm>
              <a:off x="1832422" y="3806020"/>
              <a:ext cx="1141396" cy="56446"/>
            </a:xfrm>
            <a:custGeom>
              <a:rect b="b" l="l" r="r" t="t"/>
              <a:pathLst>
                <a:path extrusionOk="0" h="1458" w="29482">
                  <a:moveTo>
                    <a:pt x="1" y="0"/>
                  </a:moveTo>
                  <a:lnTo>
                    <a:pt x="1" y="1458"/>
                  </a:lnTo>
                  <a:lnTo>
                    <a:pt x="29481" y="1458"/>
                  </a:lnTo>
                  <a:lnTo>
                    <a:pt x="2948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5"/>
            <p:cNvSpPr/>
            <p:nvPr/>
          </p:nvSpPr>
          <p:spPr>
            <a:xfrm>
              <a:off x="2059795" y="3919571"/>
              <a:ext cx="76269" cy="121914"/>
            </a:xfrm>
            <a:custGeom>
              <a:rect b="b" l="l" r="r" t="t"/>
              <a:pathLst>
                <a:path extrusionOk="0" h="3149" w="1970">
                  <a:moveTo>
                    <a:pt x="1" y="0"/>
                  </a:moveTo>
                  <a:lnTo>
                    <a:pt x="1" y="3149"/>
                  </a:lnTo>
                  <a:lnTo>
                    <a:pt x="1970" y="3149"/>
                  </a:lnTo>
                  <a:lnTo>
                    <a:pt x="19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5"/>
            <p:cNvSpPr/>
            <p:nvPr/>
          </p:nvSpPr>
          <p:spPr>
            <a:xfrm>
              <a:off x="2673738" y="3919571"/>
              <a:ext cx="76191" cy="121914"/>
            </a:xfrm>
            <a:custGeom>
              <a:rect b="b" l="l" r="r" t="t"/>
              <a:pathLst>
                <a:path extrusionOk="0" h="3149" w="1968">
                  <a:moveTo>
                    <a:pt x="1" y="0"/>
                  </a:moveTo>
                  <a:lnTo>
                    <a:pt x="1" y="3149"/>
                  </a:lnTo>
                  <a:lnTo>
                    <a:pt x="1968" y="3149"/>
                  </a:lnTo>
                  <a:lnTo>
                    <a:pt x="19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5"/>
            <p:cNvSpPr/>
            <p:nvPr/>
          </p:nvSpPr>
          <p:spPr>
            <a:xfrm>
              <a:off x="2973779" y="3743418"/>
              <a:ext cx="1311780" cy="408559"/>
            </a:xfrm>
            <a:custGeom>
              <a:rect b="b" l="l" r="r" t="t"/>
              <a:pathLst>
                <a:path extrusionOk="0" h="10553" w="33883">
                  <a:moveTo>
                    <a:pt x="0" y="1"/>
                  </a:moveTo>
                  <a:lnTo>
                    <a:pt x="0" y="10553"/>
                  </a:lnTo>
                  <a:lnTo>
                    <a:pt x="33883" y="10553"/>
                  </a:lnTo>
                  <a:lnTo>
                    <a:pt x="338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5"/>
            <p:cNvSpPr/>
            <p:nvPr/>
          </p:nvSpPr>
          <p:spPr>
            <a:xfrm>
              <a:off x="4282384" y="3484143"/>
              <a:ext cx="1290177" cy="452578"/>
            </a:xfrm>
            <a:custGeom>
              <a:rect b="b" l="l" r="r" t="t"/>
              <a:pathLst>
                <a:path extrusionOk="0" h="11690" w="33325">
                  <a:moveTo>
                    <a:pt x="1" y="0"/>
                  </a:moveTo>
                  <a:lnTo>
                    <a:pt x="1" y="11689"/>
                  </a:lnTo>
                  <a:lnTo>
                    <a:pt x="33325" y="11689"/>
                  </a:lnTo>
                  <a:lnTo>
                    <a:pt x="3332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5"/>
            <p:cNvSpPr/>
            <p:nvPr/>
          </p:nvSpPr>
          <p:spPr>
            <a:xfrm>
              <a:off x="5081075" y="3019331"/>
              <a:ext cx="374839" cy="652657"/>
            </a:xfrm>
            <a:custGeom>
              <a:rect b="b" l="l" r="r" t="t"/>
              <a:pathLst>
                <a:path extrusionOk="0" h="16858" w="9682">
                  <a:moveTo>
                    <a:pt x="0" y="0"/>
                  </a:moveTo>
                  <a:lnTo>
                    <a:pt x="0" y="16857"/>
                  </a:lnTo>
                  <a:lnTo>
                    <a:pt x="9682" y="16857"/>
                  </a:lnTo>
                  <a:lnTo>
                    <a:pt x="96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5"/>
            <p:cNvSpPr/>
            <p:nvPr/>
          </p:nvSpPr>
          <p:spPr>
            <a:xfrm>
              <a:off x="5550378" y="3257196"/>
              <a:ext cx="555560" cy="894781"/>
            </a:xfrm>
            <a:custGeom>
              <a:rect b="b" l="l" r="r" t="t"/>
              <a:pathLst>
                <a:path extrusionOk="0" h="23112" w="14350">
                  <a:moveTo>
                    <a:pt x="0" y="1"/>
                  </a:moveTo>
                  <a:lnTo>
                    <a:pt x="0" y="23112"/>
                  </a:lnTo>
                  <a:lnTo>
                    <a:pt x="14349" y="23112"/>
                  </a:lnTo>
                  <a:lnTo>
                    <a:pt x="143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5"/>
            <p:cNvSpPr/>
            <p:nvPr/>
          </p:nvSpPr>
          <p:spPr>
            <a:xfrm>
              <a:off x="6075005" y="3524833"/>
              <a:ext cx="587152" cy="676661"/>
            </a:xfrm>
            <a:custGeom>
              <a:rect b="b" l="l" r="r" t="t"/>
              <a:pathLst>
                <a:path extrusionOk="0" h="17478" w="15166">
                  <a:moveTo>
                    <a:pt x="1" y="0"/>
                  </a:moveTo>
                  <a:lnTo>
                    <a:pt x="1" y="17478"/>
                  </a:lnTo>
                  <a:lnTo>
                    <a:pt x="15165" y="17478"/>
                  </a:lnTo>
                  <a:lnTo>
                    <a:pt x="151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5"/>
            <p:cNvSpPr/>
            <p:nvPr/>
          </p:nvSpPr>
          <p:spPr>
            <a:xfrm>
              <a:off x="6256153" y="3834204"/>
              <a:ext cx="596559" cy="367289"/>
            </a:xfrm>
            <a:custGeom>
              <a:rect b="b" l="l" r="r" t="t"/>
              <a:pathLst>
                <a:path extrusionOk="0" h="9487" w="15409">
                  <a:moveTo>
                    <a:pt x="0" y="0"/>
                  </a:moveTo>
                  <a:lnTo>
                    <a:pt x="0" y="9487"/>
                  </a:lnTo>
                  <a:lnTo>
                    <a:pt x="15408" y="9487"/>
                  </a:lnTo>
                  <a:lnTo>
                    <a:pt x="154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5"/>
            <p:cNvSpPr/>
            <p:nvPr/>
          </p:nvSpPr>
          <p:spPr>
            <a:xfrm>
              <a:off x="4223073" y="3889063"/>
              <a:ext cx="1458123" cy="346770"/>
            </a:xfrm>
            <a:custGeom>
              <a:rect b="b" l="l" r="r" t="t"/>
              <a:pathLst>
                <a:path extrusionOk="0" h="8957" w="37663">
                  <a:moveTo>
                    <a:pt x="1" y="1"/>
                  </a:moveTo>
                  <a:lnTo>
                    <a:pt x="1" y="8956"/>
                  </a:lnTo>
                  <a:lnTo>
                    <a:pt x="37662" y="8956"/>
                  </a:lnTo>
                  <a:lnTo>
                    <a:pt x="376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5"/>
            <p:cNvSpPr/>
            <p:nvPr/>
          </p:nvSpPr>
          <p:spPr>
            <a:xfrm>
              <a:off x="6461807" y="3012130"/>
              <a:ext cx="417541" cy="417541"/>
            </a:xfrm>
            <a:custGeom>
              <a:rect b="b" l="l" r="r" t="t"/>
              <a:pathLst>
                <a:path extrusionOk="0" h="10785" w="10785">
                  <a:moveTo>
                    <a:pt x="1" y="1"/>
                  </a:moveTo>
                  <a:lnTo>
                    <a:pt x="1" y="10785"/>
                  </a:lnTo>
                  <a:lnTo>
                    <a:pt x="10784" y="10785"/>
                  </a:lnTo>
                  <a:lnTo>
                    <a:pt x="10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5"/>
            <p:cNvSpPr/>
            <p:nvPr/>
          </p:nvSpPr>
          <p:spPr>
            <a:xfrm>
              <a:off x="6256153" y="3148910"/>
              <a:ext cx="169843" cy="465858"/>
            </a:xfrm>
            <a:custGeom>
              <a:rect b="b" l="l" r="r" t="t"/>
              <a:pathLst>
                <a:path extrusionOk="0" h="12033" w="4387">
                  <a:moveTo>
                    <a:pt x="0" y="0"/>
                  </a:moveTo>
                  <a:lnTo>
                    <a:pt x="0" y="12033"/>
                  </a:lnTo>
                  <a:lnTo>
                    <a:pt x="4386" y="12033"/>
                  </a:lnTo>
                  <a:lnTo>
                    <a:pt x="43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5"/>
            <p:cNvSpPr/>
            <p:nvPr/>
          </p:nvSpPr>
          <p:spPr>
            <a:xfrm>
              <a:off x="5714336" y="3084527"/>
              <a:ext cx="189007" cy="285175"/>
            </a:xfrm>
            <a:custGeom>
              <a:rect b="b" l="l" r="r" t="t"/>
              <a:pathLst>
                <a:path extrusionOk="0" h="7366" w="4882">
                  <a:moveTo>
                    <a:pt x="0" y="0"/>
                  </a:moveTo>
                  <a:lnTo>
                    <a:pt x="0" y="7366"/>
                  </a:lnTo>
                  <a:lnTo>
                    <a:pt x="4881" y="7366"/>
                  </a:lnTo>
                  <a:lnTo>
                    <a:pt x="488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5"/>
            <p:cNvSpPr/>
            <p:nvPr/>
          </p:nvSpPr>
          <p:spPr>
            <a:xfrm>
              <a:off x="5714336" y="3084527"/>
              <a:ext cx="94503" cy="285175"/>
            </a:xfrm>
            <a:custGeom>
              <a:rect b="b" l="l" r="r" t="t"/>
              <a:pathLst>
                <a:path extrusionOk="0" h="7366" w="2441">
                  <a:moveTo>
                    <a:pt x="0" y="0"/>
                  </a:moveTo>
                  <a:lnTo>
                    <a:pt x="0" y="7366"/>
                  </a:lnTo>
                  <a:lnTo>
                    <a:pt x="2441" y="7366"/>
                  </a:lnTo>
                  <a:lnTo>
                    <a:pt x="24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5"/>
            <p:cNvSpPr/>
            <p:nvPr/>
          </p:nvSpPr>
          <p:spPr>
            <a:xfrm>
              <a:off x="6353560" y="3318753"/>
              <a:ext cx="723893" cy="917081"/>
            </a:xfrm>
            <a:custGeom>
              <a:rect b="b" l="l" r="r" t="t"/>
              <a:pathLst>
                <a:path extrusionOk="0" h="23688" w="18698">
                  <a:moveTo>
                    <a:pt x="1" y="1"/>
                  </a:moveTo>
                  <a:lnTo>
                    <a:pt x="1" y="23687"/>
                  </a:lnTo>
                  <a:lnTo>
                    <a:pt x="18698" y="23687"/>
                  </a:lnTo>
                  <a:lnTo>
                    <a:pt x="186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5"/>
            <p:cNvSpPr/>
            <p:nvPr/>
          </p:nvSpPr>
          <p:spPr>
            <a:xfrm>
              <a:off x="5681157" y="3491770"/>
              <a:ext cx="80411" cy="122998"/>
            </a:xfrm>
            <a:custGeom>
              <a:rect b="b" l="l" r="r" t="t"/>
              <a:pathLst>
                <a:path extrusionOk="0" h="3177" w="2077">
                  <a:moveTo>
                    <a:pt x="0" y="0"/>
                  </a:moveTo>
                  <a:lnTo>
                    <a:pt x="0" y="3177"/>
                  </a:lnTo>
                  <a:lnTo>
                    <a:pt x="2077" y="3177"/>
                  </a:lnTo>
                  <a:lnTo>
                    <a:pt x="20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5"/>
            <p:cNvSpPr/>
            <p:nvPr/>
          </p:nvSpPr>
          <p:spPr>
            <a:xfrm>
              <a:off x="5878565" y="3510198"/>
              <a:ext cx="75107" cy="126482"/>
            </a:xfrm>
            <a:custGeom>
              <a:rect b="b" l="l" r="r" t="t"/>
              <a:pathLst>
                <a:path extrusionOk="0" h="3267" w="1940">
                  <a:moveTo>
                    <a:pt x="0" y="1"/>
                  </a:moveTo>
                  <a:lnTo>
                    <a:pt x="0" y="3267"/>
                  </a:lnTo>
                  <a:lnTo>
                    <a:pt x="1939" y="3267"/>
                  </a:lnTo>
                  <a:lnTo>
                    <a:pt x="19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5"/>
            <p:cNvSpPr/>
            <p:nvPr/>
          </p:nvSpPr>
          <p:spPr>
            <a:xfrm>
              <a:off x="6554374" y="3148910"/>
              <a:ext cx="87031" cy="86993"/>
            </a:xfrm>
            <a:custGeom>
              <a:rect b="b" l="l" r="r" t="t"/>
              <a:pathLst>
                <a:path extrusionOk="0" h="2247" w="2248">
                  <a:moveTo>
                    <a:pt x="0" y="0"/>
                  </a:moveTo>
                  <a:lnTo>
                    <a:pt x="0" y="2247"/>
                  </a:lnTo>
                  <a:lnTo>
                    <a:pt x="2247" y="2247"/>
                  </a:lnTo>
                  <a:lnTo>
                    <a:pt x="22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5"/>
            <p:cNvSpPr/>
            <p:nvPr/>
          </p:nvSpPr>
          <p:spPr>
            <a:xfrm>
              <a:off x="6461807" y="3636642"/>
              <a:ext cx="92606" cy="140652"/>
            </a:xfrm>
            <a:custGeom>
              <a:rect b="b" l="l" r="r" t="t"/>
              <a:pathLst>
                <a:path extrusionOk="0" h="3633" w="2392">
                  <a:moveTo>
                    <a:pt x="1" y="1"/>
                  </a:moveTo>
                  <a:lnTo>
                    <a:pt x="1" y="3632"/>
                  </a:lnTo>
                  <a:lnTo>
                    <a:pt x="2391" y="3632"/>
                  </a:lnTo>
                  <a:lnTo>
                    <a:pt x="23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5"/>
            <p:cNvSpPr/>
            <p:nvPr/>
          </p:nvSpPr>
          <p:spPr>
            <a:xfrm>
              <a:off x="6669164" y="3636642"/>
              <a:ext cx="92645" cy="140652"/>
            </a:xfrm>
            <a:custGeom>
              <a:rect b="b" l="l" r="r" t="t"/>
              <a:pathLst>
                <a:path extrusionOk="0" h="3633" w="2393">
                  <a:moveTo>
                    <a:pt x="0" y="1"/>
                  </a:moveTo>
                  <a:lnTo>
                    <a:pt x="0" y="3632"/>
                  </a:lnTo>
                  <a:lnTo>
                    <a:pt x="2393" y="3632"/>
                  </a:lnTo>
                  <a:lnTo>
                    <a:pt x="23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5"/>
            <p:cNvSpPr/>
            <p:nvPr/>
          </p:nvSpPr>
          <p:spPr>
            <a:xfrm>
              <a:off x="6876560" y="3636642"/>
              <a:ext cx="92568" cy="140652"/>
            </a:xfrm>
            <a:custGeom>
              <a:rect b="b" l="l" r="r" t="t"/>
              <a:pathLst>
                <a:path extrusionOk="0" h="3633" w="2391">
                  <a:moveTo>
                    <a:pt x="0" y="1"/>
                  </a:moveTo>
                  <a:lnTo>
                    <a:pt x="0" y="3632"/>
                  </a:lnTo>
                  <a:lnTo>
                    <a:pt x="2391" y="3632"/>
                  </a:lnTo>
                  <a:lnTo>
                    <a:pt x="23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5"/>
            <p:cNvSpPr/>
            <p:nvPr/>
          </p:nvSpPr>
          <p:spPr>
            <a:xfrm>
              <a:off x="4475882" y="3566335"/>
              <a:ext cx="92684" cy="140690"/>
            </a:xfrm>
            <a:custGeom>
              <a:rect b="b" l="l" r="r" t="t"/>
              <a:pathLst>
                <a:path extrusionOk="0" h="3634" w="2394">
                  <a:moveTo>
                    <a:pt x="1" y="0"/>
                  </a:moveTo>
                  <a:lnTo>
                    <a:pt x="1" y="3633"/>
                  </a:lnTo>
                  <a:lnTo>
                    <a:pt x="2393" y="3633"/>
                  </a:lnTo>
                  <a:lnTo>
                    <a:pt x="23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 name="Google Shape;667;p35"/>
          <p:cNvSpPr txBox="1"/>
          <p:nvPr>
            <p:ph type="ctrTitle"/>
          </p:nvPr>
        </p:nvSpPr>
        <p:spPr>
          <a:xfrm>
            <a:off x="3811194" y="916000"/>
            <a:ext cx="4617600" cy="1444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Spanish Tourist Cities / Cádiz</a:t>
            </a:r>
            <a:endParaRPr/>
          </a:p>
        </p:txBody>
      </p:sp>
      <p:sp>
        <p:nvSpPr>
          <p:cNvPr id="668" name="Google Shape;668;p35"/>
          <p:cNvSpPr txBox="1"/>
          <p:nvPr>
            <p:ph idx="1" type="subTitle"/>
          </p:nvPr>
        </p:nvSpPr>
        <p:spPr>
          <a:xfrm>
            <a:off x="3811075" y="2360700"/>
            <a:ext cx="4617600" cy="44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sp>
        <p:nvSpPr>
          <p:cNvPr id="669" name="Google Shape;669;p35"/>
          <p:cNvSpPr/>
          <p:nvPr/>
        </p:nvSpPr>
        <p:spPr>
          <a:xfrm>
            <a:off x="1600500" y="577600"/>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5"/>
          <p:cNvSpPr/>
          <p:nvPr/>
        </p:nvSpPr>
        <p:spPr>
          <a:xfrm>
            <a:off x="2091050" y="1238486"/>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 name="Google Shape;671;p35"/>
          <p:cNvGrpSpPr/>
          <p:nvPr/>
        </p:nvGrpSpPr>
        <p:grpSpPr>
          <a:xfrm>
            <a:off x="7934910" y="3258669"/>
            <a:ext cx="1209091" cy="1884839"/>
            <a:chOff x="9555263" y="3630600"/>
            <a:chExt cx="759050" cy="1183275"/>
          </a:xfrm>
        </p:grpSpPr>
        <p:sp>
          <p:nvSpPr>
            <p:cNvPr id="672" name="Google Shape;672;p35"/>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5"/>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5"/>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5"/>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5"/>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5"/>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5"/>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5"/>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5"/>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5"/>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5"/>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5"/>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5"/>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5"/>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5"/>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 name="Google Shape;687;p35"/>
          <p:cNvGrpSpPr/>
          <p:nvPr/>
        </p:nvGrpSpPr>
        <p:grpSpPr>
          <a:xfrm flipH="1">
            <a:off x="6895006" y="3595197"/>
            <a:ext cx="993217" cy="1548315"/>
            <a:chOff x="9555263" y="3630600"/>
            <a:chExt cx="759050" cy="1183275"/>
          </a:xfrm>
        </p:grpSpPr>
        <p:sp>
          <p:nvSpPr>
            <p:cNvPr id="688" name="Google Shape;688;p35"/>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5"/>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5"/>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5"/>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5"/>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5"/>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5"/>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5"/>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5"/>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5"/>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5"/>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5"/>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5"/>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5"/>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5"/>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 name="Google Shape;703;p35"/>
          <p:cNvSpPr/>
          <p:nvPr/>
        </p:nvSpPr>
        <p:spPr>
          <a:xfrm>
            <a:off x="-317499" y="779450"/>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7" name="Shape 707"/>
        <p:cNvGrpSpPr/>
        <p:nvPr/>
      </p:nvGrpSpPr>
      <p:grpSpPr>
        <a:xfrm>
          <a:off x="0" y="0"/>
          <a:ext cx="0" cy="0"/>
          <a:chOff x="0" y="0"/>
          <a:chExt cx="0" cy="0"/>
        </a:xfrm>
      </p:grpSpPr>
      <p:sp>
        <p:nvSpPr>
          <p:cNvPr id="708" name="Google Shape;708;p36"/>
          <p:cNvSpPr txBox="1"/>
          <p:nvPr>
            <p:ph type="title"/>
          </p:nvPr>
        </p:nvSpPr>
        <p:spPr>
          <a:xfrm>
            <a:off x="715100" y="535000"/>
            <a:ext cx="7713900" cy="6402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graphicFrame>
        <p:nvGraphicFramePr>
          <p:cNvPr id="709" name="Google Shape;709;p36"/>
          <p:cNvGraphicFramePr/>
          <p:nvPr/>
        </p:nvGraphicFramePr>
        <p:xfrm>
          <a:off x="720000" y="1620675"/>
          <a:ext cx="3000000" cy="3000000"/>
        </p:xfrm>
        <a:graphic>
          <a:graphicData uri="http://schemas.openxmlformats.org/drawingml/2006/table">
            <a:tbl>
              <a:tblPr>
                <a:noFill/>
                <a:tableStyleId>{FBBACE00-B87E-43D8-AB69-58CC3970F6EB}</a:tableStyleId>
              </a:tblPr>
              <a:tblGrid>
                <a:gridCol w="2344675"/>
                <a:gridCol w="5359325"/>
              </a:tblGrid>
              <a:tr h="383025">
                <a:tc>
                  <a:txBody>
                    <a:bodyPr/>
                    <a:lstStyle/>
                    <a:p>
                      <a:pPr indent="0" lvl="0" marL="0" rtl="0" algn="l">
                        <a:spcBef>
                          <a:spcPts val="0"/>
                        </a:spcBef>
                        <a:spcAft>
                          <a:spcPts val="0"/>
                        </a:spcAft>
                        <a:buNone/>
                      </a:pPr>
                      <a:r>
                        <a:rPr b="1" lang="en" sz="1100" u="sng">
                          <a:solidFill>
                            <a:schemeClr val="hlink"/>
                          </a:solidFill>
                          <a:latin typeface="Albert Sans"/>
                          <a:ea typeface="Albert Sans"/>
                          <a:cs typeface="Albert Sans"/>
                          <a:sym typeface="Albert Sans"/>
                          <a:hlinkClick action="ppaction://hlinksldjump" r:id="rId3"/>
                        </a:rPr>
                        <a:t>Fonts</a:t>
                      </a:r>
                      <a:endParaRPr b="1" sz="11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To view this template correctly in PowerPoint, download and install the fonts we used</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3025">
                <a:tc>
                  <a:txBody>
                    <a:bodyPr/>
                    <a:lstStyle/>
                    <a:p>
                      <a:pPr indent="0" lvl="0" marL="0" rtl="0" algn="l">
                        <a:spcBef>
                          <a:spcPts val="0"/>
                        </a:spcBef>
                        <a:spcAft>
                          <a:spcPts val="0"/>
                        </a:spcAft>
                        <a:buNone/>
                      </a:pPr>
                      <a:r>
                        <a:rPr b="1" lang="en" sz="1100" u="sng">
                          <a:solidFill>
                            <a:schemeClr val="hlink"/>
                          </a:solidFill>
                          <a:latin typeface="Albert Sans"/>
                          <a:ea typeface="Albert Sans"/>
                          <a:cs typeface="Albert Sans"/>
                          <a:sym typeface="Albert Sans"/>
                          <a:hlinkClick action="ppaction://hlinksldjump" r:id="rId4"/>
                        </a:rPr>
                        <a:t>Used</a:t>
                      </a:r>
                      <a:r>
                        <a:rPr b="1" lang="en" sz="1100">
                          <a:solidFill>
                            <a:schemeClr val="dk1"/>
                          </a:solidFill>
                          <a:latin typeface="Albert Sans"/>
                          <a:ea typeface="Albert Sans"/>
                          <a:cs typeface="Albert Sans"/>
                          <a:sym typeface="Albert Sans"/>
                        </a:rPr>
                        <a:t> and </a:t>
                      </a:r>
                      <a:r>
                        <a:rPr b="1" lang="en" sz="1100" u="sng">
                          <a:solidFill>
                            <a:schemeClr val="hlink"/>
                          </a:solidFill>
                          <a:latin typeface="Albert Sans"/>
                          <a:ea typeface="Albert Sans"/>
                          <a:cs typeface="Albert Sans"/>
                          <a:sym typeface="Albert Sans"/>
                          <a:hlinkClick action="ppaction://hlinksldjump" r:id="rId5"/>
                        </a:rPr>
                        <a:t>alternative</a:t>
                      </a:r>
                      <a:r>
                        <a:rPr b="1" lang="en" sz="1100" u="sng">
                          <a:solidFill>
                            <a:schemeClr val="hlink"/>
                          </a:solidFill>
                          <a:latin typeface="Albert Sans"/>
                          <a:ea typeface="Albert Sans"/>
                          <a:cs typeface="Albert Sans"/>
                          <a:sym typeface="Albert Sans"/>
                          <a:hlinkClick action="ppaction://hlinksldjump" r:id="rId6"/>
                        </a:rPr>
                        <a:t> resources</a:t>
                      </a:r>
                      <a:endParaRPr b="1" sz="11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Albert Sans"/>
                          <a:ea typeface="Albert Sans"/>
                          <a:cs typeface="Albert Sans"/>
                          <a:sym typeface="Albert Sans"/>
                        </a:rPr>
                        <a:t>An assortment of graphic resources that are suitable for use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3025">
                <a:tc>
                  <a:txBody>
                    <a:bodyPr/>
                    <a:lstStyle/>
                    <a:p>
                      <a:pPr indent="0" lvl="0" marL="0" rtl="0" algn="l">
                        <a:spcBef>
                          <a:spcPts val="0"/>
                        </a:spcBef>
                        <a:spcAft>
                          <a:spcPts val="0"/>
                        </a:spcAft>
                        <a:buNone/>
                      </a:pPr>
                      <a:r>
                        <a:rPr b="1" lang="en" sz="1100" u="sng">
                          <a:solidFill>
                            <a:schemeClr val="hlink"/>
                          </a:solidFill>
                          <a:latin typeface="Albert Sans"/>
                          <a:ea typeface="Albert Sans"/>
                          <a:cs typeface="Albert Sans"/>
                          <a:sym typeface="Albert Sans"/>
                          <a:hlinkClick action="ppaction://hlinksldjump" r:id="rId7"/>
                        </a:rPr>
                        <a:t>Thanks slide</a:t>
                      </a:r>
                      <a:endParaRPr b="1" sz="11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must keep it so that proper credits for our design are given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3025">
                <a:tc>
                  <a:txBody>
                    <a:bodyPr/>
                    <a:lstStyle/>
                    <a:p>
                      <a:pPr indent="0" lvl="0" marL="0" rtl="0" algn="l">
                        <a:spcBef>
                          <a:spcPts val="0"/>
                        </a:spcBef>
                        <a:spcAft>
                          <a:spcPts val="0"/>
                        </a:spcAft>
                        <a:buNone/>
                      </a:pPr>
                      <a:r>
                        <a:rPr b="1" lang="en" sz="1100" u="sng">
                          <a:solidFill>
                            <a:schemeClr val="hlink"/>
                          </a:solidFill>
                          <a:latin typeface="Albert Sans"/>
                          <a:ea typeface="Albert Sans"/>
                          <a:cs typeface="Albert Sans"/>
                          <a:sym typeface="Albert Sans"/>
                          <a:hlinkClick action="ppaction://hlinksldjump" r:id="rId8"/>
                        </a:rPr>
                        <a:t>Colors</a:t>
                      </a:r>
                      <a:endParaRPr b="1" sz="11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All the colors used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3025">
                <a:tc>
                  <a:txBody>
                    <a:bodyPr/>
                    <a:lstStyle/>
                    <a:p>
                      <a:pPr indent="0" lvl="0" marL="0" rtl="0" algn="l">
                        <a:spcBef>
                          <a:spcPts val="0"/>
                        </a:spcBef>
                        <a:spcAft>
                          <a:spcPts val="0"/>
                        </a:spcAft>
                        <a:buNone/>
                      </a:pPr>
                      <a:r>
                        <a:rPr b="1" lang="en" sz="1100" u="sng">
                          <a:solidFill>
                            <a:schemeClr val="hlink"/>
                          </a:solidFill>
                          <a:latin typeface="Albert Sans"/>
                          <a:ea typeface="Albert Sans"/>
                          <a:cs typeface="Albert Sans"/>
                          <a:sym typeface="Albert Sans"/>
                          <a:hlinkClick action="ppaction://hlinksldjump" r:id="rId9"/>
                        </a:rPr>
                        <a:t>Icons</a:t>
                      </a:r>
                      <a:r>
                        <a:rPr b="1" lang="en" sz="1100">
                          <a:solidFill>
                            <a:schemeClr val="dk1"/>
                          </a:solidFill>
                          <a:latin typeface="Albert Sans"/>
                          <a:ea typeface="Albert Sans"/>
                          <a:cs typeface="Albert Sans"/>
                          <a:sym typeface="Albert Sans"/>
                        </a:rPr>
                        <a:t> and </a:t>
                      </a:r>
                      <a:r>
                        <a:rPr b="1" lang="en" sz="1100" u="sng">
                          <a:solidFill>
                            <a:schemeClr val="hlink"/>
                          </a:solidFill>
                          <a:latin typeface="Albert Sans"/>
                          <a:ea typeface="Albert Sans"/>
                          <a:cs typeface="Albert Sans"/>
                          <a:sym typeface="Albert Sans"/>
                          <a:hlinkClick action="ppaction://hlinksldjump" r:id="rId10"/>
                        </a:rPr>
                        <a:t>infographic resources</a:t>
                      </a:r>
                      <a:endParaRPr b="1" sz="1100" u="sng">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These can be used in the template, and their size and color can be edited</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3025">
                <a:tc>
                  <a:txBody>
                    <a:bodyPr/>
                    <a:lstStyle/>
                    <a:p>
                      <a:pPr indent="0" lvl="0" marL="0" rtl="0" algn="l">
                        <a:spcBef>
                          <a:spcPts val="0"/>
                        </a:spcBef>
                        <a:spcAft>
                          <a:spcPts val="0"/>
                        </a:spcAft>
                        <a:buNone/>
                      </a:pPr>
                      <a:r>
                        <a:rPr b="1" lang="en" sz="1100">
                          <a:solidFill>
                            <a:schemeClr val="dk1"/>
                          </a:solidFill>
                          <a:latin typeface="Albert Sans"/>
                          <a:ea typeface="Albert Sans"/>
                          <a:cs typeface="Albert Sans"/>
                          <a:sym typeface="Albert Sans"/>
                        </a:rPr>
                        <a:t>Editable presentation theme </a:t>
                      </a:r>
                      <a:endParaRPr b="1" sz="11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can edit the master slides easily. For more info, click </a:t>
                      </a:r>
                      <a:r>
                        <a:rPr b="1" lang="en" sz="1100" u="sng">
                          <a:solidFill>
                            <a:schemeClr val="dk1"/>
                          </a:solidFill>
                          <a:latin typeface="Albert Sans"/>
                          <a:ea typeface="Albert Sans"/>
                          <a:cs typeface="Albert Sans"/>
                          <a:sym typeface="Albert Sans"/>
                          <a:hlinkClick r:id="rId11">
                            <a:extLst>
                              <a:ext uri="{A12FA001-AC4F-418D-AE19-62706E023703}">
                                <ahyp:hlinkClr val="tx"/>
                              </a:ext>
                            </a:extLst>
                          </a:hlinkClick>
                        </a:rPr>
                        <a:t>here</a:t>
                      </a:r>
                      <a:endParaRPr b="1" sz="1000">
                        <a:solidFill>
                          <a:schemeClr val="dk1"/>
                        </a:solidFill>
                        <a:latin typeface="Albert Sans"/>
                        <a:ea typeface="Albert Sans"/>
                        <a:cs typeface="Albert Sans"/>
                        <a:sym typeface="Albert Sans"/>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710" name="Google Shape;710;p36"/>
          <p:cNvSpPr txBox="1"/>
          <p:nvPr/>
        </p:nvSpPr>
        <p:spPr>
          <a:xfrm>
            <a:off x="715050" y="1022800"/>
            <a:ext cx="7713900" cy="369900"/>
          </a:xfrm>
          <a:prstGeom prst="rect">
            <a:avLst/>
          </a:prstGeom>
          <a:noFill/>
          <a:ln>
            <a:noFill/>
          </a:ln>
        </p:spPr>
        <p:txBody>
          <a:bodyPr anchorCtr="0" anchor="t" bIns="91425" lIns="91425" spcFirstLastPara="1" rIns="0" wrap="square" tIns="91425">
            <a:noAutofit/>
          </a:bodyPr>
          <a:lstStyle/>
          <a:p>
            <a:pPr indent="0" lvl="0" marL="0" rtl="0" algn="l">
              <a:spcBef>
                <a:spcPts val="0"/>
              </a:spcBef>
              <a:spcAft>
                <a:spcPts val="0"/>
              </a:spcAft>
              <a:buNone/>
            </a:pPr>
            <a:r>
              <a:rPr lang="en" sz="1200">
                <a:solidFill>
                  <a:schemeClr val="dk1"/>
                </a:solidFill>
                <a:latin typeface="Albert Sans"/>
                <a:ea typeface="Albert Sans"/>
                <a:cs typeface="Albert Sans"/>
                <a:sym typeface="Albert Sans"/>
              </a:rPr>
              <a:t>You can delete this slide when you’re done editing the presentation</a:t>
            </a:r>
            <a:endParaRPr sz="1200">
              <a:solidFill>
                <a:schemeClr val="dk1"/>
              </a:solidFill>
              <a:latin typeface="Albert Sans"/>
              <a:ea typeface="Albert Sans"/>
              <a:cs typeface="Albert Sans"/>
              <a:sym typeface="Albert Sans"/>
            </a:endParaRPr>
          </a:p>
        </p:txBody>
      </p:sp>
      <p:sp>
        <p:nvSpPr>
          <p:cNvPr id="711" name="Google Shape;711;p36"/>
          <p:cNvSpPr txBox="1"/>
          <p:nvPr/>
        </p:nvSpPr>
        <p:spPr>
          <a:xfrm>
            <a:off x="715100" y="4146800"/>
            <a:ext cx="38568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chemeClr val="dk1"/>
                </a:solidFill>
                <a:latin typeface="Albert Sans"/>
                <a:ea typeface="Albert Sans"/>
                <a:cs typeface="Albert Sans"/>
                <a:sym typeface="Albert Sans"/>
              </a:rPr>
              <a:t>For more info:</a:t>
            </a:r>
            <a:br>
              <a:rPr lang="en" sz="8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2">
                  <a:extLst>
                    <a:ext uri="{A12FA001-AC4F-418D-AE19-62706E023703}">
                      <ahyp:hlinkClr val="tx"/>
                    </a:ext>
                  </a:extLst>
                </a:hlinkClick>
              </a:rPr>
              <a:t>SLIDESGO</a:t>
            </a:r>
            <a:r>
              <a:rPr b="1" lang="en" sz="1000">
                <a:solidFill>
                  <a:schemeClr val="dk1"/>
                </a:solidFill>
                <a:uFill>
                  <a:noFill/>
                </a:uFill>
                <a:latin typeface="Albert Sans"/>
                <a:ea typeface="Albert Sans"/>
                <a:cs typeface="Albert Sans"/>
                <a:sym typeface="Albert Sans"/>
                <a:hlinkClick r:id="rId13">
                  <a:extLst>
                    <a:ext uri="{A12FA001-AC4F-418D-AE19-62706E023703}">
                      <ahyp:hlinkClr val="tx"/>
                    </a:ext>
                  </a:extLst>
                </a:hlinkClick>
              </a:rPr>
              <a:t> </a:t>
            </a:r>
            <a:r>
              <a:rPr b="1" lang="en" sz="1000">
                <a:solidFill>
                  <a:schemeClr val="dk1"/>
                </a:solidFill>
                <a:latin typeface="Albert Sans"/>
                <a:ea typeface="Albert Sans"/>
                <a:cs typeface="Albert Sans"/>
                <a:sym typeface="Albert Sans"/>
              </a:rPr>
              <a:t>| </a:t>
            </a:r>
            <a:r>
              <a:rPr b="1" lang="en" sz="1000" u="sng">
                <a:solidFill>
                  <a:schemeClr val="dk1"/>
                </a:solidFill>
                <a:latin typeface="Albert Sans"/>
                <a:ea typeface="Albert Sans"/>
                <a:cs typeface="Albert Sans"/>
                <a:sym typeface="Albert Sans"/>
                <a:hlinkClick r:id="rId14">
                  <a:extLst>
                    <a:ext uri="{A12FA001-AC4F-418D-AE19-62706E023703}">
                      <ahyp:hlinkClr val="tx"/>
                    </a:ext>
                  </a:extLst>
                </a:hlinkClick>
              </a:rPr>
              <a:t>BLOG</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5">
                  <a:extLst>
                    <a:ext uri="{A12FA001-AC4F-418D-AE19-62706E023703}">
                      <ahyp:hlinkClr val="tx"/>
                    </a:ext>
                  </a:extLst>
                </a:hlinkClick>
              </a:rPr>
              <a:t>FAQ</a:t>
            </a:r>
            <a:r>
              <a:rPr b="1" lang="en" sz="1000" u="sng">
                <a:solidFill>
                  <a:schemeClr val="dk1"/>
                </a:solidFill>
                <a:latin typeface="Albert Sans"/>
                <a:ea typeface="Albert Sans"/>
                <a:cs typeface="Albert Sans"/>
                <a:sym typeface="Albert Sans"/>
              </a:rPr>
              <a:t>s</a:t>
            </a:r>
            <a:endParaRPr b="1" sz="1000" u="sng">
              <a:solidFill>
                <a:schemeClr val="dk1"/>
              </a:solidFill>
              <a:latin typeface="Albert Sans"/>
              <a:ea typeface="Albert Sans"/>
              <a:cs typeface="Albert Sans"/>
              <a:sym typeface="Albert Sans"/>
            </a:endParaRPr>
          </a:p>
        </p:txBody>
      </p:sp>
      <p:sp>
        <p:nvSpPr>
          <p:cNvPr id="712" name="Google Shape;712;p36"/>
          <p:cNvSpPr txBox="1"/>
          <p:nvPr/>
        </p:nvSpPr>
        <p:spPr>
          <a:xfrm>
            <a:off x="4571900" y="4146800"/>
            <a:ext cx="38568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chemeClr val="dk1"/>
                </a:solidFill>
                <a:latin typeface="Albert Sans"/>
                <a:ea typeface="Albert Sans"/>
                <a:cs typeface="Albert Sans"/>
                <a:sym typeface="Albert Sans"/>
              </a:rPr>
              <a:t>You can visit our sister </a:t>
            </a:r>
            <a:r>
              <a:rPr lang="en" sz="800">
                <a:solidFill>
                  <a:schemeClr val="dk1"/>
                </a:solidFill>
                <a:latin typeface="Albert Sans"/>
                <a:ea typeface="Albert Sans"/>
                <a:cs typeface="Albert Sans"/>
                <a:sym typeface="Albert Sans"/>
              </a:rPr>
              <a:t>projects</a:t>
            </a:r>
            <a:r>
              <a:rPr lang="en" sz="800">
                <a:solidFill>
                  <a:schemeClr val="dk1"/>
                </a:solidFill>
                <a:latin typeface="Albert Sans"/>
                <a:ea typeface="Albert Sans"/>
                <a:cs typeface="Albert Sans"/>
                <a:sym typeface="Albert Sans"/>
              </a:rPr>
              <a:t>:</a:t>
            </a:r>
            <a:br>
              <a:rPr lang="en" sz="8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6">
                  <a:extLst>
                    <a:ext uri="{A12FA001-AC4F-418D-AE19-62706E023703}">
                      <ahyp:hlinkClr val="tx"/>
                    </a:ext>
                  </a:extLst>
                </a:hlinkClick>
              </a:rPr>
              <a:t>FREEPIK</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7">
                  <a:extLst>
                    <a:ext uri="{A12FA001-AC4F-418D-AE19-62706E023703}">
                      <ahyp:hlinkClr val="tx"/>
                    </a:ext>
                  </a:extLst>
                </a:hlinkClick>
              </a:rPr>
              <a:t>FLATICON</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8">
                  <a:extLst>
                    <a:ext uri="{A12FA001-AC4F-418D-AE19-62706E023703}">
                      <ahyp:hlinkClr val="tx"/>
                    </a:ext>
                  </a:extLst>
                </a:hlinkClick>
              </a:rPr>
              <a:t>STORYSET</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9">
                  <a:extLst>
                    <a:ext uri="{A12FA001-AC4F-418D-AE19-62706E023703}">
                      <ahyp:hlinkClr val="tx"/>
                    </a:ext>
                  </a:extLst>
                </a:hlinkClick>
              </a:rPr>
              <a:t>WEPIK</a:t>
            </a:r>
            <a:r>
              <a:rPr b="1" lang="en" sz="1000">
                <a:solidFill>
                  <a:schemeClr val="dk1"/>
                </a:solidFill>
                <a:uFill>
                  <a:noFill/>
                </a:uFill>
                <a:latin typeface="Albert Sans"/>
                <a:ea typeface="Albert Sans"/>
                <a:cs typeface="Albert Sans"/>
                <a:sym typeface="Albert Sans"/>
                <a:hlinkClick r:id="rId20">
                  <a:extLst>
                    <a:ext uri="{A12FA001-AC4F-418D-AE19-62706E023703}">
                      <ahyp:hlinkClr val="tx"/>
                    </a:ext>
                  </a:extLst>
                </a:hlinkClick>
              </a:rPr>
              <a:t> </a:t>
            </a:r>
            <a:r>
              <a:rPr b="1" lang="en" sz="1000">
                <a:solidFill>
                  <a:schemeClr val="dk1"/>
                </a:solidFill>
                <a:latin typeface="Albert Sans"/>
                <a:ea typeface="Albert Sans"/>
                <a:cs typeface="Albert Sans"/>
                <a:sym typeface="Albert Sans"/>
              </a:rPr>
              <a:t>| </a:t>
            </a:r>
            <a:r>
              <a:rPr b="1" lang="en" sz="1000" u="sng">
                <a:solidFill>
                  <a:schemeClr val="dk1"/>
                </a:solidFill>
                <a:latin typeface="Albert Sans"/>
                <a:ea typeface="Albert Sans"/>
                <a:cs typeface="Albert Sans"/>
                <a:sym typeface="Albert Sans"/>
                <a:hlinkClick r:id="rId21">
                  <a:extLst>
                    <a:ext uri="{A12FA001-AC4F-418D-AE19-62706E023703}">
                      <ahyp:hlinkClr val="tx"/>
                    </a:ext>
                  </a:extLst>
                </a:hlinkClick>
              </a:rPr>
              <a:t>VIDEVO</a:t>
            </a:r>
            <a:endParaRPr b="1" sz="1000">
              <a:solidFill>
                <a:schemeClr val="dk1"/>
              </a:solidFill>
              <a:latin typeface="Albert Sans"/>
              <a:ea typeface="Albert Sans"/>
              <a:cs typeface="Albert Sans"/>
              <a:sym typeface="Albert Sans"/>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6" name="Shape 716"/>
        <p:cNvGrpSpPr/>
        <p:nvPr/>
      </p:nvGrpSpPr>
      <p:grpSpPr>
        <a:xfrm>
          <a:off x="0" y="0"/>
          <a:ext cx="0" cy="0"/>
          <a:chOff x="0" y="0"/>
          <a:chExt cx="0" cy="0"/>
        </a:xfrm>
      </p:grpSpPr>
      <p:sp>
        <p:nvSpPr>
          <p:cNvPr id="717" name="Google Shape;717;p37"/>
          <p:cNvSpPr txBox="1"/>
          <p:nvPr>
            <p:ph type="title"/>
          </p:nvPr>
        </p:nvSpPr>
        <p:spPr>
          <a:xfrm>
            <a:off x="715100" y="1631300"/>
            <a:ext cx="715200" cy="48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 /</a:t>
            </a:r>
            <a:endParaRPr/>
          </a:p>
        </p:txBody>
      </p:sp>
      <p:sp>
        <p:nvSpPr>
          <p:cNvPr id="718" name="Google Shape;718;p37"/>
          <p:cNvSpPr txBox="1"/>
          <p:nvPr>
            <p:ph idx="1" type="subTitle"/>
          </p:nvPr>
        </p:nvSpPr>
        <p:spPr>
          <a:xfrm>
            <a:off x="1430200" y="1631325"/>
            <a:ext cx="3045600" cy="48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Welcome to Cádiz!</a:t>
            </a:r>
            <a:endParaRPr/>
          </a:p>
        </p:txBody>
      </p:sp>
      <p:sp>
        <p:nvSpPr>
          <p:cNvPr id="719" name="Google Shape;719;p37"/>
          <p:cNvSpPr txBox="1"/>
          <p:nvPr>
            <p:ph idx="2" type="title"/>
          </p:nvPr>
        </p:nvSpPr>
        <p:spPr>
          <a:xfrm>
            <a:off x="715100" y="535000"/>
            <a:ext cx="7713900" cy="64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720" name="Google Shape;720;p37"/>
          <p:cNvSpPr txBox="1"/>
          <p:nvPr>
            <p:ph idx="3" type="title"/>
          </p:nvPr>
        </p:nvSpPr>
        <p:spPr>
          <a:xfrm>
            <a:off x="715100" y="2194725"/>
            <a:ext cx="715200" cy="48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 /</a:t>
            </a:r>
            <a:endParaRPr/>
          </a:p>
        </p:txBody>
      </p:sp>
      <p:sp>
        <p:nvSpPr>
          <p:cNvPr id="721" name="Google Shape;721;p37"/>
          <p:cNvSpPr txBox="1"/>
          <p:nvPr>
            <p:ph idx="4" type="subTitle"/>
          </p:nvPr>
        </p:nvSpPr>
        <p:spPr>
          <a:xfrm>
            <a:off x="1430200" y="2194750"/>
            <a:ext cx="3045600" cy="48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Getting to Cádiz</a:t>
            </a:r>
            <a:endParaRPr/>
          </a:p>
        </p:txBody>
      </p:sp>
      <p:sp>
        <p:nvSpPr>
          <p:cNvPr id="722" name="Google Shape;722;p37"/>
          <p:cNvSpPr txBox="1"/>
          <p:nvPr>
            <p:ph idx="5" type="title"/>
          </p:nvPr>
        </p:nvSpPr>
        <p:spPr>
          <a:xfrm>
            <a:off x="715100" y="2758175"/>
            <a:ext cx="715200" cy="48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 /</a:t>
            </a:r>
            <a:endParaRPr/>
          </a:p>
        </p:txBody>
      </p:sp>
      <p:sp>
        <p:nvSpPr>
          <p:cNvPr id="723" name="Google Shape;723;p37"/>
          <p:cNvSpPr txBox="1"/>
          <p:nvPr>
            <p:ph idx="6" type="subTitle"/>
          </p:nvPr>
        </p:nvSpPr>
        <p:spPr>
          <a:xfrm>
            <a:off x="1430200" y="2758200"/>
            <a:ext cx="3045600" cy="48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Exploring</a:t>
            </a:r>
            <a:endParaRPr/>
          </a:p>
        </p:txBody>
      </p:sp>
      <p:sp>
        <p:nvSpPr>
          <p:cNvPr id="724" name="Google Shape;724;p37"/>
          <p:cNvSpPr txBox="1"/>
          <p:nvPr>
            <p:ph idx="7" type="title"/>
          </p:nvPr>
        </p:nvSpPr>
        <p:spPr>
          <a:xfrm>
            <a:off x="715100" y="3321625"/>
            <a:ext cx="715200" cy="48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 /</a:t>
            </a:r>
            <a:endParaRPr/>
          </a:p>
        </p:txBody>
      </p:sp>
      <p:sp>
        <p:nvSpPr>
          <p:cNvPr id="725" name="Google Shape;725;p37"/>
          <p:cNvSpPr txBox="1"/>
          <p:nvPr>
            <p:ph idx="8" type="subTitle"/>
          </p:nvPr>
        </p:nvSpPr>
        <p:spPr>
          <a:xfrm>
            <a:off x="1430200" y="3321650"/>
            <a:ext cx="3045600" cy="48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Typical food &amp; drink</a:t>
            </a:r>
            <a:endParaRPr/>
          </a:p>
        </p:txBody>
      </p:sp>
      <p:sp>
        <p:nvSpPr>
          <p:cNvPr id="726" name="Google Shape;726;p37"/>
          <p:cNvSpPr txBox="1"/>
          <p:nvPr>
            <p:ph idx="9" type="title"/>
          </p:nvPr>
        </p:nvSpPr>
        <p:spPr>
          <a:xfrm>
            <a:off x="4668200" y="1631300"/>
            <a:ext cx="715200" cy="48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 /</a:t>
            </a:r>
            <a:endParaRPr/>
          </a:p>
        </p:txBody>
      </p:sp>
      <p:sp>
        <p:nvSpPr>
          <p:cNvPr id="727" name="Google Shape;727;p37"/>
          <p:cNvSpPr txBox="1"/>
          <p:nvPr>
            <p:ph idx="13" type="subTitle"/>
          </p:nvPr>
        </p:nvSpPr>
        <p:spPr>
          <a:xfrm>
            <a:off x="5383300" y="1631325"/>
            <a:ext cx="3045600" cy="48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Festivals &amp; Events</a:t>
            </a:r>
            <a:endParaRPr/>
          </a:p>
        </p:txBody>
      </p:sp>
      <p:sp>
        <p:nvSpPr>
          <p:cNvPr id="728" name="Google Shape;728;p37"/>
          <p:cNvSpPr txBox="1"/>
          <p:nvPr>
            <p:ph idx="14" type="title"/>
          </p:nvPr>
        </p:nvSpPr>
        <p:spPr>
          <a:xfrm>
            <a:off x="4668200" y="2194725"/>
            <a:ext cx="715200" cy="48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 /</a:t>
            </a:r>
            <a:endParaRPr/>
          </a:p>
        </p:txBody>
      </p:sp>
      <p:sp>
        <p:nvSpPr>
          <p:cNvPr id="729" name="Google Shape;729;p37"/>
          <p:cNvSpPr txBox="1"/>
          <p:nvPr>
            <p:ph idx="15" type="subTitle"/>
          </p:nvPr>
        </p:nvSpPr>
        <p:spPr>
          <a:xfrm>
            <a:off x="5383300" y="2194750"/>
            <a:ext cx="3045600" cy="48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Day trips</a:t>
            </a:r>
            <a:endParaRPr/>
          </a:p>
        </p:txBody>
      </p:sp>
      <p:sp>
        <p:nvSpPr>
          <p:cNvPr id="730" name="Google Shape;730;p37"/>
          <p:cNvSpPr txBox="1"/>
          <p:nvPr>
            <p:ph idx="16" type="title"/>
          </p:nvPr>
        </p:nvSpPr>
        <p:spPr>
          <a:xfrm>
            <a:off x="4668200" y="2758175"/>
            <a:ext cx="715200" cy="48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07 /</a:t>
            </a:r>
            <a:endParaRPr/>
          </a:p>
        </p:txBody>
      </p:sp>
      <p:sp>
        <p:nvSpPr>
          <p:cNvPr id="731" name="Google Shape;731;p37"/>
          <p:cNvSpPr txBox="1"/>
          <p:nvPr>
            <p:ph idx="17" type="subTitle"/>
          </p:nvPr>
        </p:nvSpPr>
        <p:spPr>
          <a:xfrm>
            <a:off x="5383300" y="2758200"/>
            <a:ext cx="3045600" cy="48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Practical information</a:t>
            </a:r>
            <a:endParaRPr/>
          </a:p>
        </p:txBody>
      </p:sp>
      <p:sp>
        <p:nvSpPr>
          <p:cNvPr id="732" name="Google Shape;732;p37"/>
          <p:cNvSpPr txBox="1"/>
          <p:nvPr>
            <p:ph idx="18" type="title"/>
          </p:nvPr>
        </p:nvSpPr>
        <p:spPr>
          <a:xfrm>
            <a:off x="4668200" y="3321625"/>
            <a:ext cx="715200" cy="48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08 /</a:t>
            </a:r>
            <a:endParaRPr/>
          </a:p>
        </p:txBody>
      </p:sp>
      <p:sp>
        <p:nvSpPr>
          <p:cNvPr id="733" name="Google Shape;733;p37"/>
          <p:cNvSpPr txBox="1"/>
          <p:nvPr>
            <p:ph idx="19" type="subTitle"/>
          </p:nvPr>
        </p:nvSpPr>
        <p:spPr>
          <a:xfrm>
            <a:off x="5383300" y="3321650"/>
            <a:ext cx="3045600" cy="48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734" name="Google Shape;734;p37"/>
          <p:cNvSpPr/>
          <p:nvPr/>
        </p:nvSpPr>
        <p:spPr>
          <a:xfrm flipH="1">
            <a:off x="8298891" y="1429438"/>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7"/>
          <p:cNvSpPr/>
          <p:nvPr/>
        </p:nvSpPr>
        <p:spPr>
          <a:xfrm flipH="1">
            <a:off x="6873640" y="593525"/>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 name="Shape 739"/>
        <p:cNvGrpSpPr/>
        <p:nvPr/>
      </p:nvGrpSpPr>
      <p:grpSpPr>
        <a:xfrm>
          <a:off x="0" y="0"/>
          <a:ext cx="0" cy="0"/>
          <a:chOff x="0" y="0"/>
          <a:chExt cx="0" cy="0"/>
        </a:xfrm>
      </p:grpSpPr>
      <p:sp>
        <p:nvSpPr>
          <p:cNvPr id="740" name="Google Shape;740;p38"/>
          <p:cNvSpPr txBox="1"/>
          <p:nvPr>
            <p:ph type="title"/>
          </p:nvPr>
        </p:nvSpPr>
        <p:spPr>
          <a:xfrm>
            <a:off x="2969800" y="774863"/>
            <a:ext cx="5459100" cy="1487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Cadi-Cadi</a:t>
            </a:r>
            <a:endParaRPr/>
          </a:p>
        </p:txBody>
      </p:sp>
      <p:sp>
        <p:nvSpPr>
          <p:cNvPr id="741" name="Google Shape;741;p38"/>
          <p:cNvSpPr txBox="1"/>
          <p:nvPr>
            <p:ph idx="1" type="body"/>
          </p:nvPr>
        </p:nvSpPr>
        <p:spPr>
          <a:xfrm>
            <a:off x="2969800" y="2186188"/>
            <a:ext cx="5459100" cy="687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can be the part of the presentation where you introduce yourself, write your email…</a:t>
            </a:r>
            <a:endParaRPr/>
          </a:p>
        </p:txBody>
      </p:sp>
      <p:grpSp>
        <p:nvGrpSpPr>
          <p:cNvPr id="742" name="Google Shape;742;p38"/>
          <p:cNvGrpSpPr/>
          <p:nvPr/>
        </p:nvGrpSpPr>
        <p:grpSpPr>
          <a:xfrm flipH="1">
            <a:off x="-3" y="3258731"/>
            <a:ext cx="1209091" cy="1884839"/>
            <a:chOff x="9555263" y="3630600"/>
            <a:chExt cx="759050" cy="1183275"/>
          </a:xfrm>
        </p:grpSpPr>
        <p:sp>
          <p:nvSpPr>
            <p:cNvPr id="743" name="Google Shape;743;p38"/>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8"/>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8"/>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8"/>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8"/>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8"/>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8"/>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8"/>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8"/>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8"/>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8"/>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8"/>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8"/>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8"/>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8"/>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 name="Google Shape;758;p38"/>
          <p:cNvGrpSpPr/>
          <p:nvPr/>
        </p:nvGrpSpPr>
        <p:grpSpPr>
          <a:xfrm>
            <a:off x="1255775" y="3595259"/>
            <a:ext cx="993217" cy="1548315"/>
            <a:chOff x="9555263" y="3630600"/>
            <a:chExt cx="759050" cy="1183275"/>
          </a:xfrm>
        </p:grpSpPr>
        <p:sp>
          <p:nvSpPr>
            <p:cNvPr id="759" name="Google Shape;759;p38"/>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8"/>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8"/>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8"/>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8"/>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8"/>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8"/>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8"/>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8"/>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8"/>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8"/>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8"/>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8"/>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8"/>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8"/>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 name="Google Shape;774;p38"/>
          <p:cNvSpPr/>
          <p:nvPr/>
        </p:nvSpPr>
        <p:spPr>
          <a:xfrm>
            <a:off x="155400" y="2369900"/>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8"/>
          <p:cNvSpPr/>
          <p:nvPr/>
        </p:nvSpPr>
        <p:spPr>
          <a:xfrm>
            <a:off x="1165738" y="1534949"/>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8"/>
          <p:cNvSpPr/>
          <p:nvPr/>
        </p:nvSpPr>
        <p:spPr>
          <a:xfrm>
            <a:off x="6433576" y="3944400"/>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8"/>
          <p:cNvSpPr/>
          <p:nvPr/>
        </p:nvSpPr>
        <p:spPr>
          <a:xfrm>
            <a:off x="-349549" y="580838"/>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8"/>
          <p:cNvSpPr/>
          <p:nvPr/>
        </p:nvSpPr>
        <p:spPr>
          <a:xfrm>
            <a:off x="8200475" y="3337850"/>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 name="Shape 782"/>
        <p:cNvGrpSpPr/>
        <p:nvPr/>
      </p:nvGrpSpPr>
      <p:grpSpPr>
        <a:xfrm>
          <a:off x="0" y="0"/>
          <a:ext cx="0" cy="0"/>
          <a:chOff x="0" y="0"/>
          <a:chExt cx="0" cy="0"/>
        </a:xfrm>
      </p:grpSpPr>
      <p:sp>
        <p:nvSpPr>
          <p:cNvPr id="783" name="Google Shape;783;p39"/>
          <p:cNvSpPr txBox="1"/>
          <p:nvPr>
            <p:ph type="title"/>
          </p:nvPr>
        </p:nvSpPr>
        <p:spPr>
          <a:xfrm>
            <a:off x="715100" y="1771238"/>
            <a:ext cx="3108600" cy="170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Welcome to Cádiz!</a:t>
            </a:r>
            <a:endParaRPr/>
          </a:p>
        </p:txBody>
      </p:sp>
      <p:sp>
        <p:nvSpPr>
          <p:cNvPr id="784" name="Google Shape;784;p39"/>
          <p:cNvSpPr txBox="1"/>
          <p:nvPr>
            <p:ph idx="2" type="title"/>
          </p:nvPr>
        </p:nvSpPr>
        <p:spPr>
          <a:xfrm>
            <a:off x="715100" y="826838"/>
            <a:ext cx="3108600" cy="944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 /</a:t>
            </a:r>
            <a:endParaRPr/>
          </a:p>
        </p:txBody>
      </p:sp>
      <p:sp>
        <p:nvSpPr>
          <p:cNvPr id="785" name="Google Shape;785;p39"/>
          <p:cNvSpPr txBox="1"/>
          <p:nvPr>
            <p:ph idx="1" type="subTitle"/>
          </p:nvPr>
        </p:nvSpPr>
        <p:spPr>
          <a:xfrm>
            <a:off x="715100" y="3475763"/>
            <a:ext cx="3108600" cy="68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a:t>
            </a:r>
            <a:endParaRPr/>
          </a:p>
          <a:p>
            <a:pPr indent="0" lvl="0" marL="0" rtl="0" algn="l">
              <a:spcBef>
                <a:spcPts val="0"/>
              </a:spcBef>
              <a:spcAft>
                <a:spcPts val="0"/>
              </a:spcAft>
              <a:buNone/>
            </a:pPr>
            <a:r>
              <a:rPr lang="en"/>
              <a:t>if you need it</a:t>
            </a:r>
            <a:endParaRPr/>
          </a:p>
        </p:txBody>
      </p:sp>
      <p:sp>
        <p:nvSpPr>
          <p:cNvPr id="786" name="Google Shape;786;p39"/>
          <p:cNvSpPr/>
          <p:nvPr/>
        </p:nvSpPr>
        <p:spPr>
          <a:xfrm>
            <a:off x="7333500" y="535000"/>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9"/>
          <p:cNvSpPr/>
          <p:nvPr/>
        </p:nvSpPr>
        <p:spPr>
          <a:xfrm>
            <a:off x="8118625" y="1429474"/>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9"/>
          <p:cNvSpPr/>
          <p:nvPr/>
        </p:nvSpPr>
        <p:spPr>
          <a:xfrm>
            <a:off x="5532901" y="1062400"/>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 name="Google Shape;789;p39"/>
          <p:cNvGrpSpPr/>
          <p:nvPr/>
        </p:nvGrpSpPr>
        <p:grpSpPr>
          <a:xfrm>
            <a:off x="4815827" y="2261840"/>
            <a:ext cx="6400380" cy="2885230"/>
            <a:chOff x="4815827" y="2257940"/>
            <a:chExt cx="6400380" cy="2885230"/>
          </a:xfrm>
        </p:grpSpPr>
        <p:sp>
          <p:nvSpPr>
            <p:cNvPr id="790" name="Google Shape;790;p39"/>
            <p:cNvSpPr/>
            <p:nvPr/>
          </p:nvSpPr>
          <p:spPr>
            <a:xfrm>
              <a:off x="10171159" y="3479497"/>
              <a:ext cx="810711" cy="1661058"/>
            </a:xfrm>
            <a:custGeom>
              <a:rect b="b" l="l" r="r" t="t"/>
              <a:pathLst>
                <a:path extrusionOk="0" h="57791" w="28206">
                  <a:moveTo>
                    <a:pt x="6041" y="10555"/>
                  </a:moveTo>
                  <a:cubicBezTo>
                    <a:pt x="7396" y="10555"/>
                    <a:pt x="8492" y="11654"/>
                    <a:pt x="8492" y="13009"/>
                  </a:cubicBezTo>
                  <a:lnTo>
                    <a:pt x="8492" y="18823"/>
                  </a:lnTo>
                  <a:lnTo>
                    <a:pt x="3590" y="18823"/>
                  </a:lnTo>
                  <a:lnTo>
                    <a:pt x="3590" y="13009"/>
                  </a:lnTo>
                  <a:cubicBezTo>
                    <a:pt x="3590" y="11654"/>
                    <a:pt x="4686" y="10555"/>
                    <a:pt x="6041" y="10555"/>
                  </a:cubicBezTo>
                  <a:close/>
                  <a:moveTo>
                    <a:pt x="14103" y="10555"/>
                  </a:moveTo>
                  <a:cubicBezTo>
                    <a:pt x="15455" y="10555"/>
                    <a:pt x="16554" y="11654"/>
                    <a:pt x="16554" y="13009"/>
                  </a:cubicBezTo>
                  <a:lnTo>
                    <a:pt x="16554" y="18823"/>
                  </a:lnTo>
                  <a:lnTo>
                    <a:pt x="11649" y="18823"/>
                  </a:lnTo>
                  <a:lnTo>
                    <a:pt x="11649" y="13009"/>
                  </a:lnTo>
                  <a:cubicBezTo>
                    <a:pt x="11649" y="11654"/>
                    <a:pt x="12748" y="10555"/>
                    <a:pt x="14103" y="10555"/>
                  </a:cubicBezTo>
                  <a:close/>
                  <a:moveTo>
                    <a:pt x="22162" y="10558"/>
                  </a:moveTo>
                  <a:cubicBezTo>
                    <a:pt x="23517" y="10558"/>
                    <a:pt x="24614" y="11654"/>
                    <a:pt x="24614" y="13009"/>
                  </a:cubicBezTo>
                  <a:lnTo>
                    <a:pt x="24616" y="18823"/>
                  </a:lnTo>
                  <a:lnTo>
                    <a:pt x="19711" y="18823"/>
                  </a:lnTo>
                  <a:lnTo>
                    <a:pt x="19711" y="13009"/>
                  </a:lnTo>
                  <a:cubicBezTo>
                    <a:pt x="19711" y="11654"/>
                    <a:pt x="20810" y="10558"/>
                    <a:pt x="22162" y="10558"/>
                  </a:cubicBezTo>
                  <a:close/>
                  <a:moveTo>
                    <a:pt x="6041" y="24063"/>
                  </a:moveTo>
                  <a:cubicBezTo>
                    <a:pt x="7396" y="24063"/>
                    <a:pt x="8492" y="25162"/>
                    <a:pt x="8492" y="26517"/>
                  </a:cubicBezTo>
                  <a:lnTo>
                    <a:pt x="8492" y="32331"/>
                  </a:lnTo>
                  <a:lnTo>
                    <a:pt x="3590" y="32331"/>
                  </a:lnTo>
                  <a:lnTo>
                    <a:pt x="3590" y="26517"/>
                  </a:lnTo>
                  <a:cubicBezTo>
                    <a:pt x="3590" y="25162"/>
                    <a:pt x="4686" y="24063"/>
                    <a:pt x="6041" y="24063"/>
                  </a:cubicBezTo>
                  <a:close/>
                  <a:moveTo>
                    <a:pt x="14103" y="24063"/>
                  </a:moveTo>
                  <a:cubicBezTo>
                    <a:pt x="15455" y="24063"/>
                    <a:pt x="16554" y="25162"/>
                    <a:pt x="16554" y="26517"/>
                  </a:cubicBezTo>
                  <a:lnTo>
                    <a:pt x="16554" y="32331"/>
                  </a:lnTo>
                  <a:lnTo>
                    <a:pt x="11649" y="32331"/>
                  </a:lnTo>
                  <a:lnTo>
                    <a:pt x="11649" y="26517"/>
                  </a:lnTo>
                  <a:cubicBezTo>
                    <a:pt x="11649" y="25162"/>
                    <a:pt x="12748" y="24063"/>
                    <a:pt x="14103" y="24063"/>
                  </a:cubicBezTo>
                  <a:close/>
                  <a:moveTo>
                    <a:pt x="22162" y="24063"/>
                  </a:moveTo>
                  <a:cubicBezTo>
                    <a:pt x="23517" y="24063"/>
                    <a:pt x="24614" y="25162"/>
                    <a:pt x="24614" y="26517"/>
                  </a:cubicBezTo>
                  <a:lnTo>
                    <a:pt x="24616" y="32331"/>
                  </a:lnTo>
                  <a:lnTo>
                    <a:pt x="19711" y="32331"/>
                  </a:lnTo>
                  <a:lnTo>
                    <a:pt x="19711" y="26517"/>
                  </a:lnTo>
                  <a:cubicBezTo>
                    <a:pt x="19711" y="25162"/>
                    <a:pt x="20810" y="24063"/>
                    <a:pt x="22162" y="24063"/>
                  </a:cubicBezTo>
                  <a:close/>
                  <a:moveTo>
                    <a:pt x="6041" y="37571"/>
                  </a:moveTo>
                  <a:cubicBezTo>
                    <a:pt x="7396" y="37571"/>
                    <a:pt x="8492" y="38670"/>
                    <a:pt x="8492" y="40022"/>
                  </a:cubicBezTo>
                  <a:lnTo>
                    <a:pt x="8492" y="45839"/>
                  </a:lnTo>
                  <a:lnTo>
                    <a:pt x="3590" y="45839"/>
                  </a:lnTo>
                  <a:lnTo>
                    <a:pt x="3590" y="40022"/>
                  </a:lnTo>
                  <a:cubicBezTo>
                    <a:pt x="3590" y="38670"/>
                    <a:pt x="4686" y="37571"/>
                    <a:pt x="6041" y="37571"/>
                  </a:cubicBezTo>
                  <a:close/>
                  <a:moveTo>
                    <a:pt x="14103" y="37571"/>
                  </a:moveTo>
                  <a:cubicBezTo>
                    <a:pt x="15455" y="37571"/>
                    <a:pt x="16554" y="38670"/>
                    <a:pt x="16554" y="40022"/>
                  </a:cubicBezTo>
                  <a:lnTo>
                    <a:pt x="16554" y="45839"/>
                  </a:lnTo>
                  <a:lnTo>
                    <a:pt x="11649" y="45839"/>
                  </a:lnTo>
                  <a:lnTo>
                    <a:pt x="11649" y="40022"/>
                  </a:lnTo>
                  <a:cubicBezTo>
                    <a:pt x="11649" y="38670"/>
                    <a:pt x="12748" y="37571"/>
                    <a:pt x="14103" y="37571"/>
                  </a:cubicBezTo>
                  <a:close/>
                  <a:moveTo>
                    <a:pt x="22162" y="37571"/>
                  </a:moveTo>
                  <a:cubicBezTo>
                    <a:pt x="23517" y="37571"/>
                    <a:pt x="24614" y="38670"/>
                    <a:pt x="24614" y="40024"/>
                  </a:cubicBezTo>
                  <a:lnTo>
                    <a:pt x="24616" y="45839"/>
                  </a:lnTo>
                  <a:lnTo>
                    <a:pt x="19711" y="45839"/>
                  </a:lnTo>
                  <a:lnTo>
                    <a:pt x="19711" y="40024"/>
                  </a:lnTo>
                  <a:cubicBezTo>
                    <a:pt x="19711" y="38670"/>
                    <a:pt x="20810" y="37571"/>
                    <a:pt x="22162" y="37571"/>
                  </a:cubicBezTo>
                  <a:close/>
                  <a:moveTo>
                    <a:pt x="0" y="0"/>
                  </a:moveTo>
                  <a:lnTo>
                    <a:pt x="0" y="8094"/>
                  </a:lnTo>
                  <a:lnTo>
                    <a:pt x="898" y="8094"/>
                  </a:lnTo>
                  <a:lnTo>
                    <a:pt x="898" y="57790"/>
                  </a:lnTo>
                  <a:lnTo>
                    <a:pt x="27308" y="57790"/>
                  </a:lnTo>
                  <a:lnTo>
                    <a:pt x="27308" y="8094"/>
                  </a:lnTo>
                  <a:lnTo>
                    <a:pt x="28206" y="8094"/>
                  </a:lnTo>
                  <a:lnTo>
                    <a:pt x="282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9"/>
            <p:cNvSpPr/>
            <p:nvPr/>
          </p:nvSpPr>
          <p:spPr>
            <a:xfrm>
              <a:off x="4943185" y="4061216"/>
              <a:ext cx="526850" cy="1079338"/>
            </a:xfrm>
            <a:custGeom>
              <a:rect b="b" l="l" r="r" t="t"/>
              <a:pathLst>
                <a:path extrusionOk="0" h="37552" w="18330">
                  <a:moveTo>
                    <a:pt x="9166" y="6858"/>
                  </a:moveTo>
                  <a:cubicBezTo>
                    <a:pt x="10044" y="6858"/>
                    <a:pt x="10759" y="7571"/>
                    <a:pt x="10759" y="8451"/>
                  </a:cubicBezTo>
                  <a:lnTo>
                    <a:pt x="10759" y="12230"/>
                  </a:lnTo>
                  <a:lnTo>
                    <a:pt x="7573" y="12230"/>
                  </a:lnTo>
                  <a:lnTo>
                    <a:pt x="7573" y="8451"/>
                  </a:lnTo>
                  <a:cubicBezTo>
                    <a:pt x="7573" y="7571"/>
                    <a:pt x="8286" y="6858"/>
                    <a:pt x="9166" y="6858"/>
                  </a:cubicBezTo>
                  <a:close/>
                  <a:moveTo>
                    <a:pt x="14403" y="6858"/>
                  </a:moveTo>
                  <a:cubicBezTo>
                    <a:pt x="15283" y="6858"/>
                    <a:pt x="15996" y="7571"/>
                    <a:pt x="15996" y="8451"/>
                  </a:cubicBezTo>
                  <a:lnTo>
                    <a:pt x="15996" y="12230"/>
                  </a:lnTo>
                  <a:lnTo>
                    <a:pt x="12810" y="12230"/>
                  </a:lnTo>
                  <a:lnTo>
                    <a:pt x="12810" y="8451"/>
                  </a:lnTo>
                  <a:cubicBezTo>
                    <a:pt x="12810" y="7571"/>
                    <a:pt x="13523" y="6858"/>
                    <a:pt x="14403" y="6858"/>
                  </a:cubicBezTo>
                  <a:close/>
                  <a:moveTo>
                    <a:pt x="3927" y="6858"/>
                  </a:moveTo>
                  <a:cubicBezTo>
                    <a:pt x="4807" y="6858"/>
                    <a:pt x="5520" y="7573"/>
                    <a:pt x="5520" y="8451"/>
                  </a:cubicBezTo>
                  <a:lnTo>
                    <a:pt x="5520" y="12232"/>
                  </a:lnTo>
                  <a:lnTo>
                    <a:pt x="2334" y="12232"/>
                  </a:lnTo>
                  <a:lnTo>
                    <a:pt x="2334" y="8451"/>
                  </a:lnTo>
                  <a:cubicBezTo>
                    <a:pt x="2334" y="7573"/>
                    <a:pt x="3047" y="6858"/>
                    <a:pt x="3927" y="6858"/>
                  </a:cubicBezTo>
                  <a:close/>
                  <a:moveTo>
                    <a:pt x="3927" y="15635"/>
                  </a:moveTo>
                  <a:cubicBezTo>
                    <a:pt x="4807" y="15635"/>
                    <a:pt x="5520" y="16348"/>
                    <a:pt x="5520" y="17228"/>
                  </a:cubicBezTo>
                  <a:lnTo>
                    <a:pt x="5520" y="21007"/>
                  </a:lnTo>
                  <a:lnTo>
                    <a:pt x="2334" y="21007"/>
                  </a:lnTo>
                  <a:lnTo>
                    <a:pt x="2334" y="17228"/>
                  </a:lnTo>
                  <a:cubicBezTo>
                    <a:pt x="2334" y="16348"/>
                    <a:pt x="3047" y="15635"/>
                    <a:pt x="3927" y="15635"/>
                  </a:cubicBezTo>
                  <a:close/>
                  <a:moveTo>
                    <a:pt x="9166" y="15635"/>
                  </a:moveTo>
                  <a:cubicBezTo>
                    <a:pt x="10044" y="15635"/>
                    <a:pt x="10759" y="16348"/>
                    <a:pt x="10759" y="17228"/>
                  </a:cubicBezTo>
                  <a:lnTo>
                    <a:pt x="10759" y="21007"/>
                  </a:lnTo>
                  <a:lnTo>
                    <a:pt x="7573" y="21007"/>
                  </a:lnTo>
                  <a:lnTo>
                    <a:pt x="7573" y="17228"/>
                  </a:lnTo>
                  <a:cubicBezTo>
                    <a:pt x="7573" y="16348"/>
                    <a:pt x="8286" y="15635"/>
                    <a:pt x="9166" y="15635"/>
                  </a:cubicBezTo>
                  <a:close/>
                  <a:moveTo>
                    <a:pt x="14403" y="15635"/>
                  </a:moveTo>
                  <a:cubicBezTo>
                    <a:pt x="15283" y="15635"/>
                    <a:pt x="15996" y="16348"/>
                    <a:pt x="15996" y="17228"/>
                  </a:cubicBezTo>
                  <a:lnTo>
                    <a:pt x="15996" y="21007"/>
                  </a:lnTo>
                  <a:lnTo>
                    <a:pt x="12810" y="21007"/>
                  </a:lnTo>
                  <a:lnTo>
                    <a:pt x="12810" y="17228"/>
                  </a:lnTo>
                  <a:cubicBezTo>
                    <a:pt x="12810" y="16348"/>
                    <a:pt x="13523" y="15635"/>
                    <a:pt x="14403" y="15635"/>
                  </a:cubicBezTo>
                  <a:close/>
                  <a:moveTo>
                    <a:pt x="3927" y="24412"/>
                  </a:moveTo>
                  <a:cubicBezTo>
                    <a:pt x="4807" y="24412"/>
                    <a:pt x="5520" y="25125"/>
                    <a:pt x="5520" y="26006"/>
                  </a:cubicBezTo>
                  <a:lnTo>
                    <a:pt x="5520" y="29785"/>
                  </a:lnTo>
                  <a:lnTo>
                    <a:pt x="2334" y="29785"/>
                  </a:lnTo>
                  <a:lnTo>
                    <a:pt x="2334" y="26006"/>
                  </a:lnTo>
                  <a:cubicBezTo>
                    <a:pt x="2334" y="25125"/>
                    <a:pt x="3047" y="24412"/>
                    <a:pt x="3927" y="24412"/>
                  </a:cubicBezTo>
                  <a:close/>
                  <a:moveTo>
                    <a:pt x="9166" y="24412"/>
                  </a:moveTo>
                  <a:cubicBezTo>
                    <a:pt x="10044" y="24412"/>
                    <a:pt x="10759" y="25125"/>
                    <a:pt x="10759" y="26006"/>
                  </a:cubicBezTo>
                  <a:lnTo>
                    <a:pt x="10759" y="29785"/>
                  </a:lnTo>
                  <a:lnTo>
                    <a:pt x="7573" y="29785"/>
                  </a:lnTo>
                  <a:lnTo>
                    <a:pt x="7573" y="26006"/>
                  </a:lnTo>
                  <a:cubicBezTo>
                    <a:pt x="7573" y="25125"/>
                    <a:pt x="8286" y="24412"/>
                    <a:pt x="9166" y="24412"/>
                  </a:cubicBezTo>
                  <a:close/>
                  <a:moveTo>
                    <a:pt x="14403" y="24412"/>
                  </a:moveTo>
                  <a:cubicBezTo>
                    <a:pt x="15283" y="24412"/>
                    <a:pt x="15996" y="25125"/>
                    <a:pt x="15996" y="26006"/>
                  </a:cubicBezTo>
                  <a:lnTo>
                    <a:pt x="15996" y="29785"/>
                  </a:lnTo>
                  <a:lnTo>
                    <a:pt x="12810" y="29785"/>
                  </a:lnTo>
                  <a:lnTo>
                    <a:pt x="12810" y="26006"/>
                  </a:lnTo>
                  <a:cubicBezTo>
                    <a:pt x="12810" y="25125"/>
                    <a:pt x="13523" y="24412"/>
                    <a:pt x="14403" y="24412"/>
                  </a:cubicBezTo>
                  <a:close/>
                  <a:moveTo>
                    <a:pt x="0" y="1"/>
                  </a:moveTo>
                  <a:lnTo>
                    <a:pt x="0" y="5260"/>
                  </a:lnTo>
                  <a:lnTo>
                    <a:pt x="586" y="5260"/>
                  </a:lnTo>
                  <a:lnTo>
                    <a:pt x="586" y="37551"/>
                  </a:lnTo>
                  <a:lnTo>
                    <a:pt x="17747" y="37551"/>
                  </a:lnTo>
                  <a:lnTo>
                    <a:pt x="17747" y="5260"/>
                  </a:lnTo>
                  <a:lnTo>
                    <a:pt x="18329" y="5260"/>
                  </a:lnTo>
                  <a:lnTo>
                    <a:pt x="183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9"/>
            <p:cNvSpPr/>
            <p:nvPr/>
          </p:nvSpPr>
          <p:spPr>
            <a:xfrm>
              <a:off x="4815827" y="4787050"/>
              <a:ext cx="170845" cy="353504"/>
            </a:xfrm>
            <a:custGeom>
              <a:rect b="b" l="l" r="r" t="t"/>
              <a:pathLst>
                <a:path extrusionOk="0" h="12299" w="5944">
                  <a:moveTo>
                    <a:pt x="1" y="0"/>
                  </a:moveTo>
                  <a:lnTo>
                    <a:pt x="1" y="12298"/>
                  </a:lnTo>
                  <a:lnTo>
                    <a:pt x="5943" y="12298"/>
                  </a:lnTo>
                  <a:lnTo>
                    <a:pt x="59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9"/>
            <p:cNvSpPr/>
            <p:nvPr/>
          </p:nvSpPr>
          <p:spPr>
            <a:xfrm>
              <a:off x="5444483" y="4647822"/>
              <a:ext cx="404177" cy="492733"/>
            </a:xfrm>
            <a:custGeom>
              <a:rect b="b" l="l" r="r" t="t"/>
              <a:pathLst>
                <a:path extrusionOk="0" h="17143" w="14062">
                  <a:moveTo>
                    <a:pt x="1" y="1"/>
                  </a:moveTo>
                  <a:lnTo>
                    <a:pt x="1" y="17142"/>
                  </a:lnTo>
                  <a:lnTo>
                    <a:pt x="14062" y="17142"/>
                  </a:lnTo>
                  <a:lnTo>
                    <a:pt x="14062" y="1"/>
                  </a:lnTo>
                  <a:close/>
                </a:path>
              </a:pathLst>
            </a:custGeom>
            <a:solidFill>
              <a:srgbClr val="ECA2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9"/>
            <p:cNvSpPr/>
            <p:nvPr/>
          </p:nvSpPr>
          <p:spPr>
            <a:xfrm>
              <a:off x="10902483" y="4647822"/>
              <a:ext cx="313724" cy="492733"/>
            </a:xfrm>
            <a:custGeom>
              <a:rect b="b" l="l" r="r" t="t"/>
              <a:pathLst>
                <a:path extrusionOk="0" h="17143" w="10915">
                  <a:moveTo>
                    <a:pt x="1" y="1"/>
                  </a:moveTo>
                  <a:lnTo>
                    <a:pt x="1" y="17142"/>
                  </a:lnTo>
                  <a:lnTo>
                    <a:pt x="10915" y="17142"/>
                  </a:lnTo>
                  <a:lnTo>
                    <a:pt x="109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9"/>
            <p:cNvSpPr/>
            <p:nvPr/>
          </p:nvSpPr>
          <p:spPr>
            <a:xfrm>
              <a:off x="9212481" y="2423583"/>
              <a:ext cx="658864" cy="2716626"/>
            </a:xfrm>
            <a:custGeom>
              <a:rect b="b" l="l" r="r" t="t"/>
              <a:pathLst>
                <a:path extrusionOk="0" h="94516" w="22923">
                  <a:moveTo>
                    <a:pt x="0" y="0"/>
                  </a:moveTo>
                  <a:lnTo>
                    <a:pt x="0" y="94515"/>
                  </a:lnTo>
                  <a:lnTo>
                    <a:pt x="22922" y="94515"/>
                  </a:lnTo>
                  <a:lnTo>
                    <a:pt x="229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9"/>
            <p:cNvSpPr/>
            <p:nvPr/>
          </p:nvSpPr>
          <p:spPr>
            <a:xfrm>
              <a:off x="9370852" y="4333350"/>
              <a:ext cx="341633" cy="560910"/>
            </a:xfrm>
            <a:custGeom>
              <a:rect b="b" l="l" r="r" t="t"/>
              <a:pathLst>
                <a:path extrusionOk="0" h="19515" w="11886">
                  <a:moveTo>
                    <a:pt x="0" y="1"/>
                  </a:moveTo>
                  <a:lnTo>
                    <a:pt x="0" y="19515"/>
                  </a:lnTo>
                  <a:lnTo>
                    <a:pt x="11885" y="19515"/>
                  </a:lnTo>
                  <a:lnTo>
                    <a:pt x="118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9"/>
            <p:cNvSpPr/>
            <p:nvPr/>
          </p:nvSpPr>
          <p:spPr>
            <a:xfrm>
              <a:off x="9257147"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9"/>
            <p:cNvSpPr/>
            <p:nvPr/>
          </p:nvSpPr>
          <p:spPr>
            <a:xfrm>
              <a:off x="9346680" y="2525188"/>
              <a:ext cx="52944" cy="98472"/>
            </a:xfrm>
            <a:custGeom>
              <a:rect b="b" l="l" r="r" t="t"/>
              <a:pathLst>
                <a:path extrusionOk="0" h="3426" w="1842">
                  <a:moveTo>
                    <a:pt x="920" y="1"/>
                  </a:moveTo>
                  <a:cubicBezTo>
                    <a:pt x="413" y="1"/>
                    <a:pt x="0" y="411"/>
                    <a:pt x="0" y="920"/>
                  </a:cubicBezTo>
                  <a:lnTo>
                    <a:pt x="0"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9"/>
            <p:cNvSpPr/>
            <p:nvPr/>
          </p:nvSpPr>
          <p:spPr>
            <a:xfrm>
              <a:off x="9436270"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7"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9"/>
            <p:cNvSpPr/>
            <p:nvPr/>
          </p:nvSpPr>
          <p:spPr>
            <a:xfrm>
              <a:off x="9525803" y="2525188"/>
              <a:ext cx="52886" cy="98472"/>
            </a:xfrm>
            <a:custGeom>
              <a:rect b="b" l="l" r="r" t="t"/>
              <a:pathLst>
                <a:path extrusionOk="0" h="3426" w="1840">
                  <a:moveTo>
                    <a:pt x="920" y="1"/>
                  </a:moveTo>
                  <a:cubicBezTo>
                    <a:pt x="412" y="1"/>
                    <a:pt x="1" y="411"/>
                    <a:pt x="1" y="920"/>
                  </a:cubicBezTo>
                  <a:lnTo>
                    <a:pt x="1"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9"/>
            <p:cNvSpPr/>
            <p:nvPr/>
          </p:nvSpPr>
          <p:spPr>
            <a:xfrm>
              <a:off x="9615365"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9"/>
            <p:cNvSpPr/>
            <p:nvPr/>
          </p:nvSpPr>
          <p:spPr>
            <a:xfrm>
              <a:off x="9704898"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9"/>
            <p:cNvSpPr/>
            <p:nvPr/>
          </p:nvSpPr>
          <p:spPr>
            <a:xfrm>
              <a:off x="9794488"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7"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9"/>
            <p:cNvSpPr/>
            <p:nvPr/>
          </p:nvSpPr>
          <p:spPr>
            <a:xfrm>
              <a:off x="9300232" y="2801777"/>
              <a:ext cx="76800" cy="227238"/>
            </a:xfrm>
            <a:custGeom>
              <a:rect b="b" l="l" r="r" t="t"/>
              <a:pathLst>
                <a:path extrusionOk="0" h="7906" w="2672">
                  <a:moveTo>
                    <a:pt x="1336" y="1"/>
                  </a:moveTo>
                  <a:cubicBezTo>
                    <a:pt x="598" y="1"/>
                    <a:pt x="1" y="598"/>
                    <a:pt x="1" y="1336"/>
                  </a:cubicBezTo>
                  <a:lnTo>
                    <a:pt x="1" y="6570"/>
                  </a:lnTo>
                  <a:cubicBezTo>
                    <a:pt x="1" y="7308"/>
                    <a:pt x="598" y="7905"/>
                    <a:pt x="1336" y="7905"/>
                  </a:cubicBezTo>
                  <a:cubicBezTo>
                    <a:pt x="2074" y="7905"/>
                    <a:pt x="2671" y="7308"/>
                    <a:pt x="2671" y="6570"/>
                  </a:cubicBezTo>
                  <a:lnTo>
                    <a:pt x="2671" y="1336"/>
                  </a:lnTo>
                  <a:cubicBezTo>
                    <a:pt x="2671" y="598"/>
                    <a:pt x="2074"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9"/>
            <p:cNvSpPr/>
            <p:nvPr/>
          </p:nvSpPr>
          <p:spPr>
            <a:xfrm>
              <a:off x="9435782" y="2801777"/>
              <a:ext cx="76771" cy="227238"/>
            </a:xfrm>
            <a:custGeom>
              <a:rect b="b" l="l" r="r" t="t"/>
              <a:pathLst>
                <a:path extrusionOk="0" h="7906" w="2671">
                  <a:moveTo>
                    <a:pt x="1336" y="1"/>
                  </a:moveTo>
                  <a:cubicBezTo>
                    <a:pt x="598" y="1"/>
                    <a:pt x="1" y="598"/>
                    <a:pt x="1" y="1336"/>
                  </a:cubicBezTo>
                  <a:lnTo>
                    <a:pt x="1" y="6570"/>
                  </a:lnTo>
                  <a:cubicBezTo>
                    <a:pt x="1" y="7308"/>
                    <a:pt x="598" y="7905"/>
                    <a:pt x="1336" y="7905"/>
                  </a:cubicBezTo>
                  <a:cubicBezTo>
                    <a:pt x="2073" y="7905"/>
                    <a:pt x="2671" y="7308"/>
                    <a:pt x="2671" y="6570"/>
                  </a:cubicBezTo>
                  <a:lnTo>
                    <a:pt x="2671" y="1336"/>
                  </a:lnTo>
                  <a:cubicBezTo>
                    <a:pt x="2671" y="598"/>
                    <a:pt x="2073"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9"/>
            <p:cNvSpPr/>
            <p:nvPr/>
          </p:nvSpPr>
          <p:spPr>
            <a:xfrm>
              <a:off x="9571331" y="2801777"/>
              <a:ext cx="76771" cy="227238"/>
            </a:xfrm>
            <a:custGeom>
              <a:rect b="b" l="l" r="r" t="t"/>
              <a:pathLst>
                <a:path extrusionOk="0" h="7906" w="2671">
                  <a:moveTo>
                    <a:pt x="1335" y="1"/>
                  </a:moveTo>
                  <a:cubicBezTo>
                    <a:pt x="598" y="1"/>
                    <a:pt x="0" y="598"/>
                    <a:pt x="0" y="1336"/>
                  </a:cubicBezTo>
                  <a:lnTo>
                    <a:pt x="0" y="6570"/>
                  </a:lnTo>
                  <a:cubicBezTo>
                    <a:pt x="0" y="7308"/>
                    <a:pt x="598" y="7905"/>
                    <a:pt x="1335" y="7905"/>
                  </a:cubicBezTo>
                  <a:cubicBezTo>
                    <a:pt x="2073" y="7905"/>
                    <a:pt x="2670" y="7308"/>
                    <a:pt x="2670" y="6570"/>
                  </a:cubicBezTo>
                  <a:lnTo>
                    <a:pt x="2670" y="1336"/>
                  </a:lnTo>
                  <a:cubicBezTo>
                    <a:pt x="2670" y="598"/>
                    <a:pt x="2073" y="1"/>
                    <a:pt x="1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9"/>
            <p:cNvSpPr/>
            <p:nvPr/>
          </p:nvSpPr>
          <p:spPr>
            <a:xfrm>
              <a:off x="9706795" y="2801777"/>
              <a:ext cx="76771" cy="227238"/>
            </a:xfrm>
            <a:custGeom>
              <a:rect b="b" l="l" r="r" t="t"/>
              <a:pathLst>
                <a:path extrusionOk="0" h="7906" w="2671">
                  <a:moveTo>
                    <a:pt x="1336" y="1"/>
                  </a:moveTo>
                  <a:cubicBezTo>
                    <a:pt x="600" y="1"/>
                    <a:pt x="1" y="598"/>
                    <a:pt x="1" y="1336"/>
                  </a:cubicBezTo>
                  <a:lnTo>
                    <a:pt x="1" y="6570"/>
                  </a:lnTo>
                  <a:cubicBezTo>
                    <a:pt x="1" y="7308"/>
                    <a:pt x="600" y="7905"/>
                    <a:pt x="1336" y="7905"/>
                  </a:cubicBezTo>
                  <a:cubicBezTo>
                    <a:pt x="2073" y="7905"/>
                    <a:pt x="2671" y="7308"/>
                    <a:pt x="2671" y="6570"/>
                  </a:cubicBezTo>
                  <a:lnTo>
                    <a:pt x="2671" y="1336"/>
                  </a:lnTo>
                  <a:cubicBezTo>
                    <a:pt x="2671" y="598"/>
                    <a:pt x="2073"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9"/>
            <p:cNvSpPr/>
            <p:nvPr/>
          </p:nvSpPr>
          <p:spPr>
            <a:xfrm>
              <a:off x="9257147" y="3047066"/>
              <a:ext cx="590658" cy="32910"/>
            </a:xfrm>
            <a:custGeom>
              <a:rect b="b" l="l" r="r" t="t"/>
              <a:pathLst>
                <a:path extrusionOk="0" h="1145" w="20550">
                  <a:moveTo>
                    <a:pt x="0" y="1"/>
                  </a:moveTo>
                  <a:lnTo>
                    <a:pt x="0" y="1144"/>
                  </a:lnTo>
                  <a:lnTo>
                    <a:pt x="20549" y="1144"/>
                  </a:lnTo>
                  <a:lnTo>
                    <a:pt x="2054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9"/>
            <p:cNvSpPr/>
            <p:nvPr/>
          </p:nvSpPr>
          <p:spPr>
            <a:xfrm>
              <a:off x="9257147" y="2750903"/>
              <a:ext cx="590658" cy="32824"/>
            </a:xfrm>
            <a:custGeom>
              <a:rect b="b" l="l" r="r" t="t"/>
              <a:pathLst>
                <a:path extrusionOk="0" h="1142" w="20550">
                  <a:moveTo>
                    <a:pt x="0" y="1"/>
                  </a:moveTo>
                  <a:lnTo>
                    <a:pt x="0" y="1142"/>
                  </a:lnTo>
                  <a:lnTo>
                    <a:pt x="20549" y="1142"/>
                  </a:lnTo>
                  <a:lnTo>
                    <a:pt x="2054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9"/>
            <p:cNvSpPr/>
            <p:nvPr/>
          </p:nvSpPr>
          <p:spPr>
            <a:xfrm>
              <a:off x="9257147" y="2710980"/>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9"/>
            <p:cNvSpPr/>
            <p:nvPr/>
          </p:nvSpPr>
          <p:spPr>
            <a:xfrm>
              <a:off x="9343978" y="2710980"/>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9"/>
            <p:cNvSpPr/>
            <p:nvPr/>
          </p:nvSpPr>
          <p:spPr>
            <a:xfrm>
              <a:off x="9430838" y="2710980"/>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9"/>
            <p:cNvSpPr/>
            <p:nvPr/>
          </p:nvSpPr>
          <p:spPr>
            <a:xfrm>
              <a:off x="9517698" y="2710980"/>
              <a:ext cx="53806" cy="47109"/>
            </a:xfrm>
            <a:custGeom>
              <a:rect b="b" l="l" r="r" t="t"/>
              <a:pathLst>
                <a:path extrusionOk="0" h="1639" w="1872">
                  <a:moveTo>
                    <a:pt x="0" y="1"/>
                  </a:moveTo>
                  <a:lnTo>
                    <a:pt x="0" y="1638"/>
                  </a:lnTo>
                  <a:lnTo>
                    <a:pt x="1871" y="1638"/>
                  </a:lnTo>
                  <a:lnTo>
                    <a:pt x="18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9"/>
            <p:cNvSpPr/>
            <p:nvPr/>
          </p:nvSpPr>
          <p:spPr>
            <a:xfrm>
              <a:off x="9604529" y="2710980"/>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9"/>
            <p:cNvSpPr/>
            <p:nvPr/>
          </p:nvSpPr>
          <p:spPr>
            <a:xfrm>
              <a:off x="9699293" y="2710980"/>
              <a:ext cx="53748" cy="47109"/>
            </a:xfrm>
            <a:custGeom>
              <a:rect b="b" l="l" r="r" t="t"/>
              <a:pathLst>
                <a:path extrusionOk="0" h="1639" w="1870">
                  <a:moveTo>
                    <a:pt x="1" y="1"/>
                  </a:moveTo>
                  <a:lnTo>
                    <a:pt x="1"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9"/>
            <p:cNvSpPr/>
            <p:nvPr/>
          </p:nvSpPr>
          <p:spPr>
            <a:xfrm>
              <a:off x="9794057" y="2710980"/>
              <a:ext cx="53748" cy="47109"/>
            </a:xfrm>
            <a:custGeom>
              <a:rect b="b" l="l" r="r" t="t"/>
              <a:pathLst>
                <a:path extrusionOk="0" h="1639" w="1870">
                  <a:moveTo>
                    <a:pt x="1" y="1"/>
                  </a:moveTo>
                  <a:lnTo>
                    <a:pt x="1"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9"/>
            <p:cNvSpPr/>
            <p:nvPr/>
          </p:nvSpPr>
          <p:spPr>
            <a:xfrm>
              <a:off x="9356999" y="3206155"/>
              <a:ext cx="369887" cy="855808"/>
            </a:xfrm>
            <a:custGeom>
              <a:rect b="b" l="l" r="r" t="t"/>
              <a:pathLst>
                <a:path extrusionOk="0" h="29775" w="12869">
                  <a:moveTo>
                    <a:pt x="6435" y="0"/>
                  </a:moveTo>
                  <a:cubicBezTo>
                    <a:pt x="2879" y="0"/>
                    <a:pt x="0" y="2882"/>
                    <a:pt x="0" y="6434"/>
                  </a:cubicBezTo>
                  <a:cubicBezTo>
                    <a:pt x="0" y="7880"/>
                    <a:pt x="480" y="9208"/>
                    <a:pt x="1284" y="10280"/>
                  </a:cubicBezTo>
                  <a:lnTo>
                    <a:pt x="0" y="10619"/>
                  </a:lnTo>
                  <a:lnTo>
                    <a:pt x="0" y="29774"/>
                  </a:lnTo>
                  <a:lnTo>
                    <a:pt x="12869" y="29774"/>
                  </a:lnTo>
                  <a:lnTo>
                    <a:pt x="12869" y="10619"/>
                  </a:lnTo>
                  <a:lnTo>
                    <a:pt x="11585" y="10280"/>
                  </a:lnTo>
                  <a:cubicBezTo>
                    <a:pt x="12387" y="9208"/>
                    <a:pt x="12869" y="7880"/>
                    <a:pt x="12869" y="6434"/>
                  </a:cubicBezTo>
                  <a:cubicBezTo>
                    <a:pt x="12869" y="2882"/>
                    <a:pt x="9987" y="0"/>
                    <a:pt x="6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9"/>
            <p:cNvSpPr/>
            <p:nvPr/>
          </p:nvSpPr>
          <p:spPr>
            <a:xfrm>
              <a:off x="9348031" y="3197159"/>
              <a:ext cx="387851" cy="873715"/>
            </a:xfrm>
            <a:custGeom>
              <a:rect b="b" l="l" r="r" t="t"/>
              <a:pathLst>
                <a:path extrusionOk="0" h="30398" w="13494">
                  <a:moveTo>
                    <a:pt x="6747" y="625"/>
                  </a:moveTo>
                  <a:cubicBezTo>
                    <a:pt x="10122" y="625"/>
                    <a:pt x="12871" y="3372"/>
                    <a:pt x="12871" y="6747"/>
                  </a:cubicBezTo>
                  <a:cubicBezTo>
                    <a:pt x="12871" y="8073"/>
                    <a:pt x="12448" y="9339"/>
                    <a:pt x="11647" y="10408"/>
                  </a:cubicBezTo>
                  <a:cubicBezTo>
                    <a:pt x="11585" y="10490"/>
                    <a:pt x="11568" y="10598"/>
                    <a:pt x="11602" y="10696"/>
                  </a:cubicBezTo>
                  <a:cubicBezTo>
                    <a:pt x="11637" y="10794"/>
                    <a:pt x="11718" y="10868"/>
                    <a:pt x="11819" y="10895"/>
                  </a:cubicBezTo>
                  <a:lnTo>
                    <a:pt x="12871" y="11171"/>
                  </a:lnTo>
                  <a:lnTo>
                    <a:pt x="12871" y="29775"/>
                  </a:lnTo>
                  <a:lnTo>
                    <a:pt x="622" y="29775"/>
                  </a:lnTo>
                  <a:lnTo>
                    <a:pt x="622" y="11173"/>
                  </a:lnTo>
                  <a:lnTo>
                    <a:pt x="1674" y="10895"/>
                  </a:lnTo>
                  <a:cubicBezTo>
                    <a:pt x="1775" y="10868"/>
                    <a:pt x="1856" y="10794"/>
                    <a:pt x="1888" y="10696"/>
                  </a:cubicBezTo>
                  <a:cubicBezTo>
                    <a:pt x="1923" y="10598"/>
                    <a:pt x="1908" y="10490"/>
                    <a:pt x="1844" y="10408"/>
                  </a:cubicBezTo>
                  <a:cubicBezTo>
                    <a:pt x="1045" y="9339"/>
                    <a:pt x="622" y="8073"/>
                    <a:pt x="622" y="6747"/>
                  </a:cubicBezTo>
                  <a:cubicBezTo>
                    <a:pt x="622" y="3372"/>
                    <a:pt x="3368" y="625"/>
                    <a:pt x="6747" y="625"/>
                  </a:cubicBezTo>
                  <a:close/>
                  <a:moveTo>
                    <a:pt x="6747" y="1"/>
                  </a:moveTo>
                  <a:cubicBezTo>
                    <a:pt x="3027" y="1"/>
                    <a:pt x="0" y="3028"/>
                    <a:pt x="0" y="6747"/>
                  </a:cubicBezTo>
                  <a:cubicBezTo>
                    <a:pt x="0" y="8055"/>
                    <a:pt x="374" y="9312"/>
                    <a:pt x="1084" y="10406"/>
                  </a:cubicBezTo>
                  <a:lnTo>
                    <a:pt x="231" y="10632"/>
                  </a:lnTo>
                  <a:cubicBezTo>
                    <a:pt x="96" y="10667"/>
                    <a:pt x="0" y="10792"/>
                    <a:pt x="0" y="10932"/>
                  </a:cubicBezTo>
                  <a:lnTo>
                    <a:pt x="0" y="30087"/>
                  </a:lnTo>
                  <a:cubicBezTo>
                    <a:pt x="0" y="30259"/>
                    <a:pt x="140" y="30397"/>
                    <a:pt x="312" y="30397"/>
                  </a:cubicBezTo>
                  <a:lnTo>
                    <a:pt x="13181" y="30397"/>
                  </a:lnTo>
                  <a:cubicBezTo>
                    <a:pt x="13353" y="30397"/>
                    <a:pt x="13493" y="30259"/>
                    <a:pt x="13493" y="30087"/>
                  </a:cubicBezTo>
                  <a:lnTo>
                    <a:pt x="13493" y="10932"/>
                  </a:lnTo>
                  <a:cubicBezTo>
                    <a:pt x="13493" y="10792"/>
                    <a:pt x="13397" y="10667"/>
                    <a:pt x="13259" y="10632"/>
                  </a:cubicBezTo>
                  <a:lnTo>
                    <a:pt x="12406" y="10406"/>
                  </a:lnTo>
                  <a:cubicBezTo>
                    <a:pt x="13119" y="9312"/>
                    <a:pt x="13493" y="8058"/>
                    <a:pt x="13493" y="6747"/>
                  </a:cubicBezTo>
                  <a:cubicBezTo>
                    <a:pt x="13493" y="3028"/>
                    <a:pt x="10466"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9"/>
            <p:cNvSpPr/>
            <p:nvPr/>
          </p:nvSpPr>
          <p:spPr>
            <a:xfrm>
              <a:off x="9481224" y="3363865"/>
              <a:ext cx="121437" cy="121437"/>
            </a:xfrm>
            <a:custGeom>
              <a:rect b="b" l="l" r="r" t="t"/>
              <a:pathLst>
                <a:path extrusionOk="0" h="4225" w="4225">
                  <a:moveTo>
                    <a:pt x="2113" y="623"/>
                  </a:moveTo>
                  <a:cubicBezTo>
                    <a:pt x="2934" y="623"/>
                    <a:pt x="3602" y="1292"/>
                    <a:pt x="3602" y="2113"/>
                  </a:cubicBezTo>
                  <a:cubicBezTo>
                    <a:pt x="3602" y="2937"/>
                    <a:pt x="2934" y="3603"/>
                    <a:pt x="2113" y="3603"/>
                  </a:cubicBezTo>
                  <a:cubicBezTo>
                    <a:pt x="1291" y="3603"/>
                    <a:pt x="623" y="2934"/>
                    <a:pt x="623" y="2113"/>
                  </a:cubicBezTo>
                  <a:cubicBezTo>
                    <a:pt x="623" y="1292"/>
                    <a:pt x="1291" y="623"/>
                    <a:pt x="2113" y="623"/>
                  </a:cubicBezTo>
                  <a:close/>
                  <a:moveTo>
                    <a:pt x="2113" y="1"/>
                  </a:moveTo>
                  <a:cubicBezTo>
                    <a:pt x="947" y="1"/>
                    <a:pt x="1" y="947"/>
                    <a:pt x="1" y="2113"/>
                  </a:cubicBezTo>
                  <a:cubicBezTo>
                    <a:pt x="1" y="3278"/>
                    <a:pt x="947" y="4225"/>
                    <a:pt x="2113" y="4225"/>
                  </a:cubicBezTo>
                  <a:cubicBezTo>
                    <a:pt x="3278" y="4225"/>
                    <a:pt x="4224" y="3278"/>
                    <a:pt x="4224" y="2113"/>
                  </a:cubicBezTo>
                  <a:cubicBezTo>
                    <a:pt x="4224" y="950"/>
                    <a:pt x="3278"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9"/>
            <p:cNvSpPr/>
            <p:nvPr/>
          </p:nvSpPr>
          <p:spPr>
            <a:xfrm>
              <a:off x="9366886" y="3444574"/>
              <a:ext cx="124053" cy="17907"/>
            </a:xfrm>
            <a:custGeom>
              <a:rect b="b" l="l" r="r" t="t"/>
              <a:pathLst>
                <a:path extrusionOk="0" h="623" w="4316">
                  <a:moveTo>
                    <a:pt x="0" y="1"/>
                  </a:moveTo>
                  <a:lnTo>
                    <a:pt x="0" y="623"/>
                  </a:lnTo>
                  <a:lnTo>
                    <a:pt x="4315" y="623"/>
                  </a:lnTo>
                  <a:lnTo>
                    <a:pt x="43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9"/>
            <p:cNvSpPr/>
            <p:nvPr/>
          </p:nvSpPr>
          <p:spPr>
            <a:xfrm>
              <a:off x="9363293" y="3325149"/>
              <a:ext cx="139717" cy="75018"/>
            </a:xfrm>
            <a:custGeom>
              <a:rect b="b" l="l" r="r" t="t"/>
              <a:pathLst>
                <a:path extrusionOk="0" h="2610" w="4861">
                  <a:moveTo>
                    <a:pt x="253" y="1"/>
                  </a:moveTo>
                  <a:lnTo>
                    <a:pt x="0" y="569"/>
                  </a:lnTo>
                  <a:lnTo>
                    <a:pt x="4608" y="2609"/>
                  </a:lnTo>
                  <a:lnTo>
                    <a:pt x="4861" y="2039"/>
                  </a:lnTo>
                  <a:lnTo>
                    <a:pt x="2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9"/>
            <p:cNvSpPr/>
            <p:nvPr/>
          </p:nvSpPr>
          <p:spPr>
            <a:xfrm>
              <a:off x="9437133" y="3230874"/>
              <a:ext cx="103847" cy="141729"/>
            </a:xfrm>
            <a:custGeom>
              <a:rect b="b" l="l" r="r" t="t"/>
              <a:pathLst>
                <a:path extrusionOk="0" h="4931" w="3613">
                  <a:moveTo>
                    <a:pt x="514" y="1"/>
                  </a:moveTo>
                  <a:lnTo>
                    <a:pt x="0" y="350"/>
                  </a:lnTo>
                  <a:lnTo>
                    <a:pt x="3098" y="4930"/>
                  </a:lnTo>
                  <a:lnTo>
                    <a:pt x="3612" y="4584"/>
                  </a:lnTo>
                  <a:lnTo>
                    <a:pt x="5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9"/>
            <p:cNvSpPr/>
            <p:nvPr/>
          </p:nvSpPr>
          <p:spPr>
            <a:xfrm>
              <a:off x="9552304" y="3232656"/>
              <a:ext cx="93097" cy="142189"/>
            </a:xfrm>
            <a:custGeom>
              <a:rect b="b" l="l" r="r" t="t"/>
              <a:pathLst>
                <a:path extrusionOk="0" h="4947" w="3239">
                  <a:moveTo>
                    <a:pt x="2701" y="0"/>
                  </a:moveTo>
                  <a:lnTo>
                    <a:pt x="1" y="4632"/>
                  </a:lnTo>
                  <a:lnTo>
                    <a:pt x="539" y="4947"/>
                  </a:lnTo>
                  <a:lnTo>
                    <a:pt x="3239" y="312"/>
                  </a:lnTo>
                  <a:lnTo>
                    <a:pt x="27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9"/>
            <p:cNvSpPr/>
            <p:nvPr/>
          </p:nvSpPr>
          <p:spPr>
            <a:xfrm>
              <a:off x="9588002" y="3323942"/>
              <a:ext cx="122414" cy="88096"/>
            </a:xfrm>
            <a:custGeom>
              <a:rect b="b" l="l" r="r" t="t"/>
              <a:pathLst>
                <a:path extrusionOk="0" h="3065" w="4259">
                  <a:moveTo>
                    <a:pt x="3922" y="1"/>
                  </a:moveTo>
                  <a:lnTo>
                    <a:pt x="1" y="2543"/>
                  </a:lnTo>
                  <a:lnTo>
                    <a:pt x="340" y="3064"/>
                  </a:lnTo>
                  <a:lnTo>
                    <a:pt x="4259" y="522"/>
                  </a:lnTo>
                  <a:lnTo>
                    <a:pt x="39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9"/>
            <p:cNvSpPr/>
            <p:nvPr/>
          </p:nvSpPr>
          <p:spPr>
            <a:xfrm>
              <a:off x="9581506" y="3446069"/>
              <a:ext cx="130893" cy="17907"/>
            </a:xfrm>
            <a:custGeom>
              <a:rect b="b" l="l" r="r" t="t"/>
              <a:pathLst>
                <a:path extrusionOk="0" h="623" w="4554">
                  <a:moveTo>
                    <a:pt x="0" y="0"/>
                  </a:moveTo>
                  <a:lnTo>
                    <a:pt x="0" y="622"/>
                  </a:lnTo>
                  <a:lnTo>
                    <a:pt x="4554" y="622"/>
                  </a:lnTo>
                  <a:lnTo>
                    <a:pt x="45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9"/>
            <p:cNvSpPr/>
            <p:nvPr/>
          </p:nvSpPr>
          <p:spPr>
            <a:xfrm>
              <a:off x="9394105" y="3495046"/>
              <a:ext cx="295128" cy="17907"/>
            </a:xfrm>
            <a:custGeom>
              <a:rect b="b" l="l" r="r" t="t"/>
              <a:pathLst>
                <a:path extrusionOk="0" h="623" w="10268">
                  <a:moveTo>
                    <a:pt x="0" y="0"/>
                  </a:moveTo>
                  <a:lnTo>
                    <a:pt x="0" y="622"/>
                  </a:lnTo>
                  <a:lnTo>
                    <a:pt x="10267" y="622"/>
                  </a:lnTo>
                  <a:lnTo>
                    <a:pt x="102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9"/>
            <p:cNvSpPr/>
            <p:nvPr/>
          </p:nvSpPr>
          <p:spPr>
            <a:xfrm>
              <a:off x="9472802" y="3505623"/>
              <a:ext cx="17993" cy="547430"/>
            </a:xfrm>
            <a:custGeom>
              <a:rect b="b" l="l" r="r" t="t"/>
              <a:pathLst>
                <a:path extrusionOk="0" h="19046" w="626">
                  <a:moveTo>
                    <a:pt x="1" y="1"/>
                  </a:moveTo>
                  <a:lnTo>
                    <a:pt x="1" y="19045"/>
                  </a:lnTo>
                  <a:lnTo>
                    <a:pt x="625" y="19045"/>
                  </a:lnTo>
                  <a:lnTo>
                    <a:pt x="6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9"/>
            <p:cNvSpPr/>
            <p:nvPr/>
          </p:nvSpPr>
          <p:spPr>
            <a:xfrm>
              <a:off x="9593089" y="3505623"/>
              <a:ext cx="17907" cy="547430"/>
            </a:xfrm>
            <a:custGeom>
              <a:rect b="b" l="l" r="r" t="t"/>
              <a:pathLst>
                <a:path extrusionOk="0" h="19046" w="623">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9"/>
            <p:cNvSpPr/>
            <p:nvPr/>
          </p:nvSpPr>
          <p:spPr>
            <a:xfrm>
              <a:off x="9247806" y="4103554"/>
              <a:ext cx="588273" cy="65389"/>
            </a:xfrm>
            <a:custGeom>
              <a:rect b="b" l="l" r="r" t="t"/>
              <a:pathLst>
                <a:path extrusionOk="0" h="2275" w="20467">
                  <a:moveTo>
                    <a:pt x="1" y="0"/>
                  </a:moveTo>
                  <a:lnTo>
                    <a:pt x="1" y="2275"/>
                  </a:lnTo>
                  <a:lnTo>
                    <a:pt x="20466" y="2275"/>
                  </a:lnTo>
                  <a:lnTo>
                    <a:pt x="2046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9"/>
            <p:cNvSpPr/>
            <p:nvPr/>
          </p:nvSpPr>
          <p:spPr>
            <a:xfrm>
              <a:off x="9871317" y="2423583"/>
              <a:ext cx="178807" cy="2716626"/>
            </a:xfrm>
            <a:custGeom>
              <a:rect b="b" l="l" r="r" t="t"/>
              <a:pathLst>
                <a:path extrusionOk="0" h="94516" w="6221">
                  <a:moveTo>
                    <a:pt x="0" y="0"/>
                  </a:moveTo>
                  <a:lnTo>
                    <a:pt x="0" y="94515"/>
                  </a:lnTo>
                  <a:lnTo>
                    <a:pt x="6221" y="94515"/>
                  </a:lnTo>
                  <a:lnTo>
                    <a:pt x="6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9"/>
            <p:cNvSpPr/>
            <p:nvPr/>
          </p:nvSpPr>
          <p:spPr>
            <a:xfrm>
              <a:off x="9890028" y="2697499"/>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9"/>
            <p:cNvSpPr/>
            <p:nvPr/>
          </p:nvSpPr>
          <p:spPr>
            <a:xfrm>
              <a:off x="9890028" y="2767574"/>
              <a:ext cx="141442" cy="46764"/>
            </a:xfrm>
            <a:custGeom>
              <a:rect b="b" l="l" r="r" t="t"/>
              <a:pathLst>
                <a:path extrusionOk="0" h="1627"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9"/>
            <p:cNvSpPr/>
            <p:nvPr/>
          </p:nvSpPr>
          <p:spPr>
            <a:xfrm>
              <a:off x="9890028" y="2837677"/>
              <a:ext cx="141442" cy="46764"/>
            </a:xfrm>
            <a:custGeom>
              <a:rect b="b" l="l" r="r" t="t"/>
              <a:pathLst>
                <a:path extrusionOk="0" h="1627"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9"/>
            <p:cNvSpPr/>
            <p:nvPr/>
          </p:nvSpPr>
          <p:spPr>
            <a:xfrm>
              <a:off x="9890028" y="2907779"/>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9"/>
            <p:cNvSpPr/>
            <p:nvPr/>
          </p:nvSpPr>
          <p:spPr>
            <a:xfrm>
              <a:off x="9890028" y="2977882"/>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9"/>
            <p:cNvSpPr/>
            <p:nvPr/>
          </p:nvSpPr>
          <p:spPr>
            <a:xfrm>
              <a:off x="9890028" y="3047985"/>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9"/>
            <p:cNvSpPr/>
            <p:nvPr/>
          </p:nvSpPr>
          <p:spPr>
            <a:xfrm>
              <a:off x="9890028" y="3118088"/>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9"/>
            <p:cNvSpPr/>
            <p:nvPr/>
          </p:nvSpPr>
          <p:spPr>
            <a:xfrm>
              <a:off x="9890028" y="3188278"/>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9"/>
            <p:cNvSpPr/>
            <p:nvPr/>
          </p:nvSpPr>
          <p:spPr>
            <a:xfrm>
              <a:off x="9890028" y="3258381"/>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9"/>
            <p:cNvSpPr/>
            <p:nvPr/>
          </p:nvSpPr>
          <p:spPr>
            <a:xfrm>
              <a:off x="9890028" y="3328483"/>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9"/>
            <p:cNvSpPr/>
            <p:nvPr/>
          </p:nvSpPr>
          <p:spPr>
            <a:xfrm>
              <a:off x="9890028" y="3398586"/>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9"/>
            <p:cNvSpPr/>
            <p:nvPr/>
          </p:nvSpPr>
          <p:spPr>
            <a:xfrm>
              <a:off x="9890028" y="3468689"/>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9"/>
            <p:cNvSpPr/>
            <p:nvPr/>
          </p:nvSpPr>
          <p:spPr>
            <a:xfrm>
              <a:off x="9890028" y="3538792"/>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9"/>
            <p:cNvSpPr/>
            <p:nvPr/>
          </p:nvSpPr>
          <p:spPr>
            <a:xfrm>
              <a:off x="9890028" y="3608867"/>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9"/>
            <p:cNvSpPr/>
            <p:nvPr/>
          </p:nvSpPr>
          <p:spPr>
            <a:xfrm>
              <a:off x="9890028" y="3678970"/>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9"/>
            <p:cNvSpPr/>
            <p:nvPr/>
          </p:nvSpPr>
          <p:spPr>
            <a:xfrm>
              <a:off x="9890028" y="3749159"/>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9"/>
            <p:cNvSpPr/>
            <p:nvPr/>
          </p:nvSpPr>
          <p:spPr>
            <a:xfrm>
              <a:off x="9890028" y="3819262"/>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9"/>
            <p:cNvSpPr/>
            <p:nvPr/>
          </p:nvSpPr>
          <p:spPr>
            <a:xfrm>
              <a:off x="9890028" y="3889365"/>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9"/>
            <p:cNvSpPr/>
            <p:nvPr/>
          </p:nvSpPr>
          <p:spPr>
            <a:xfrm>
              <a:off x="9890028" y="3959468"/>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9"/>
            <p:cNvSpPr/>
            <p:nvPr/>
          </p:nvSpPr>
          <p:spPr>
            <a:xfrm>
              <a:off x="9890028" y="4029571"/>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9"/>
            <p:cNvSpPr/>
            <p:nvPr/>
          </p:nvSpPr>
          <p:spPr>
            <a:xfrm>
              <a:off x="9890028" y="4099673"/>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9"/>
            <p:cNvSpPr/>
            <p:nvPr/>
          </p:nvSpPr>
          <p:spPr>
            <a:xfrm>
              <a:off x="9890028" y="4169776"/>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9"/>
            <p:cNvSpPr/>
            <p:nvPr/>
          </p:nvSpPr>
          <p:spPr>
            <a:xfrm>
              <a:off x="9890028" y="4239879"/>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9"/>
            <p:cNvSpPr/>
            <p:nvPr/>
          </p:nvSpPr>
          <p:spPr>
            <a:xfrm>
              <a:off x="9890028" y="4309982"/>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9"/>
            <p:cNvSpPr/>
            <p:nvPr/>
          </p:nvSpPr>
          <p:spPr>
            <a:xfrm>
              <a:off x="9890028" y="4380143"/>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9"/>
            <p:cNvSpPr/>
            <p:nvPr/>
          </p:nvSpPr>
          <p:spPr>
            <a:xfrm>
              <a:off x="9890028" y="4450246"/>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9"/>
            <p:cNvSpPr/>
            <p:nvPr/>
          </p:nvSpPr>
          <p:spPr>
            <a:xfrm>
              <a:off x="9890028" y="4520349"/>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9"/>
            <p:cNvSpPr/>
            <p:nvPr/>
          </p:nvSpPr>
          <p:spPr>
            <a:xfrm>
              <a:off x="9890028" y="4590452"/>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9"/>
            <p:cNvSpPr/>
            <p:nvPr/>
          </p:nvSpPr>
          <p:spPr>
            <a:xfrm>
              <a:off x="9890028" y="4660555"/>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9"/>
            <p:cNvSpPr/>
            <p:nvPr/>
          </p:nvSpPr>
          <p:spPr>
            <a:xfrm>
              <a:off x="9890028" y="4730658"/>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9"/>
            <p:cNvSpPr/>
            <p:nvPr/>
          </p:nvSpPr>
          <p:spPr>
            <a:xfrm>
              <a:off x="9890028" y="4800761"/>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9"/>
            <p:cNvSpPr/>
            <p:nvPr/>
          </p:nvSpPr>
          <p:spPr>
            <a:xfrm>
              <a:off x="9890028" y="4870864"/>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9"/>
            <p:cNvSpPr/>
            <p:nvPr/>
          </p:nvSpPr>
          <p:spPr>
            <a:xfrm>
              <a:off x="9890028" y="4941024"/>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9"/>
            <p:cNvSpPr/>
            <p:nvPr/>
          </p:nvSpPr>
          <p:spPr>
            <a:xfrm>
              <a:off x="9890028" y="5011127"/>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9"/>
            <p:cNvSpPr/>
            <p:nvPr/>
          </p:nvSpPr>
          <p:spPr>
            <a:xfrm>
              <a:off x="9890028" y="5081230"/>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9"/>
            <p:cNvSpPr/>
            <p:nvPr/>
          </p:nvSpPr>
          <p:spPr>
            <a:xfrm>
              <a:off x="9871317" y="2288120"/>
              <a:ext cx="178807" cy="92580"/>
            </a:xfrm>
            <a:custGeom>
              <a:rect b="b" l="l" r="r" t="t"/>
              <a:pathLst>
                <a:path extrusionOk="0" h="3221" w="6221">
                  <a:moveTo>
                    <a:pt x="0" y="0"/>
                  </a:moveTo>
                  <a:lnTo>
                    <a:pt x="0" y="3221"/>
                  </a:lnTo>
                  <a:lnTo>
                    <a:pt x="6221" y="3221"/>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9"/>
            <p:cNvSpPr/>
            <p:nvPr/>
          </p:nvSpPr>
          <p:spPr>
            <a:xfrm>
              <a:off x="9889885" y="2380671"/>
              <a:ext cx="141729" cy="42941"/>
            </a:xfrm>
            <a:custGeom>
              <a:rect b="b" l="l" r="r" t="t"/>
              <a:pathLst>
                <a:path extrusionOk="0" h="1494" w="4931">
                  <a:moveTo>
                    <a:pt x="1" y="1"/>
                  </a:moveTo>
                  <a:lnTo>
                    <a:pt x="1" y="1493"/>
                  </a:lnTo>
                  <a:lnTo>
                    <a:pt x="4930" y="1493"/>
                  </a:lnTo>
                  <a:lnTo>
                    <a:pt x="4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9"/>
            <p:cNvSpPr/>
            <p:nvPr/>
          </p:nvSpPr>
          <p:spPr>
            <a:xfrm>
              <a:off x="9885314" y="2257940"/>
              <a:ext cx="150898" cy="30208"/>
            </a:xfrm>
            <a:custGeom>
              <a:rect b="b" l="l" r="r" t="t"/>
              <a:pathLst>
                <a:path extrusionOk="0" h="1051" w="5250">
                  <a:moveTo>
                    <a:pt x="37" y="0"/>
                  </a:moveTo>
                  <a:cubicBezTo>
                    <a:pt x="17" y="0"/>
                    <a:pt x="0" y="15"/>
                    <a:pt x="0" y="35"/>
                  </a:cubicBezTo>
                  <a:lnTo>
                    <a:pt x="0" y="1050"/>
                  </a:lnTo>
                  <a:lnTo>
                    <a:pt x="5249" y="1050"/>
                  </a:lnTo>
                  <a:lnTo>
                    <a:pt x="5249" y="35"/>
                  </a:lnTo>
                  <a:cubicBezTo>
                    <a:pt x="5249" y="15"/>
                    <a:pt x="5232" y="0"/>
                    <a:pt x="52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9"/>
            <p:cNvSpPr/>
            <p:nvPr/>
          </p:nvSpPr>
          <p:spPr>
            <a:xfrm>
              <a:off x="6120909" y="2423583"/>
              <a:ext cx="658864" cy="2716626"/>
            </a:xfrm>
            <a:custGeom>
              <a:rect b="b" l="l" r="r" t="t"/>
              <a:pathLst>
                <a:path extrusionOk="0" h="94516" w="22923">
                  <a:moveTo>
                    <a:pt x="1" y="0"/>
                  </a:moveTo>
                  <a:lnTo>
                    <a:pt x="1" y="94515"/>
                  </a:lnTo>
                  <a:lnTo>
                    <a:pt x="22923" y="94515"/>
                  </a:lnTo>
                  <a:lnTo>
                    <a:pt x="229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9"/>
            <p:cNvSpPr/>
            <p:nvPr/>
          </p:nvSpPr>
          <p:spPr>
            <a:xfrm>
              <a:off x="6280574" y="4333350"/>
              <a:ext cx="341547" cy="560910"/>
            </a:xfrm>
            <a:custGeom>
              <a:rect b="b" l="l" r="r" t="t"/>
              <a:pathLst>
                <a:path extrusionOk="0" h="19515" w="11883">
                  <a:moveTo>
                    <a:pt x="0" y="1"/>
                  </a:moveTo>
                  <a:lnTo>
                    <a:pt x="0" y="19515"/>
                  </a:lnTo>
                  <a:lnTo>
                    <a:pt x="11883" y="19515"/>
                  </a:lnTo>
                  <a:lnTo>
                    <a:pt x="118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9"/>
            <p:cNvSpPr/>
            <p:nvPr/>
          </p:nvSpPr>
          <p:spPr>
            <a:xfrm>
              <a:off x="6682222" y="2525188"/>
              <a:ext cx="52972" cy="98472"/>
            </a:xfrm>
            <a:custGeom>
              <a:rect b="b" l="l" r="r" t="t"/>
              <a:pathLst>
                <a:path extrusionOk="0" h="3426" w="1843">
                  <a:moveTo>
                    <a:pt x="920" y="1"/>
                  </a:moveTo>
                  <a:cubicBezTo>
                    <a:pt x="414" y="1"/>
                    <a:pt x="1" y="411"/>
                    <a:pt x="1" y="920"/>
                  </a:cubicBezTo>
                  <a:lnTo>
                    <a:pt x="1"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9"/>
            <p:cNvSpPr/>
            <p:nvPr/>
          </p:nvSpPr>
          <p:spPr>
            <a:xfrm>
              <a:off x="6592689" y="2525188"/>
              <a:ext cx="52886" cy="98472"/>
            </a:xfrm>
            <a:custGeom>
              <a:rect b="b" l="l" r="r" t="t"/>
              <a:pathLst>
                <a:path extrusionOk="0" h="3426" w="1840">
                  <a:moveTo>
                    <a:pt x="920" y="1"/>
                  </a:moveTo>
                  <a:cubicBezTo>
                    <a:pt x="414" y="1"/>
                    <a:pt x="1" y="411"/>
                    <a:pt x="1" y="920"/>
                  </a:cubicBezTo>
                  <a:lnTo>
                    <a:pt x="1"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9"/>
            <p:cNvSpPr/>
            <p:nvPr/>
          </p:nvSpPr>
          <p:spPr>
            <a:xfrm>
              <a:off x="6503156"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9"/>
            <p:cNvSpPr/>
            <p:nvPr/>
          </p:nvSpPr>
          <p:spPr>
            <a:xfrm>
              <a:off x="6413565"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9"/>
            <p:cNvSpPr/>
            <p:nvPr/>
          </p:nvSpPr>
          <p:spPr>
            <a:xfrm>
              <a:off x="6324033" y="2525188"/>
              <a:ext cx="52944" cy="98472"/>
            </a:xfrm>
            <a:custGeom>
              <a:rect b="b" l="l" r="r" t="t"/>
              <a:pathLst>
                <a:path extrusionOk="0" h="3426" w="1842">
                  <a:moveTo>
                    <a:pt x="920" y="1"/>
                  </a:moveTo>
                  <a:cubicBezTo>
                    <a:pt x="413" y="1"/>
                    <a:pt x="0" y="411"/>
                    <a:pt x="0" y="920"/>
                  </a:cubicBezTo>
                  <a:lnTo>
                    <a:pt x="0"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9"/>
            <p:cNvSpPr/>
            <p:nvPr/>
          </p:nvSpPr>
          <p:spPr>
            <a:xfrm>
              <a:off x="6234471" y="2525188"/>
              <a:ext cx="52915" cy="98472"/>
            </a:xfrm>
            <a:custGeom>
              <a:rect b="b" l="l" r="r" t="t"/>
              <a:pathLst>
                <a:path extrusionOk="0" h="3426" w="1841">
                  <a:moveTo>
                    <a:pt x="921" y="1"/>
                  </a:moveTo>
                  <a:cubicBezTo>
                    <a:pt x="414" y="1"/>
                    <a:pt x="1" y="411"/>
                    <a:pt x="1" y="920"/>
                  </a:cubicBezTo>
                  <a:lnTo>
                    <a:pt x="1" y="3426"/>
                  </a:lnTo>
                  <a:lnTo>
                    <a:pt x="1840" y="3426"/>
                  </a:lnTo>
                  <a:lnTo>
                    <a:pt x="1840" y="920"/>
                  </a:lnTo>
                  <a:cubicBezTo>
                    <a:pt x="1840" y="411"/>
                    <a:pt x="1429" y="1"/>
                    <a:pt x="9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9"/>
            <p:cNvSpPr/>
            <p:nvPr/>
          </p:nvSpPr>
          <p:spPr>
            <a:xfrm>
              <a:off x="6144881"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9"/>
            <p:cNvSpPr/>
            <p:nvPr/>
          </p:nvSpPr>
          <p:spPr>
            <a:xfrm>
              <a:off x="6615252" y="2801777"/>
              <a:ext cx="76771" cy="227238"/>
            </a:xfrm>
            <a:custGeom>
              <a:rect b="b" l="l" r="r" t="t"/>
              <a:pathLst>
                <a:path extrusionOk="0" h="7906" w="2671">
                  <a:moveTo>
                    <a:pt x="1335" y="1"/>
                  </a:moveTo>
                  <a:cubicBezTo>
                    <a:pt x="598" y="1"/>
                    <a:pt x="0" y="598"/>
                    <a:pt x="0" y="1336"/>
                  </a:cubicBezTo>
                  <a:lnTo>
                    <a:pt x="0" y="6570"/>
                  </a:lnTo>
                  <a:cubicBezTo>
                    <a:pt x="0" y="7308"/>
                    <a:pt x="598" y="7905"/>
                    <a:pt x="1335" y="7905"/>
                  </a:cubicBezTo>
                  <a:cubicBezTo>
                    <a:pt x="2073" y="7905"/>
                    <a:pt x="2670" y="7308"/>
                    <a:pt x="2670" y="6570"/>
                  </a:cubicBezTo>
                  <a:lnTo>
                    <a:pt x="2670" y="1336"/>
                  </a:lnTo>
                  <a:cubicBezTo>
                    <a:pt x="2670" y="598"/>
                    <a:pt x="2073" y="1"/>
                    <a:pt x="1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9"/>
            <p:cNvSpPr/>
            <p:nvPr/>
          </p:nvSpPr>
          <p:spPr>
            <a:xfrm>
              <a:off x="6479759" y="2801777"/>
              <a:ext cx="76771" cy="227238"/>
            </a:xfrm>
            <a:custGeom>
              <a:rect b="b" l="l" r="r" t="t"/>
              <a:pathLst>
                <a:path extrusionOk="0" h="7906" w="2671">
                  <a:moveTo>
                    <a:pt x="1336" y="1"/>
                  </a:moveTo>
                  <a:cubicBezTo>
                    <a:pt x="598" y="1"/>
                    <a:pt x="1" y="598"/>
                    <a:pt x="1" y="1336"/>
                  </a:cubicBezTo>
                  <a:lnTo>
                    <a:pt x="1" y="6570"/>
                  </a:lnTo>
                  <a:cubicBezTo>
                    <a:pt x="1" y="7308"/>
                    <a:pt x="598" y="7905"/>
                    <a:pt x="1336" y="7905"/>
                  </a:cubicBezTo>
                  <a:cubicBezTo>
                    <a:pt x="2071" y="7905"/>
                    <a:pt x="2671" y="7308"/>
                    <a:pt x="2671" y="6570"/>
                  </a:cubicBezTo>
                  <a:lnTo>
                    <a:pt x="2671" y="1336"/>
                  </a:lnTo>
                  <a:cubicBezTo>
                    <a:pt x="2671" y="598"/>
                    <a:pt x="2071"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9"/>
            <p:cNvSpPr/>
            <p:nvPr/>
          </p:nvSpPr>
          <p:spPr>
            <a:xfrm>
              <a:off x="6344238" y="2801777"/>
              <a:ext cx="76771" cy="227238"/>
            </a:xfrm>
            <a:custGeom>
              <a:rect b="b" l="l" r="r" t="t"/>
              <a:pathLst>
                <a:path extrusionOk="0" h="7906" w="2671">
                  <a:moveTo>
                    <a:pt x="1335" y="1"/>
                  </a:moveTo>
                  <a:cubicBezTo>
                    <a:pt x="598" y="1"/>
                    <a:pt x="0" y="598"/>
                    <a:pt x="0" y="1336"/>
                  </a:cubicBezTo>
                  <a:lnTo>
                    <a:pt x="0" y="6570"/>
                  </a:lnTo>
                  <a:cubicBezTo>
                    <a:pt x="0" y="7308"/>
                    <a:pt x="598" y="7905"/>
                    <a:pt x="1335" y="7905"/>
                  </a:cubicBezTo>
                  <a:cubicBezTo>
                    <a:pt x="2073" y="7905"/>
                    <a:pt x="2670" y="7308"/>
                    <a:pt x="2670" y="6570"/>
                  </a:cubicBezTo>
                  <a:lnTo>
                    <a:pt x="2670" y="1336"/>
                  </a:lnTo>
                  <a:cubicBezTo>
                    <a:pt x="2670" y="598"/>
                    <a:pt x="2073" y="1"/>
                    <a:pt x="1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9"/>
            <p:cNvSpPr/>
            <p:nvPr/>
          </p:nvSpPr>
          <p:spPr>
            <a:xfrm>
              <a:off x="6208689" y="2801777"/>
              <a:ext cx="76771" cy="227238"/>
            </a:xfrm>
            <a:custGeom>
              <a:rect b="b" l="l" r="r" t="t"/>
              <a:pathLst>
                <a:path extrusionOk="0" h="7906" w="2671">
                  <a:moveTo>
                    <a:pt x="1336" y="1"/>
                  </a:moveTo>
                  <a:cubicBezTo>
                    <a:pt x="598" y="1"/>
                    <a:pt x="1" y="598"/>
                    <a:pt x="1" y="1336"/>
                  </a:cubicBezTo>
                  <a:lnTo>
                    <a:pt x="1" y="6570"/>
                  </a:lnTo>
                  <a:cubicBezTo>
                    <a:pt x="1" y="7308"/>
                    <a:pt x="598" y="7905"/>
                    <a:pt x="1336" y="7905"/>
                  </a:cubicBezTo>
                  <a:cubicBezTo>
                    <a:pt x="2073" y="7905"/>
                    <a:pt x="2671" y="7308"/>
                    <a:pt x="2671" y="6570"/>
                  </a:cubicBezTo>
                  <a:lnTo>
                    <a:pt x="2671" y="1336"/>
                  </a:lnTo>
                  <a:cubicBezTo>
                    <a:pt x="2671" y="598"/>
                    <a:pt x="2073"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9"/>
            <p:cNvSpPr/>
            <p:nvPr/>
          </p:nvSpPr>
          <p:spPr>
            <a:xfrm>
              <a:off x="6144449" y="3047066"/>
              <a:ext cx="590745" cy="32910"/>
            </a:xfrm>
            <a:custGeom>
              <a:rect b="b" l="l" r="r" t="t"/>
              <a:pathLst>
                <a:path extrusionOk="0" h="1145" w="20553">
                  <a:moveTo>
                    <a:pt x="1" y="1"/>
                  </a:moveTo>
                  <a:lnTo>
                    <a:pt x="1" y="1144"/>
                  </a:lnTo>
                  <a:lnTo>
                    <a:pt x="20552" y="1144"/>
                  </a:lnTo>
                  <a:lnTo>
                    <a:pt x="205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9"/>
            <p:cNvSpPr/>
            <p:nvPr/>
          </p:nvSpPr>
          <p:spPr>
            <a:xfrm>
              <a:off x="6144449" y="2750903"/>
              <a:ext cx="590745" cy="32824"/>
            </a:xfrm>
            <a:custGeom>
              <a:rect b="b" l="l" r="r" t="t"/>
              <a:pathLst>
                <a:path extrusionOk="0" h="1142" w="20553">
                  <a:moveTo>
                    <a:pt x="1" y="1"/>
                  </a:moveTo>
                  <a:lnTo>
                    <a:pt x="1" y="1142"/>
                  </a:lnTo>
                  <a:lnTo>
                    <a:pt x="20552" y="1142"/>
                  </a:lnTo>
                  <a:lnTo>
                    <a:pt x="205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9"/>
            <p:cNvSpPr/>
            <p:nvPr/>
          </p:nvSpPr>
          <p:spPr>
            <a:xfrm>
              <a:off x="6681388" y="2710980"/>
              <a:ext cx="53806" cy="47109"/>
            </a:xfrm>
            <a:custGeom>
              <a:rect b="b" l="l" r="r" t="t"/>
              <a:pathLst>
                <a:path extrusionOk="0" h="1639" w="1872">
                  <a:moveTo>
                    <a:pt x="0" y="1"/>
                  </a:moveTo>
                  <a:lnTo>
                    <a:pt x="0" y="1638"/>
                  </a:lnTo>
                  <a:lnTo>
                    <a:pt x="1871" y="1638"/>
                  </a:lnTo>
                  <a:lnTo>
                    <a:pt x="18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9"/>
            <p:cNvSpPr/>
            <p:nvPr/>
          </p:nvSpPr>
          <p:spPr>
            <a:xfrm>
              <a:off x="6594528" y="2710980"/>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9"/>
            <p:cNvSpPr/>
            <p:nvPr/>
          </p:nvSpPr>
          <p:spPr>
            <a:xfrm>
              <a:off x="6507697" y="2710980"/>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9"/>
            <p:cNvSpPr/>
            <p:nvPr/>
          </p:nvSpPr>
          <p:spPr>
            <a:xfrm>
              <a:off x="6420837" y="2710980"/>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9"/>
            <p:cNvSpPr/>
            <p:nvPr/>
          </p:nvSpPr>
          <p:spPr>
            <a:xfrm>
              <a:off x="6333977" y="2710980"/>
              <a:ext cx="53748" cy="47109"/>
            </a:xfrm>
            <a:custGeom>
              <a:rect b="b" l="l" r="r" t="t"/>
              <a:pathLst>
                <a:path extrusionOk="0" h="1639" w="1870">
                  <a:moveTo>
                    <a:pt x="1" y="1"/>
                  </a:moveTo>
                  <a:lnTo>
                    <a:pt x="1"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9"/>
            <p:cNvSpPr/>
            <p:nvPr/>
          </p:nvSpPr>
          <p:spPr>
            <a:xfrm>
              <a:off x="6239213" y="2710980"/>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9"/>
            <p:cNvSpPr/>
            <p:nvPr/>
          </p:nvSpPr>
          <p:spPr>
            <a:xfrm>
              <a:off x="6144536" y="2710980"/>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9"/>
            <p:cNvSpPr/>
            <p:nvPr/>
          </p:nvSpPr>
          <p:spPr>
            <a:xfrm>
              <a:off x="6265369" y="3206155"/>
              <a:ext cx="369973" cy="855808"/>
            </a:xfrm>
            <a:custGeom>
              <a:rect b="b" l="l" r="r" t="t"/>
              <a:pathLst>
                <a:path extrusionOk="0" h="29775" w="12872">
                  <a:moveTo>
                    <a:pt x="6437" y="0"/>
                  </a:moveTo>
                  <a:cubicBezTo>
                    <a:pt x="2882" y="0"/>
                    <a:pt x="0" y="2882"/>
                    <a:pt x="0" y="6434"/>
                  </a:cubicBezTo>
                  <a:cubicBezTo>
                    <a:pt x="0" y="7880"/>
                    <a:pt x="482" y="9208"/>
                    <a:pt x="1286" y="10280"/>
                  </a:cubicBezTo>
                  <a:lnTo>
                    <a:pt x="0" y="10619"/>
                  </a:lnTo>
                  <a:lnTo>
                    <a:pt x="0" y="29774"/>
                  </a:lnTo>
                  <a:lnTo>
                    <a:pt x="12871" y="29774"/>
                  </a:lnTo>
                  <a:lnTo>
                    <a:pt x="12871" y="10619"/>
                  </a:lnTo>
                  <a:lnTo>
                    <a:pt x="11588" y="10280"/>
                  </a:lnTo>
                  <a:cubicBezTo>
                    <a:pt x="12389" y="9208"/>
                    <a:pt x="12871" y="7880"/>
                    <a:pt x="12871" y="6434"/>
                  </a:cubicBezTo>
                  <a:cubicBezTo>
                    <a:pt x="12871" y="2882"/>
                    <a:pt x="9990" y="0"/>
                    <a:pt x="6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9"/>
            <p:cNvSpPr/>
            <p:nvPr/>
          </p:nvSpPr>
          <p:spPr>
            <a:xfrm>
              <a:off x="6256459" y="3197159"/>
              <a:ext cx="387794" cy="873715"/>
            </a:xfrm>
            <a:custGeom>
              <a:rect b="b" l="l" r="r" t="t"/>
              <a:pathLst>
                <a:path extrusionOk="0" h="30398" w="13492">
                  <a:moveTo>
                    <a:pt x="6747" y="625"/>
                  </a:moveTo>
                  <a:cubicBezTo>
                    <a:pt x="10123" y="625"/>
                    <a:pt x="12869" y="3372"/>
                    <a:pt x="12869" y="6747"/>
                  </a:cubicBezTo>
                  <a:cubicBezTo>
                    <a:pt x="12869" y="8073"/>
                    <a:pt x="12446" y="9339"/>
                    <a:pt x="11647" y="10408"/>
                  </a:cubicBezTo>
                  <a:cubicBezTo>
                    <a:pt x="11586" y="10490"/>
                    <a:pt x="11569" y="10598"/>
                    <a:pt x="11603" y="10696"/>
                  </a:cubicBezTo>
                  <a:cubicBezTo>
                    <a:pt x="11637" y="10794"/>
                    <a:pt x="11718" y="10868"/>
                    <a:pt x="11817" y="10895"/>
                  </a:cubicBezTo>
                  <a:lnTo>
                    <a:pt x="12869" y="11171"/>
                  </a:lnTo>
                  <a:lnTo>
                    <a:pt x="12869" y="29775"/>
                  </a:lnTo>
                  <a:lnTo>
                    <a:pt x="623" y="29775"/>
                  </a:lnTo>
                  <a:lnTo>
                    <a:pt x="623" y="11173"/>
                  </a:lnTo>
                  <a:lnTo>
                    <a:pt x="1675" y="10895"/>
                  </a:lnTo>
                  <a:cubicBezTo>
                    <a:pt x="1776" y="10868"/>
                    <a:pt x="1854" y="10794"/>
                    <a:pt x="1889" y="10696"/>
                  </a:cubicBezTo>
                  <a:cubicBezTo>
                    <a:pt x="1923" y="10598"/>
                    <a:pt x="1906" y="10490"/>
                    <a:pt x="1845" y="10408"/>
                  </a:cubicBezTo>
                  <a:cubicBezTo>
                    <a:pt x="1046" y="9339"/>
                    <a:pt x="623" y="8073"/>
                    <a:pt x="623" y="6747"/>
                  </a:cubicBezTo>
                  <a:cubicBezTo>
                    <a:pt x="623" y="3372"/>
                    <a:pt x="3369" y="625"/>
                    <a:pt x="6747" y="625"/>
                  </a:cubicBezTo>
                  <a:close/>
                  <a:moveTo>
                    <a:pt x="6747" y="1"/>
                  </a:moveTo>
                  <a:cubicBezTo>
                    <a:pt x="3027" y="1"/>
                    <a:pt x="1" y="3028"/>
                    <a:pt x="1" y="6747"/>
                  </a:cubicBezTo>
                  <a:cubicBezTo>
                    <a:pt x="1" y="8058"/>
                    <a:pt x="374" y="9312"/>
                    <a:pt x="1085" y="10406"/>
                  </a:cubicBezTo>
                  <a:lnTo>
                    <a:pt x="232" y="10632"/>
                  </a:lnTo>
                  <a:cubicBezTo>
                    <a:pt x="97" y="10667"/>
                    <a:pt x="1" y="10792"/>
                    <a:pt x="1" y="10932"/>
                  </a:cubicBezTo>
                  <a:lnTo>
                    <a:pt x="1" y="30087"/>
                  </a:lnTo>
                  <a:cubicBezTo>
                    <a:pt x="1" y="30259"/>
                    <a:pt x="138" y="30397"/>
                    <a:pt x="310" y="30397"/>
                  </a:cubicBezTo>
                  <a:lnTo>
                    <a:pt x="13181" y="30397"/>
                  </a:lnTo>
                  <a:cubicBezTo>
                    <a:pt x="13353" y="30397"/>
                    <a:pt x="13491" y="30259"/>
                    <a:pt x="13491" y="30087"/>
                  </a:cubicBezTo>
                  <a:lnTo>
                    <a:pt x="13491" y="10932"/>
                  </a:lnTo>
                  <a:cubicBezTo>
                    <a:pt x="13491" y="10792"/>
                    <a:pt x="13398" y="10667"/>
                    <a:pt x="13260" y="10632"/>
                  </a:cubicBezTo>
                  <a:lnTo>
                    <a:pt x="12407" y="10406"/>
                  </a:lnTo>
                  <a:cubicBezTo>
                    <a:pt x="13117" y="9312"/>
                    <a:pt x="13491" y="8058"/>
                    <a:pt x="13491" y="6747"/>
                  </a:cubicBezTo>
                  <a:cubicBezTo>
                    <a:pt x="13491" y="3028"/>
                    <a:pt x="10467"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9"/>
            <p:cNvSpPr/>
            <p:nvPr/>
          </p:nvSpPr>
          <p:spPr>
            <a:xfrm>
              <a:off x="6389680" y="3363865"/>
              <a:ext cx="121437" cy="121437"/>
            </a:xfrm>
            <a:custGeom>
              <a:rect b="b" l="l" r="r" t="t"/>
              <a:pathLst>
                <a:path extrusionOk="0" h="4225" w="4225">
                  <a:moveTo>
                    <a:pt x="2112" y="623"/>
                  </a:moveTo>
                  <a:cubicBezTo>
                    <a:pt x="2933" y="623"/>
                    <a:pt x="3602" y="1292"/>
                    <a:pt x="3602" y="2113"/>
                  </a:cubicBezTo>
                  <a:cubicBezTo>
                    <a:pt x="3602" y="2934"/>
                    <a:pt x="2933" y="3603"/>
                    <a:pt x="2112" y="3603"/>
                  </a:cubicBezTo>
                  <a:cubicBezTo>
                    <a:pt x="1291" y="3603"/>
                    <a:pt x="622" y="2934"/>
                    <a:pt x="622" y="2113"/>
                  </a:cubicBezTo>
                  <a:cubicBezTo>
                    <a:pt x="622" y="1292"/>
                    <a:pt x="1291" y="623"/>
                    <a:pt x="2112" y="623"/>
                  </a:cubicBezTo>
                  <a:close/>
                  <a:moveTo>
                    <a:pt x="2112" y="1"/>
                  </a:moveTo>
                  <a:cubicBezTo>
                    <a:pt x="947" y="1"/>
                    <a:pt x="0" y="950"/>
                    <a:pt x="0" y="2113"/>
                  </a:cubicBezTo>
                  <a:cubicBezTo>
                    <a:pt x="0" y="3278"/>
                    <a:pt x="947" y="4225"/>
                    <a:pt x="2112" y="4225"/>
                  </a:cubicBezTo>
                  <a:cubicBezTo>
                    <a:pt x="3275" y="4225"/>
                    <a:pt x="4224" y="3278"/>
                    <a:pt x="4224" y="2113"/>
                  </a:cubicBezTo>
                  <a:cubicBezTo>
                    <a:pt x="4224" y="950"/>
                    <a:pt x="3275" y="1"/>
                    <a:pt x="21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9"/>
            <p:cNvSpPr/>
            <p:nvPr/>
          </p:nvSpPr>
          <p:spPr>
            <a:xfrm>
              <a:off x="6501316" y="3444574"/>
              <a:ext cx="124139" cy="17907"/>
            </a:xfrm>
            <a:custGeom>
              <a:rect b="b" l="l" r="r" t="t"/>
              <a:pathLst>
                <a:path extrusionOk="0" h="623" w="4319">
                  <a:moveTo>
                    <a:pt x="1" y="1"/>
                  </a:moveTo>
                  <a:lnTo>
                    <a:pt x="1" y="623"/>
                  </a:lnTo>
                  <a:lnTo>
                    <a:pt x="4318" y="623"/>
                  </a:lnTo>
                  <a:lnTo>
                    <a:pt x="4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9"/>
            <p:cNvSpPr/>
            <p:nvPr/>
          </p:nvSpPr>
          <p:spPr>
            <a:xfrm>
              <a:off x="6489388" y="3325006"/>
              <a:ext cx="139660" cy="75018"/>
            </a:xfrm>
            <a:custGeom>
              <a:rect b="b" l="l" r="r" t="t"/>
              <a:pathLst>
                <a:path extrusionOk="0" h="2610" w="4859">
                  <a:moveTo>
                    <a:pt x="4608" y="1"/>
                  </a:moveTo>
                  <a:lnTo>
                    <a:pt x="0" y="2041"/>
                  </a:lnTo>
                  <a:lnTo>
                    <a:pt x="251" y="2609"/>
                  </a:lnTo>
                  <a:lnTo>
                    <a:pt x="4859" y="571"/>
                  </a:lnTo>
                  <a:lnTo>
                    <a:pt x="46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9"/>
            <p:cNvSpPr/>
            <p:nvPr/>
          </p:nvSpPr>
          <p:spPr>
            <a:xfrm>
              <a:off x="6451304" y="3230816"/>
              <a:ext cx="103904" cy="141701"/>
            </a:xfrm>
            <a:custGeom>
              <a:rect b="b" l="l" r="r" t="t"/>
              <a:pathLst>
                <a:path extrusionOk="0" h="4930" w="3615">
                  <a:moveTo>
                    <a:pt x="3098" y="0"/>
                  </a:moveTo>
                  <a:lnTo>
                    <a:pt x="0" y="4581"/>
                  </a:lnTo>
                  <a:lnTo>
                    <a:pt x="516" y="4930"/>
                  </a:lnTo>
                  <a:lnTo>
                    <a:pt x="3614" y="347"/>
                  </a:lnTo>
                  <a:lnTo>
                    <a:pt x="30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9"/>
            <p:cNvSpPr/>
            <p:nvPr/>
          </p:nvSpPr>
          <p:spPr>
            <a:xfrm>
              <a:off x="6346624" y="3233001"/>
              <a:ext cx="93183" cy="142275"/>
            </a:xfrm>
            <a:custGeom>
              <a:rect b="b" l="l" r="r" t="t"/>
              <a:pathLst>
                <a:path extrusionOk="0" h="4950" w="3242">
                  <a:moveTo>
                    <a:pt x="539" y="1"/>
                  </a:moveTo>
                  <a:lnTo>
                    <a:pt x="1" y="315"/>
                  </a:lnTo>
                  <a:lnTo>
                    <a:pt x="2703" y="4950"/>
                  </a:lnTo>
                  <a:lnTo>
                    <a:pt x="3241" y="4635"/>
                  </a:lnTo>
                  <a:lnTo>
                    <a:pt x="5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9"/>
            <p:cNvSpPr/>
            <p:nvPr/>
          </p:nvSpPr>
          <p:spPr>
            <a:xfrm>
              <a:off x="6281839" y="3324431"/>
              <a:ext cx="122414" cy="88096"/>
            </a:xfrm>
            <a:custGeom>
              <a:rect b="b" l="l" r="r" t="t"/>
              <a:pathLst>
                <a:path extrusionOk="0" h="3065" w="4259">
                  <a:moveTo>
                    <a:pt x="340" y="1"/>
                  </a:moveTo>
                  <a:lnTo>
                    <a:pt x="0" y="522"/>
                  </a:lnTo>
                  <a:lnTo>
                    <a:pt x="3919" y="3064"/>
                  </a:lnTo>
                  <a:lnTo>
                    <a:pt x="4259" y="2541"/>
                  </a:lnTo>
                  <a:lnTo>
                    <a:pt x="3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9"/>
            <p:cNvSpPr/>
            <p:nvPr/>
          </p:nvSpPr>
          <p:spPr>
            <a:xfrm>
              <a:off x="6279855" y="3446069"/>
              <a:ext cx="130980" cy="17907"/>
            </a:xfrm>
            <a:custGeom>
              <a:rect b="b" l="l" r="r" t="t"/>
              <a:pathLst>
                <a:path extrusionOk="0" h="623" w="4557">
                  <a:moveTo>
                    <a:pt x="0" y="0"/>
                  </a:moveTo>
                  <a:lnTo>
                    <a:pt x="0" y="622"/>
                  </a:lnTo>
                  <a:lnTo>
                    <a:pt x="4556" y="622"/>
                  </a:lnTo>
                  <a:lnTo>
                    <a:pt x="45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9"/>
            <p:cNvSpPr/>
            <p:nvPr/>
          </p:nvSpPr>
          <p:spPr>
            <a:xfrm>
              <a:off x="6303108" y="3495046"/>
              <a:ext cx="295128" cy="17907"/>
            </a:xfrm>
            <a:custGeom>
              <a:rect b="b" l="l" r="r" t="t"/>
              <a:pathLst>
                <a:path extrusionOk="0" h="623" w="10268">
                  <a:moveTo>
                    <a:pt x="0" y="0"/>
                  </a:moveTo>
                  <a:lnTo>
                    <a:pt x="0" y="622"/>
                  </a:lnTo>
                  <a:lnTo>
                    <a:pt x="10268" y="622"/>
                  </a:lnTo>
                  <a:lnTo>
                    <a:pt x="102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9"/>
            <p:cNvSpPr/>
            <p:nvPr/>
          </p:nvSpPr>
          <p:spPr>
            <a:xfrm>
              <a:off x="6501546" y="3505623"/>
              <a:ext cx="17907" cy="547430"/>
            </a:xfrm>
            <a:custGeom>
              <a:rect b="b" l="l" r="r" t="t"/>
              <a:pathLst>
                <a:path extrusionOk="0" h="19046" w="623">
                  <a:moveTo>
                    <a:pt x="0" y="1"/>
                  </a:moveTo>
                  <a:lnTo>
                    <a:pt x="0" y="19045"/>
                  </a:lnTo>
                  <a:lnTo>
                    <a:pt x="622" y="19045"/>
                  </a:lnTo>
                  <a:lnTo>
                    <a:pt x="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9"/>
            <p:cNvSpPr/>
            <p:nvPr/>
          </p:nvSpPr>
          <p:spPr>
            <a:xfrm>
              <a:off x="6381259" y="3505623"/>
              <a:ext cx="17907" cy="547430"/>
            </a:xfrm>
            <a:custGeom>
              <a:rect b="b" l="l" r="r" t="t"/>
              <a:pathLst>
                <a:path extrusionOk="0" h="19046" w="623">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9"/>
            <p:cNvSpPr/>
            <p:nvPr/>
          </p:nvSpPr>
          <p:spPr>
            <a:xfrm>
              <a:off x="6156263" y="4103554"/>
              <a:ext cx="588187" cy="65389"/>
            </a:xfrm>
            <a:custGeom>
              <a:rect b="b" l="l" r="r" t="t"/>
              <a:pathLst>
                <a:path extrusionOk="0" h="2275" w="20464">
                  <a:moveTo>
                    <a:pt x="0" y="0"/>
                  </a:moveTo>
                  <a:lnTo>
                    <a:pt x="0" y="2275"/>
                  </a:lnTo>
                  <a:lnTo>
                    <a:pt x="20464" y="2275"/>
                  </a:lnTo>
                  <a:lnTo>
                    <a:pt x="20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9"/>
            <p:cNvSpPr/>
            <p:nvPr/>
          </p:nvSpPr>
          <p:spPr>
            <a:xfrm>
              <a:off x="5942131" y="2423583"/>
              <a:ext cx="178807" cy="2716626"/>
            </a:xfrm>
            <a:custGeom>
              <a:rect b="b" l="l" r="r" t="t"/>
              <a:pathLst>
                <a:path extrusionOk="0" h="94516" w="6221">
                  <a:moveTo>
                    <a:pt x="1" y="0"/>
                  </a:moveTo>
                  <a:lnTo>
                    <a:pt x="1" y="94515"/>
                  </a:lnTo>
                  <a:lnTo>
                    <a:pt x="6221" y="94515"/>
                  </a:lnTo>
                  <a:lnTo>
                    <a:pt x="6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9"/>
            <p:cNvSpPr/>
            <p:nvPr/>
          </p:nvSpPr>
          <p:spPr>
            <a:xfrm>
              <a:off x="5960871" y="2697499"/>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9"/>
            <p:cNvSpPr/>
            <p:nvPr/>
          </p:nvSpPr>
          <p:spPr>
            <a:xfrm>
              <a:off x="5960871" y="2767574"/>
              <a:ext cx="141356" cy="46764"/>
            </a:xfrm>
            <a:custGeom>
              <a:rect b="b" l="l" r="r" t="t"/>
              <a:pathLst>
                <a:path extrusionOk="0" h="1627"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9"/>
            <p:cNvSpPr/>
            <p:nvPr/>
          </p:nvSpPr>
          <p:spPr>
            <a:xfrm>
              <a:off x="5960871" y="2837677"/>
              <a:ext cx="141356" cy="46764"/>
            </a:xfrm>
            <a:custGeom>
              <a:rect b="b" l="l" r="r" t="t"/>
              <a:pathLst>
                <a:path extrusionOk="0" h="1627"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9"/>
            <p:cNvSpPr/>
            <p:nvPr/>
          </p:nvSpPr>
          <p:spPr>
            <a:xfrm>
              <a:off x="5960871" y="2907779"/>
              <a:ext cx="141356" cy="46764"/>
            </a:xfrm>
            <a:custGeom>
              <a:rect b="b" l="l" r="r" t="t"/>
              <a:pathLst>
                <a:path extrusionOk="0" h="1627"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9"/>
            <p:cNvSpPr/>
            <p:nvPr/>
          </p:nvSpPr>
          <p:spPr>
            <a:xfrm>
              <a:off x="5960871" y="2977882"/>
              <a:ext cx="141356" cy="46822"/>
            </a:xfrm>
            <a:custGeom>
              <a:rect b="b" l="l" r="r" t="t"/>
              <a:pathLst>
                <a:path extrusionOk="0" h="1629" w="4918">
                  <a:moveTo>
                    <a:pt x="0" y="1"/>
                  </a:moveTo>
                  <a:lnTo>
                    <a:pt x="0" y="1628"/>
                  </a:lnTo>
                  <a:lnTo>
                    <a:pt x="4917" y="1628"/>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9"/>
            <p:cNvSpPr/>
            <p:nvPr/>
          </p:nvSpPr>
          <p:spPr>
            <a:xfrm>
              <a:off x="5960871" y="3047985"/>
              <a:ext cx="141356" cy="46822"/>
            </a:xfrm>
            <a:custGeom>
              <a:rect b="b" l="l" r="r" t="t"/>
              <a:pathLst>
                <a:path extrusionOk="0" h="1629" w="4918">
                  <a:moveTo>
                    <a:pt x="0" y="1"/>
                  </a:moveTo>
                  <a:lnTo>
                    <a:pt x="0" y="1628"/>
                  </a:lnTo>
                  <a:lnTo>
                    <a:pt x="4917" y="1628"/>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9"/>
            <p:cNvSpPr/>
            <p:nvPr/>
          </p:nvSpPr>
          <p:spPr>
            <a:xfrm>
              <a:off x="5960871" y="3118088"/>
              <a:ext cx="141356" cy="46822"/>
            </a:xfrm>
            <a:custGeom>
              <a:rect b="b" l="l" r="r" t="t"/>
              <a:pathLst>
                <a:path extrusionOk="0" h="1629" w="4918">
                  <a:moveTo>
                    <a:pt x="0" y="1"/>
                  </a:moveTo>
                  <a:lnTo>
                    <a:pt x="0" y="1628"/>
                  </a:lnTo>
                  <a:lnTo>
                    <a:pt x="4917" y="1628"/>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9"/>
            <p:cNvSpPr/>
            <p:nvPr/>
          </p:nvSpPr>
          <p:spPr>
            <a:xfrm>
              <a:off x="5960871" y="3188278"/>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9"/>
            <p:cNvSpPr/>
            <p:nvPr/>
          </p:nvSpPr>
          <p:spPr>
            <a:xfrm>
              <a:off x="5960871" y="3258381"/>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9"/>
            <p:cNvSpPr/>
            <p:nvPr/>
          </p:nvSpPr>
          <p:spPr>
            <a:xfrm>
              <a:off x="5960871" y="3328483"/>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9"/>
            <p:cNvSpPr/>
            <p:nvPr/>
          </p:nvSpPr>
          <p:spPr>
            <a:xfrm>
              <a:off x="5960871" y="3398586"/>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9"/>
            <p:cNvSpPr/>
            <p:nvPr/>
          </p:nvSpPr>
          <p:spPr>
            <a:xfrm>
              <a:off x="5960871" y="3468689"/>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9"/>
            <p:cNvSpPr/>
            <p:nvPr/>
          </p:nvSpPr>
          <p:spPr>
            <a:xfrm>
              <a:off x="5960871" y="3538792"/>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9"/>
            <p:cNvSpPr/>
            <p:nvPr/>
          </p:nvSpPr>
          <p:spPr>
            <a:xfrm>
              <a:off x="5960871" y="3608867"/>
              <a:ext cx="141356" cy="46822"/>
            </a:xfrm>
            <a:custGeom>
              <a:rect b="b" l="l" r="r" t="t"/>
              <a:pathLst>
                <a:path extrusionOk="0" h="1629" w="4918">
                  <a:moveTo>
                    <a:pt x="0" y="1"/>
                  </a:moveTo>
                  <a:lnTo>
                    <a:pt x="0" y="1629"/>
                  </a:lnTo>
                  <a:lnTo>
                    <a:pt x="4917" y="1629"/>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9"/>
            <p:cNvSpPr/>
            <p:nvPr/>
          </p:nvSpPr>
          <p:spPr>
            <a:xfrm>
              <a:off x="5960871" y="3678970"/>
              <a:ext cx="141356" cy="46822"/>
            </a:xfrm>
            <a:custGeom>
              <a:rect b="b" l="l" r="r" t="t"/>
              <a:pathLst>
                <a:path extrusionOk="0" h="1629" w="4918">
                  <a:moveTo>
                    <a:pt x="0" y="1"/>
                  </a:moveTo>
                  <a:lnTo>
                    <a:pt x="0" y="1629"/>
                  </a:lnTo>
                  <a:lnTo>
                    <a:pt x="4917" y="1629"/>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9"/>
            <p:cNvSpPr/>
            <p:nvPr/>
          </p:nvSpPr>
          <p:spPr>
            <a:xfrm>
              <a:off x="5960871" y="3749072"/>
              <a:ext cx="141356" cy="46822"/>
            </a:xfrm>
            <a:custGeom>
              <a:rect b="b" l="l" r="r" t="t"/>
              <a:pathLst>
                <a:path extrusionOk="0" h="1629" w="4918">
                  <a:moveTo>
                    <a:pt x="0" y="1"/>
                  </a:moveTo>
                  <a:lnTo>
                    <a:pt x="0" y="1629"/>
                  </a:lnTo>
                  <a:lnTo>
                    <a:pt x="4917" y="1629"/>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9"/>
            <p:cNvSpPr/>
            <p:nvPr/>
          </p:nvSpPr>
          <p:spPr>
            <a:xfrm>
              <a:off x="5960871" y="3819262"/>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9"/>
            <p:cNvSpPr/>
            <p:nvPr/>
          </p:nvSpPr>
          <p:spPr>
            <a:xfrm>
              <a:off x="5960871" y="3889365"/>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9"/>
            <p:cNvSpPr/>
            <p:nvPr/>
          </p:nvSpPr>
          <p:spPr>
            <a:xfrm>
              <a:off x="5960871" y="3959468"/>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9"/>
            <p:cNvSpPr/>
            <p:nvPr/>
          </p:nvSpPr>
          <p:spPr>
            <a:xfrm>
              <a:off x="5960871" y="4029571"/>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9"/>
            <p:cNvSpPr/>
            <p:nvPr/>
          </p:nvSpPr>
          <p:spPr>
            <a:xfrm>
              <a:off x="5960871" y="4099673"/>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9"/>
            <p:cNvSpPr/>
            <p:nvPr/>
          </p:nvSpPr>
          <p:spPr>
            <a:xfrm>
              <a:off x="5960871" y="4169776"/>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9"/>
            <p:cNvSpPr/>
            <p:nvPr/>
          </p:nvSpPr>
          <p:spPr>
            <a:xfrm>
              <a:off x="5960871" y="4239879"/>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9"/>
            <p:cNvSpPr/>
            <p:nvPr/>
          </p:nvSpPr>
          <p:spPr>
            <a:xfrm>
              <a:off x="5960871" y="4310040"/>
              <a:ext cx="141356" cy="46735"/>
            </a:xfrm>
            <a:custGeom>
              <a:rect b="b" l="l" r="r" t="t"/>
              <a:pathLst>
                <a:path extrusionOk="0" h="1626"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9"/>
            <p:cNvSpPr/>
            <p:nvPr/>
          </p:nvSpPr>
          <p:spPr>
            <a:xfrm>
              <a:off x="5960871" y="4380143"/>
              <a:ext cx="141356" cy="46735"/>
            </a:xfrm>
            <a:custGeom>
              <a:rect b="b" l="l" r="r" t="t"/>
              <a:pathLst>
                <a:path extrusionOk="0" h="1626" w="4918">
                  <a:moveTo>
                    <a:pt x="0" y="0"/>
                  </a:moveTo>
                  <a:lnTo>
                    <a:pt x="0" y="1626"/>
                  </a:lnTo>
                  <a:lnTo>
                    <a:pt x="4917" y="1626"/>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9"/>
            <p:cNvSpPr/>
            <p:nvPr/>
          </p:nvSpPr>
          <p:spPr>
            <a:xfrm>
              <a:off x="5960871" y="4450246"/>
              <a:ext cx="141356" cy="46735"/>
            </a:xfrm>
            <a:custGeom>
              <a:rect b="b" l="l" r="r" t="t"/>
              <a:pathLst>
                <a:path extrusionOk="0" h="1626" w="4918">
                  <a:moveTo>
                    <a:pt x="0" y="0"/>
                  </a:moveTo>
                  <a:lnTo>
                    <a:pt x="0" y="1626"/>
                  </a:lnTo>
                  <a:lnTo>
                    <a:pt x="4917" y="1626"/>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9"/>
            <p:cNvSpPr/>
            <p:nvPr/>
          </p:nvSpPr>
          <p:spPr>
            <a:xfrm>
              <a:off x="5960871" y="4520349"/>
              <a:ext cx="141356" cy="46735"/>
            </a:xfrm>
            <a:custGeom>
              <a:rect b="b" l="l" r="r" t="t"/>
              <a:pathLst>
                <a:path extrusionOk="0" h="1626" w="4918">
                  <a:moveTo>
                    <a:pt x="0" y="0"/>
                  </a:moveTo>
                  <a:lnTo>
                    <a:pt x="0" y="1626"/>
                  </a:lnTo>
                  <a:lnTo>
                    <a:pt x="4917" y="1626"/>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9"/>
            <p:cNvSpPr/>
            <p:nvPr/>
          </p:nvSpPr>
          <p:spPr>
            <a:xfrm>
              <a:off x="5960871" y="4590452"/>
              <a:ext cx="141356" cy="46735"/>
            </a:xfrm>
            <a:custGeom>
              <a:rect b="b" l="l" r="r" t="t"/>
              <a:pathLst>
                <a:path extrusionOk="0" h="1626" w="4918">
                  <a:moveTo>
                    <a:pt x="0" y="0"/>
                  </a:moveTo>
                  <a:lnTo>
                    <a:pt x="0" y="1626"/>
                  </a:lnTo>
                  <a:lnTo>
                    <a:pt x="4917" y="1626"/>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9"/>
            <p:cNvSpPr/>
            <p:nvPr/>
          </p:nvSpPr>
          <p:spPr>
            <a:xfrm>
              <a:off x="5960871" y="4660555"/>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9"/>
            <p:cNvSpPr/>
            <p:nvPr/>
          </p:nvSpPr>
          <p:spPr>
            <a:xfrm>
              <a:off x="5960871" y="4730658"/>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9"/>
            <p:cNvSpPr/>
            <p:nvPr/>
          </p:nvSpPr>
          <p:spPr>
            <a:xfrm>
              <a:off x="5960871" y="4800761"/>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9"/>
            <p:cNvSpPr/>
            <p:nvPr/>
          </p:nvSpPr>
          <p:spPr>
            <a:xfrm>
              <a:off x="5960871" y="4870864"/>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9"/>
            <p:cNvSpPr/>
            <p:nvPr/>
          </p:nvSpPr>
          <p:spPr>
            <a:xfrm>
              <a:off x="5960871" y="4940966"/>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9"/>
            <p:cNvSpPr/>
            <p:nvPr/>
          </p:nvSpPr>
          <p:spPr>
            <a:xfrm>
              <a:off x="5960871" y="5011127"/>
              <a:ext cx="141356" cy="46735"/>
            </a:xfrm>
            <a:custGeom>
              <a:rect b="b" l="l" r="r" t="t"/>
              <a:pathLst>
                <a:path extrusionOk="0" h="1626"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9"/>
            <p:cNvSpPr/>
            <p:nvPr/>
          </p:nvSpPr>
          <p:spPr>
            <a:xfrm>
              <a:off x="5960871" y="5081230"/>
              <a:ext cx="141356" cy="46735"/>
            </a:xfrm>
            <a:custGeom>
              <a:rect b="b" l="l" r="r" t="t"/>
              <a:pathLst>
                <a:path extrusionOk="0" h="1626"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9"/>
            <p:cNvSpPr/>
            <p:nvPr/>
          </p:nvSpPr>
          <p:spPr>
            <a:xfrm>
              <a:off x="5942131" y="2288120"/>
              <a:ext cx="178807" cy="92580"/>
            </a:xfrm>
            <a:custGeom>
              <a:rect b="b" l="l" r="r" t="t"/>
              <a:pathLst>
                <a:path extrusionOk="0" h="3221" w="6221">
                  <a:moveTo>
                    <a:pt x="1" y="0"/>
                  </a:moveTo>
                  <a:lnTo>
                    <a:pt x="1" y="3221"/>
                  </a:lnTo>
                  <a:lnTo>
                    <a:pt x="6221" y="3221"/>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9"/>
            <p:cNvSpPr/>
            <p:nvPr/>
          </p:nvSpPr>
          <p:spPr>
            <a:xfrm>
              <a:off x="5960727" y="2380671"/>
              <a:ext cx="141701" cy="42941"/>
            </a:xfrm>
            <a:custGeom>
              <a:rect b="b" l="l" r="r" t="t"/>
              <a:pathLst>
                <a:path extrusionOk="0" h="1494" w="4930">
                  <a:moveTo>
                    <a:pt x="0" y="1"/>
                  </a:moveTo>
                  <a:lnTo>
                    <a:pt x="0" y="1493"/>
                  </a:lnTo>
                  <a:lnTo>
                    <a:pt x="4930" y="1493"/>
                  </a:lnTo>
                  <a:lnTo>
                    <a:pt x="4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9"/>
            <p:cNvSpPr/>
            <p:nvPr/>
          </p:nvSpPr>
          <p:spPr>
            <a:xfrm>
              <a:off x="5956129" y="2257940"/>
              <a:ext cx="150841" cy="30208"/>
            </a:xfrm>
            <a:custGeom>
              <a:rect b="b" l="l" r="r" t="t"/>
              <a:pathLst>
                <a:path extrusionOk="0" h="1051" w="5248">
                  <a:moveTo>
                    <a:pt x="37" y="0"/>
                  </a:moveTo>
                  <a:cubicBezTo>
                    <a:pt x="18" y="0"/>
                    <a:pt x="0" y="15"/>
                    <a:pt x="0" y="35"/>
                  </a:cubicBezTo>
                  <a:lnTo>
                    <a:pt x="0" y="1050"/>
                  </a:lnTo>
                  <a:lnTo>
                    <a:pt x="5247" y="1050"/>
                  </a:lnTo>
                  <a:lnTo>
                    <a:pt x="5247" y="35"/>
                  </a:lnTo>
                  <a:cubicBezTo>
                    <a:pt x="5247" y="15"/>
                    <a:pt x="5232"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9"/>
            <p:cNvSpPr/>
            <p:nvPr/>
          </p:nvSpPr>
          <p:spPr>
            <a:xfrm>
              <a:off x="6774313" y="2497653"/>
              <a:ext cx="2438198" cy="2642557"/>
            </a:xfrm>
            <a:custGeom>
              <a:rect b="b" l="l" r="r" t="t"/>
              <a:pathLst>
                <a:path extrusionOk="0" h="91939" w="84829">
                  <a:moveTo>
                    <a:pt x="1" y="0"/>
                  </a:moveTo>
                  <a:lnTo>
                    <a:pt x="1" y="91938"/>
                  </a:lnTo>
                  <a:lnTo>
                    <a:pt x="84828" y="91938"/>
                  </a:lnTo>
                  <a:lnTo>
                    <a:pt x="84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9"/>
            <p:cNvSpPr/>
            <p:nvPr/>
          </p:nvSpPr>
          <p:spPr>
            <a:xfrm>
              <a:off x="8374436" y="4195731"/>
              <a:ext cx="571717" cy="944479"/>
            </a:xfrm>
            <a:custGeom>
              <a:rect b="b" l="l" r="r" t="t"/>
              <a:pathLst>
                <a:path extrusionOk="0" h="32860" w="19891">
                  <a:moveTo>
                    <a:pt x="9998" y="0"/>
                  </a:moveTo>
                  <a:cubicBezTo>
                    <a:pt x="9936" y="0"/>
                    <a:pt x="9873" y="1"/>
                    <a:pt x="9810" y="2"/>
                  </a:cubicBezTo>
                  <a:cubicBezTo>
                    <a:pt x="5156" y="88"/>
                    <a:pt x="1122" y="3481"/>
                    <a:pt x="276" y="8059"/>
                  </a:cubicBezTo>
                  <a:cubicBezTo>
                    <a:pt x="0" y="9541"/>
                    <a:pt x="64" y="11031"/>
                    <a:pt x="438" y="12435"/>
                  </a:cubicBezTo>
                  <a:cubicBezTo>
                    <a:pt x="224" y="12900"/>
                    <a:pt x="106" y="13419"/>
                    <a:pt x="106" y="13955"/>
                  </a:cubicBezTo>
                  <a:lnTo>
                    <a:pt x="106" y="32859"/>
                  </a:lnTo>
                  <a:lnTo>
                    <a:pt x="19891" y="32859"/>
                  </a:lnTo>
                  <a:lnTo>
                    <a:pt x="19891" y="13955"/>
                  </a:lnTo>
                  <a:cubicBezTo>
                    <a:pt x="19891" y="13416"/>
                    <a:pt x="19773" y="12900"/>
                    <a:pt x="19556" y="12435"/>
                  </a:cubicBezTo>
                  <a:cubicBezTo>
                    <a:pt x="19778" y="11612"/>
                    <a:pt x="19891" y="10756"/>
                    <a:pt x="19891" y="9893"/>
                  </a:cubicBezTo>
                  <a:cubicBezTo>
                    <a:pt x="19891" y="4438"/>
                    <a:pt x="15452" y="0"/>
                    <a:pt x="9998" y="0"/>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9"/>
            <p:cNvSpPr/>
            <p:nvPr/>
          </p:nvSpPr>
          <p:spPr>
            <a:xfrm>
              <a:off x="7714192" y="4195731"/>
              <a:ext cx="571660" cy="944479"/>
            </a:xfrm>
            <a:custGeom>
              <a:rect b="b" l="l" r="r" t="t"/>
              <a:pathLst>
                <a:path extrusionOk="0" h="32860" w="19889">
                  <a:moveTo>
                    <a:pt x="9998" y="0"/>
                  </a:moveTo>
                  <a:cubicBezTo>
                    <a:pt x="9936" y="0"/>
                    <a:pt x="9873" y="1"/>
                    <a:pt x="9810" y="2"/>
                  </a:cubicBezTo>
                  <a:cubicBezTo>
                    <a:pt x="5154" y="88"/>
                    <a:pt x="1119" y="3481"/>
                    <a:pt x="273" y="8059"/>
                  </a:cubicBezTo>
                  <a:cubicBezTo>
                    <a:pt x="0" y="9541"/>
                    <a:pt x="62" y="11031"/>
                    <a:pt x="438" y="12435"/>
                  </a:cubicBezTo>
                  <a:cubicBezTo>
                    <a:pt x="222" y="12900"/>
                    <a:pt x="104" y="13419"/>
                    <a:pt x="104" y="13955"/>
                  </a:cubicBezTo>
                  <a:lnTo>
                    <a:pt x="104" y="32859"/>
                  </a:lnTo>
                  <a:lnTo>
                    <a:pt x="19888" y="32859"/>
                  </a:lnTo>
                  <a:lnTo>
                    <a:pt x="19888" y="13955"/>
                  </a:lnTo>
                  <a:cubicBezTo>
                    <a:pt x="19888" y="13416"/>
                    <a:pt x="19770" y="12900"/>
                    <a:pt x="19556" y="12435"/>
                  </a:cubicBezTo>
                  <a:cubicBezTo>
                    <a:pt x="19775" y="11612"/>
                    <a:pt x="19888" y="10756"/>
                    <a:pt x="19888" y="9893"/>
                  </a:cubicBezTo>
                  <a:cubicBezTo>
                    <a:pt x="19888" y="4438"/>
                    <a:pt x="15452" y="0"/>
                    <a:pt x="9998" y="0"/>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9"/>
            <p:cNvSpPr/>
            <p:nvPr/>
          </p:nvSpPr>
          <p:spPr>
            <a:xfrm>
              <a:off x="7054868" y="4195731"/>
              <a:ext cx="571660" cy="944479"/>
            </a:xfrm>
            <a:custGeom>
              <a:rect b="b" l="l" r="r" t="t"/>
              <a:pathLst>
                <a:path extrusionOk="0" h="32860" w="19889">
                  <a:moveTo>
                    <a:pt x="9998" y="0"/>
                  </a:moveTo>
                  <a:cubicBezTo>
                    <a:pt x="9936" y="0"/>
                    <a:pt x="9873" y="1"/>
                    <a:pt x="9810" y="2"/>
                  </a:cubicBezTo>
                  <a:cubicBezTo>
                    <a:pt x="5154" y="88"/>
                    <a:pt x="1121" y="3481"/>
                    <a:pt x="273" y="8059"/>
                  </a:cubicBezTo>
                  <a:cubicBezTo>
                    <a:pt x="0" y="9541"/>
                    <a:pt x="64" y="11031"/>
                    <a:pt x="438" y="12435"/>
                  </a:cubicBezTo>
                  <a:cubicBezTo>
                    <a:pt x="224" y="12900"/>
                    <a:pt x="106" y="13419"/>
                    <a:pt x="106" y="13955"/>
                  </a:cubicBezTo>
                  <a:lnTo>
                    <a:pt x="106" y="32859"/>
                  </a:lnTo>
                  <a:lnTo>
                    <a:pt x="19888" y="32859"/>
                  </a:lnTo>
                  <a:lnTo>
                    <a:pt x="19888" y="13955"/>
                  </a:lnTo>
                  <a:cubicBezTo>
                    <a:pt x="19888" y="13416"/>
                    <a:pt x="19770" y="12900"/>
                    <a:pt x="19556" y="12435"/>
                  </a:cubicBezTo>
                  <a:cubicBezTo>
                    <a:pt x="19775" y="11612"/>
                    <a:pt x="19888" y="10756"/>
                    <a:pt x="19888" y="9893"/>
                  </a:cubicBezTo>
                  <a:cubicBezTo>
                    <a:pt x="19888" y="4438"/>
                    <a:pt x="15452" y="0"/>
                    <a:pt x="9998" y="0"/>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9"/>
            <p:cNvSpPr/>
            <p:nvPr/>
          </p:nvSpPr>
          <p:spPr>
            <a:xfrm>
              <a:off x="7537110" y="4979108"/>
              <a:ext cx="930768" cy="161102"/>
            </a:xfrm>
            <a:custGeom>
              <a:rect b="b" l="l" r="r" t="t"/>
              <a:pathLst>
                <a:path extrusionOk="0" h="5605" w="32383">
                  <a:moveTo>
                    <a:pt x="0" y="1"/>
                  </a:moveTo>
                  <a:lnTo>
                    <a:pt x="0" y="5604"/>
                  </a:lnTo>
                  <a:lnTo>
                    <a:pt x="32383" y="5604"/>
                  </a:lnTo>
                  <a:lnTo>
                    <a:pt x="323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9"/>
            <p:cNvSpPr/>
            <p:nvPr/>
          </p:nvSpPr>
          <p:spPr>
            <a:xfrm>
              <a:off x="8374436" y="3134644"/>
              <a:ext cx="571717" cy="944479"/>
            </a:xfrm>
            <a:custGeom>
              <a:rect b="b" l="l" r="r" t="t"/>
              <a:pathLst>
                <a:path extrusionOk="0" h="32860" w="19891">
                  <a:moveTo>
                    <a:pt x="9998" y="1"/>
                  </a:moveTo>
                  <a:cubicBezTo>
                    <a:pt x="9936" y="1"/>
                    <a:pt x="9873" y="1"/>
                    <a:pt x="9810" y="3"/>
                  </a:cubicBezTo>
                  <a:cubicBezTo>
                    <a:pt x="5156" y="89"/>
                    <a:pt x="1122" y="3482"/>
                    <a:pt x="276" y="8059"/>
                  </a:cubicBezTo>
                  <a:cubicBezTo>
                    <a:pt x="0" y="9542"/>
                    <a:pt x="64" y="11032"/>
                    <a:pt x="438" y="12433"/>
                  </a:cubicBezTo>
                  <a:cubicBezTo>
                    <a:pt x="224" y="12901"/>
                    <a:pt x="106" y="13417"/>
                    <a:pt x="106" y="13955"/>
                  </a:cubicBezTo>
                  <a:lnTo>
                    <a:pt x="106" y="32860"/>
                  </a:lnTo>
                  <a:lnTo>
                    <a:pt x="19891" y="32860"/>
                  </a:lnTo>
                  <a:lnTo>
                    <a:pt x="19891" y="13955"/>
                  </a:lnTo>
                  <a:cubicBezTo>
                    <a:pt x="19891" y="13417"/>
                    <a:pt x="19773" y="12901"/>
                    <a:pt x="19556" y="12433"/>
                  </a:cubicBezTo>
                  <a:cubicBezTo>
                    <a:pt x="19778" y="11610"/>
                    <a:pt x="19891" y="10757"/>
                    <a:pt x="19891" y="9891"/>
                  </a:cubicBezTo>
                  <a:cubicBezTo>
                    <a:pt x="19891" y="4439"/>
                    <a:pt x="15452" y="1"/>
                    <a:pt x="9998" y="1"/>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9"/>
            <p:cNvSpPr/>
            <p:nvPr/>
          </p:nvSpPr>
          <p:spPr>
            <a:xfrm>
              <a:off x="7714192" y="3134644"/>
              <a:ext cx="571660" cy="944479"/>
            </a:xfrm>
            <a:custGeom>
              <a:rect b="b" l="l" r="r" t="t"/>
              <a:pathLst>
                <a:path extrusionOk="0" h="32860" w="19889">
                  <a:moveTo>
                    <a:pt x="9998" y="1"/>
                  </a:moveTo>
                  <a:cubicBezTo>
                    <a:pt x="9936" y="1"/>
                    <a:pt x="9873" y="1"/>
                    <a:pt x="9810" y="3"/>
                  </a:cubicBezTo>
                  <a:cubicBezTo>
                    <a:pt x="5154" y="89"/>
                    <a:pt x="1119" y="3482"/>
                    <a:pt x="273" y="8059"/>
                  </a:cubicBezTo>
                  <a:cubicBezTo>
                    <a:pt x="0" y="9542"/>
                    <a:pt x="62" y="11032"/>
                    <a:pt x="438" y="12433"/>
                  </a:cubicBezTo>
                  <a:cubicBezTo>
                    <a:pt x="222" y="12901"/>
                    <a:pt x="104" y="13417"/>
                    <a:pt x="104" y="13955"/>
                  </a:cubicBezTo>
                  <a:lnTo>
                    <a:pt x="104" y="32860"/>
                  </a:lnTo>
                  <a:lnTo>
                    <a:pt x="19888" y="32860"/>
                  </a:lnTo>
                  <a:lnTo>
                    <a:pt x="19888" y="13955"/>
                  </a:lnTo>
                  <a:cubicBezTo>
                    <a:pt x="19888" y="13417"/>
                    <a:pt x="19770" y="12901"/>
                    <a:pt x="19556" y="12433"/>
                  </a:cubicBezTo>
                  <a:cubicBezTo>
                    <a:pt x="19775" y="11610"/>
                    <a:pt x="19888" y="10757"/>
                    <a:pt x="19888" y="9891"/>
                  </a:cubicBezTo>
                  <a:cubicBezTo>
                    <a:pt x="19888" y="4439"/>
                    <a:pt x="15452" y="1"/>
                    <a:pt x="9998" y="1"/>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9"/>
            <p:cNvSpPr/>
            <p:nvPr/>
          </p:nvSpPr>
          <p:spPr>
            <a:xfrm>
              <a:off x="7054868" y="3134644"/>
              <a:ext cx="571660" cy="944479"/>
            </a:xfrm>
            <a:custGeom>
              <a:rect b="b" l="l" r="r" t="t"/>
              <a:pathLst>
                <a:path extrusionOk="0" h="32860" w="19889">
                  <a:moveTo>
                    <a:pt x="9998" y="1"/>
                  </a:moveTo>
                  <a:cubicBezTo>
                    <a:pt x="9936" y="1"/>
                    <a:pt x="9873" y="1"/>
                    <a:pt x="9810" y="3"/>
                  </a:cubicBezTo>
                  <a:cubicBezTo>
                    <a:pt x="5154" y="89"/>
                    <a:pt x="1121" y="3482"/>
                    <a:pt x="273" y="8059"/>
                  </a:cubicBezTo>
                  <a:cubicBezTo>
                    <a:pt x="0" y="9542"/>
                    <a:pt x="64" y="11032"/>
                    <a:pt x="438" y="12433"/>
                  </a:cubicBezTo>
                  <a:cubicBezTo>
                    <a:pt x="224" y="12901"/>
                    <a:pt x="106" y="13417"/>
                    <a:pt x="106" y="13955"/>
                  </a:cubicBezTo>
                  <a:lnTo>
                    <a:pt x="106" y="32860"/>
                  </a:lnTo>
                  <a:lnTo>
                    <a:pt x="19888" y="32860"/>
                  </a:lnTo>
                  <a:lnTo>
                    <a:pt x="19888" y="13955"/>
                  </a:lnTo>
                  <a:cubicBezTo>
                    <a:pt x="19888" y="13417"/>
                    <a:pt x="19770" y="12901"/>
                    <a:pt x="19556" y="12433"/>
                  </a:cubicBezTo>
                  <a:cubicBezTo>
                    <a:pt x="19775" y="11610"/>
                    <a:pt x="19888" y="10757"/>
                    <a:pt x="19888" y="9891"/>
                  </a:cubicBezTo>
                  <a:cubicBezTo>
                    <a:pt x="19888" y="4439"/>
                    <a:pt x="15452" y="1"/>
                    <a:pt x="9998" y="1"/>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9"/>
            <p:cNvSpPr/>
            <p:nvPr/>
          </p:nvSpPr>
          <p:spPr>
            <a:xfrm>
              <a:off x="6774313" y="2423583"/>
              <a:ext cx="178807" cy="2716626"/>
            </a:xfrm>
            <a:custGeom>
              <a:rect b="b" l="l" r="r" t="t"/>
              <a:pathLst>
                <a:path extrusionOk="0" h="94516" w="6221">
                  <a:moveTo>
                    <a:pt x="1" y="0"/>
                  </a:moveTo>
                  <a:lnTo>
                    <a:pt x="1" y="94515"/>
                  </a:lnTo>
                  <a:lnTo>
                    <a:pt x="6221" y="94515"/>
                  </a:lnTo>
                  <a:lnTo>
                    <a:pt x="6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9"/>
            <p:cNvSpPr/>
            <p:nvPr/>
          </p:nvSpPr>
          <p:spPr>
            <a:xfrm>
              <a:off x="9033703" y="2423583"/>
              <a:ext cx="178807" cy="2716626"/>
            </a:xfrm>
            <a:custGeom>
              <a:rect b="b" l="l" r="r" t="t"/>
              <a:pathLst>
                <a:path extrusionOk="0" h="94516" w="6221">
                  <a:moveTo>
                    <a:pt x="0" y="0"/>
                  </a:moveTo>
                  <a:lnTo>
                    <a:pt x="0" y="94515"/>
                  </a:lnTo>
                  <a:lnTo>
                    <a:pt x="6220" y="94515"/>
                  </a:lnTo>
                  <a:lnTo>
                    <a:pt x="6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9"/>
            <p:cNvSpPr/>
            <p:nvPr/>
          </p:nvSpPr>
          <p:spPr>
            <a:xfrm>
              <a:off x="6983903" y="3047066"/>
              <a:ext cx="2019074" cy="32910"/>
            </a:xfrm>
            <a:custGeom>
              <a:rect b="b" l="l" r="r" t="t"/>
              <a:pathLst>
                <a:path extrusionOk="0" h="1145" w="70247">
                  <a:moveTo>
                    <a:pt x="1" y="1"/>
                  </a:moveTo>
                  <a:lnTo>
                    <a:pt x="1" y="1144"/>
                  </a:lnTo>
                  <a:lnTo>
                    <a:pt x="70247" y="1144"/>
                  </a:lnTo>
                  <a:lnTo>
                    <a:pt x="702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9"/>
            <p:cNvSpPr/>
            <p:nvPr/>
          </p:nvSpPr>
          <p:spPr>
            <a:xfrm>
              <a:off x="6983903" y="2757629"/>
              <a:ext cx="2019074" cy="32881"/>
            </a:xfrm>
            <a:custGeom>
              <a:rect b="b" l="l" r="r" t="t"/>
              <a:pathLst>
                <a:path extrusionOk="0" h="1144" w="70247">
                  <a:moveTo>
                    <a:pt x="1" y="0"/>
                  </a:moveTo>
                  <a:lnTo>
                    <a:pt x="1" y="1144"/>
                  </a:lnTo>
                  <a:lnTo>
                    <a:pt x="70247" y="1144"/>
                  </a:lnTo>
                  <a:lnTo>
                    <a:pt x="702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9"/>
            <p:cNvSpPr/>
            <p:nvPr/>
          </p:nvSpPr>
          <p:spPr>
            <a:xfrm>
              <a:off x="6977120" y="4110050"/>
              <a:ext cx="2032583" cy="58893"/>
            </a:xfrm>
            <a:custGeom>
              <a:rect b="b" l="l" r="r" t="t"/>
              <a:pathLst>
                <a:path extrusionOk="0" h="2049" w="70717">
                  <a:moveTo>
                    <a:pt x="1" y="1"/>
                  </a:moveTo>
                  <a:lnTo>
                    <a:pt x="1" y="2049"/>
                  </a:lnTo>
                  <a:lnTo>
                    <a:pt x="70716" y="2049"/>
                  </a:lnTo>
                  <a:lnTo>
                    <a:pt x="707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9"/>
            <p:cNvSpPr/>
            <p:nvPr/>
          </p:nvSpPr>
          <p:spPr>
            <a:xfrm>
              <a:off x="7158169" y="4275491"/>
              <a:ext cx="369973" cy="855808"/>
            </a:xfrm>
            <a:custGeom>
              <a:rect b="b" l="l" r="r" t="t"/>
              <a:pathLst>
                <a:path extrusionOk="0" h="29775" w="12872">
                  <a:moveTo>
                    <a:pt x="6438" y="0"/>
                  </a:moveTo>
                  <a:cubicBezTo>
                    <a:pt x="2882" y="0"/>
                    <a:pt x="1" y="2882"/>
                    <a:pt x="1" y="6434"/>
                  </a:cubicBezTo>
                  <a:cubicBezTo>
                    <a:pt x="1" y="7878"/>
                    <a:pt x="483" y="9208"/>
                    <a:pt x="1287" y="10280"/>
                  </a:cubicBezTo>
                  <a:lnTo>
                    <a:pt x="1" y="10619"/>
                  </a:lnTo>
                  <a:lnTo>
                    <a:pt x="1" y="29774"/>
                  </a:lnTo>
                  <a:lnTo>
                    <a:pt x="12872" y="29774"/>
                  </a:lnTo>
                  <a:lnTo>
                    <a:pt x="12872" y="10619"/>
                  </a:lnTo>
                  <a:lnTo>
                    <a:pt x="11588" y="10280"/>
                  </a:lnTo>
                  <a:cubicBezTo>
                    <a:pt x="12390" y="9208"/>
                    <a:pt x="12872" y="7878"/>
                    <a:pt x="12872" y="6434"/>
                  </a:cubicBezTo>
                  <a:cubicBezTo>
                    <a:pt x="12872" y="2882"/>
                    <a:pt x="9990" y="0"/>
                    <a:pt x="64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9"/>
            <p:cNvSpPr/>
            <p:nvPr/>
          </p:nvSpPr>
          <p:spPr>
            <a:xfrm>
              <a:off x="7149287" y="4266495"/>
              <a:ext cx="387851" cy="873715"/>
            </a:xfrm>
            <a:custGeom>
              <a:rect b="b" l="l" r="r" t="t"/>
              <a:pathLst>
                <a:path extrusionOk="0" h="30398" w="13494">
                  <a:moveTo>
                    <a:pt x="6747" y="623"/>
                  </a:moveTo>
                  <a:cubicBezTo>
                    <a:pt x="10122" y="623"/>
                    <a:pt x="12871" y="3372"/>
                    <a:pt x="12871" y="6747"/>
                  </a:cubicBezTo>
                  <a:cubicBezTo>
                    <a:pt x="12871" y="8073"/>
                    <a:pt x="12448" y="9339"/>
                    <a:pt x="11647" y="10406"/>
                  </a:cubicBezTo>
                  <a:cubicBezTo>
                    <a:pt x="11585" y="10490"/>
                    <a:pt x="11568" y="10598"/>
                    <a:pt x="11602" y="10696"/>
                  </a:cubicBezTo>
                  <a:cubicBezTo>
                    <a:pt x="11637" y="10794"/>
                    <a:pt x="11718" y="10868"/>
                    <a:pt x="11816" y="10895"/>
                  </a:cubicBezTo>
                  <a:lnTo>
                    <a:pt x="12871" y="11171"/>
                  </a:lnTo>
                  <a:lnTo>
                    <a:pt x="12871" y="29775"/>
                  </a:lnTo>
                  <a:lnTo>
                    <a:pt x="622" y="29775"/>
                  </a:lnTo>
                  <a:lnTo>
                    <a:pt x="622" y="11171"/>
                  </a:lnTo>
                  <a:lnTo>
                    <a:pt x="1674" y="10895"/>
                  </a:lnTo>
                  <a:cubicBezTo>
                    <a:pt x="1775" y="10868"/>
                    <a:pt x="1854" y="10794"/>
                    <a:pt x="1888" y="10696"/>
                  </a:cubicBezTo>
                  <a:cubicBezTo>
                    <a:pt x="1923" y="10598"/>
                    <a:pt x="1905" y="10490"/>
                    <a:pt x="1844" y="10406"/>
                  </a:cubicBezTo>
                  <a:cubicBezTo>
                    <a:pt x="1045" y="9339"/>
                    <a:pt x="622" y="8073"/>
                    <a:pt x="622" y="6747"/>
                  </a:cubicBezTo>
                  <a:cubicBezTo>
                    <a:pt x="622" y="3372"/>
                    <a:pt x="3368" y="623"/>
                    <a:pt x="6747" y="623"/>
                  </a:cubicBezTo>
                  <a:close/>
                  <a:moveTo>
                    <a:pt x="6747" y="1"/>
                  </a:moveTo>
                  <a:cubicBezTo>
                    <a:pt x="3027" y="1"/>
                    <a:pt x="0" y="3028"/>
                    <a:pt x="0" y="6747"/>
                  </a:cubicBezTo>
                  <a:cubicBezTo>
                    <a:pt x="0" y="8055"/>
                    <a:pt x="374" y="9312"/>
                    <a:pt x="1084" y="10406"/>
                  </a:cubicBezTo>
                  <a:lnTo>
                    <a:pt x="231" y="10630"/>
                  </a:lnTo>
                  <a:cubicBezTo>
                    <a:pt x="96" y="10667"/>
                    <a:pt x="0" y="10789"/>
                    <a:pt x="0" y="10932"/>
                  </a:cubicBezTo>
                  <a:lnTo>
                    <a:pt x="0" y="30087"/>
                  </a:lnTo>
                  <a:cubicBezTo>
                    <a:pt x="0" y="30259"/>
                    <a:pt x="140" y="30397"/>
                    <a:pt x="312" y="30397"/>
                  </a:cubicBezTo>
                  <a:lnTo>
                    <a:pt x="13181" y="30397"/>
                  </a:lnTo>
                  <a:cubicBezTo>
                    <a:pt x="13353" y="30397"/>
                    <a:pt x="13493" y="30259"/>
                    <a:pt x="13493" y="30087"/>
                  </a:cubicBezTo>
                  <a:lnTo>
                    <a:pt x="13493" y="10932"/>
                  </a:lnTo>
                  <a:cubicBezTo>
                    <a:pt x="13493" y="10789"/>
                    <a:pt x="13397" y="10667"/>
                    <a:pt x="13259" y="10630"/>
                  </a:cubicBezTo>
                  <a:lnTo>
                    <a:pt x="12406" y="10406"/>
                  </a:lnTo>
                  <a:cubicBezTo>
                    <a:pt x="13119" y="9312"/>
                    <a:pt x="13493" y="8055"/>
                    <a:pt x="13493" y="6747"/>
                  </a:cubicBezTo>
                  <a:cubicBezTo>
                    <a:pt x="13493" y="3028"/>
                    <a:pt x="10466"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9"/>
            <p:cNvSpPr/>
            <p:nvPr/>
          </p:nvSpPr>
          <p:spPr>
            <a:xfrm>
              <a:off x="7282480" y="4433201"/>
              <a:ext cx="121437" cy="121437"/>
            </a:xfrm>
            <a:custGeom>
              <a:rect b="b" l="l" r="r" t="t"/>
              <a:pathLst>
                <a:path extrusionOk="0" h="4225" w="4225">
                  <a:moveTo>
                    <a:pt x="2113" y="623"/>
                  </a:moveTo>
                  <a:cubicBezTo>
                    <a:pt x="2934" y="623"/>
                    <a:pt x="3600" y="1292"/>
                    <a:pt x="3600" y="2113"/>
                  </a:cubicBezTo>
                  <a:cubicBezTo>
                    <a:pt x="3600" y="2934"/>
                    <a:pt x="2934" y="3603"/>
                    <a:pt x="2113" y="3603"/>
                  </a:cubicBezTo>
                  <a:cubicBezTo>
                    <a:pt x="1291" y="3603"/>
                    <a:pt x="623" y="2934"/>
                    <a:pt x="623" y="2113"/>
                  </a:cubicBezTo>
                  <a:cubicBezTo>
                    <a:pt x="623" y="1292"/>
                    <a:pt x="1291" y="623"/>
                    <a:pt x="2113" y="623"/>
                  </a:cubicBezTo>
                  <a:close/>
                  <a:moveTo>
                    <a:pt x="2113" y="1"/>
                  </a:moveTo>
                  <a:cubicBezTo>
                    <a:pt x="947" y="1"/>
                    <a:pt x="1" y="947"/>
                    <a:pt x="1" y="2113"/>
                  </a:cubicBezTo>
                  <a:cubicBezTo>
                    <a:pt x="1" y="3278"/>
                    <a:pt x="947" y="4225"/>
                    <a:pt x="2113" y="4225"/>
                  </a:cubicBezTo>
                  <a:cubicBezTo>
                    <a:pt x="3275" y="4225"/>
                    <a:pt x="4225" y="3278"/>
                    <a:pt x="4225" y="2113"/>
                  </a:cubicBezTo>
                  <a:cubicBezTo>
                    <a:pt x="4225" y="947"/>
                    <a:pt x="3275"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9"/>
            <p:cNvSpPr/>
            <p:nvPr/>
          </p:nvSpPr>
          <p:spPr>
            <a:xfrm>
              <a:off x="7168085" y="4513910"/>
              <a:ext cx="124110" cy="17907"/>
            </a:xfrm>
            <a:custGeom>
              <a:rect b="b" l="l" r="r" t="t"/>
              <a:pathLst>
                <a:path extrusionOk="0" h="623" w="4318">
                  <a:moveTo>
                    <a:pt x="0" y="1"/>
                  </a:moveTo>
                  <a:lnTo>
                    <a:pt x="0" y="623"/>
                  </a:lnTo>
                  <a:lnTo>
                    <a:pt x="4317" y="623"/>
                  </a:lnTo>
                  <a:lnTo>
                    <a:pt x="43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9"/>
            <p:cNvSpPr/>
            <p:nvPr/>
          </p:nvSpPr>
          <p:spPr>
            <a:xfrm>
              <a:off x="7164549" y="4394485"/>
              <a:ext cx="139660" cy="75018"/>
            </a:xfrm>
            <a:custGeom>
              <a:rect b="b" l="l" r="r" t="t"/>
              <a:pathLst>
                <a:path extrusionOk="0" h="2610" w="4859">
                  <a:moveTo>
                    <a:pt x="251" y="1"/>
                  </a:moveTo>
                  <a:lnTo>
                    <a:pt x="0" y="571"/>
                  </a:lnTo>
                  <a:lnTo>
                    <a:pt x="4608" y="2609"/>
                  </a:lnTo>
                  <a:lnTo>
                    <a:pt x="4858" y="2041"/>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9"/>
            <p:cNvSpPr/>
            <p:nvPr/>
          </p:nvSpPr>
          <p:spPr>
            <a:xfrm>
              <a:off x="7238303" y="4300210"/>
              <a:ext cx="103933" cy="141729"/>
            </a:xfrm>
            <a:custGeom>
              <a:rect b="b" l="l" r="r" t="t"/>
              <a:pathLst>
                <a:path extrusionOk="0" h="4931" w="3616">
                  <a:moveTo>
                    <a:pt x="515" y="1"/>
                  </a:moveTo>
                  <a:lnTo>
                    <a:pt x="1" y="350"/>
                  </a:lnTo>
                  <a:lnTo>
                    <a:pt x="3099" y="4930"/>
                  </a:lnTo>
                  <a:lnTo>
                    <a:pt x="3615" y="4584"/>
                  </a:lnTo>
                  <a:lnTo>
                    <a:pt x="5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9"/>
            <p:cNvSpPr/>
            <p:nvPr/>
          </p:nvSpPr>
          <p:spPr>
            <a:xfrm>
              <a:off x="7353560" y="4301762"/>
              <a:ext cx="93183" cy="142218"/>
            </a:xfrm>
            <a:custGeom>
              <a:rect b="b" l="l" r="r" t="t"/>
              <a:pathLst>
                <a:path extrusionOk="0" h="4948" w="3242">
                  <a:moveTo>
                    <a:pt x="2703" y="1"/>
                  </a:moveTo>
                  <a:lnTo>
                    <a:pt x="1" y="4635"/>
                  </a:lnTo>
                  <a:lnTo>
                    <a:pt x="539" y="4948"/>
                  </a:lnTo>
                  <a:lnTo>
                    <a:pt x="3241" y="313"/>
                  </a:lnTo>
                  <a:lnTo>
                    <a:pt x="27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9"/>
            <p:cNvSpPr/>
            <p:nvPr/>
          </p:nvSpPr>
          <p:spPr>
            <a:xfrm>
              <a:off x="7389258" y="4393652"/>
              <a:ext cx="122414" cy="88067"/>
            </a:xfrm>
            <a:custGeom>
              <a:rect b="b" l="l" r="r" t="t"/>
              <a:pathLst>
                <a:path extrusionOk="0" h="3064" w="4259">
                  <a:moveTo>
                    <a:pt x="3920" y="0"/>
                  </a:moveTo>
                  <a:lnTo>
                    <a:pt x="1" y="2542"/>
                  </a:lnTo>
                  <a:lnTo>
                    <a:pt x="340" y="3064"/>
                  </a:lnTo>
                  <a:lnTo>
                    <a:pt x="4259" y="524"/>
                  </a:lnTo>
                  <a:lnTo>
                    <a:pt x="39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9"/>
            <p:cNvSpPr/>
            <p:nvPr/>
          </p:nvSpPr>
          <p:spPr>
            <a:xfrm>
              <a:off x="7382762" y="4515405"/>
              <a:ext cx="130893" cy="17907"/>
            </a:xfrm>
            <a:custGeom>
              <a:rect b="b" l="l" r="r" t="t"/>
              <a:pathLst>
                <a:path extrusionOk="0" h="623" w="4554">
                  <a:moveTo>
                    <a:pt x="0" y="0"/>
                  </a:moveTo>
                  <a:lnTo>
                    <a:pt x="0" y="622"/>
                  </a:lnTo>
                  <a:lnTo>
                    <a:pt x="4554" y="622"/>
                  </a:lnTo>
                  <a:lnTo>
                    <a:pt x="45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9"/>
            <p:cNvSpPr/>
            <p:nvPr/>
          </p:nvSpPr>
          <p:spPr>
            <a:xfrm>
              <a:off x="7195275" y="4564296"/>
              <a:ext cx="295214" cy="17907"/>
            </a:xfrm>
            <a:custGeom>
              <a:rect b="b" l="l" r="r" t="t"/>
              <a:pathLst>
                <a:path extrusionOk="0" h="623" w="10271">
                  <a:moveTo>
                    <a:pt x="1" y="1"/>
                  </a:moveTo>
                  <a:lnTo>
                    <a:pt x="1" y="623"/>
                  </a:lnTo>
                  <a:lnTo>
                    <a:pt x="10270" y="623"/>
                  </a:lnTo>
                  <a:lnTo>
                    <a:pt x="102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9"/>
            <p:cNvSpPr/>
            <p:nvPr/>
          </p:nvSpPr>
          <p:spPr>
            <a:xfrm>
              <a:off x="7274058" y="4574959"/>
              <a:ext cx="17935" cy="547430"/>
            </a:xfrm>
            <a:custGeom>
              <a:rect b="b" l="l" r="r" t="t"/>
              <a:pathLst>
                <a:path extrusionOk="0" h="19046" w="624">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9"/>
            <p:cNvSpPr/>
            <p:nvPr/>
          </p:nvSpPr>
          <p:spPr>
            <a:xfrm>
              <a:off x="7394346" y="4574959"/>
              <a:ext cx="17907" cy="547430"/>
            </a:xfrm>
            <a:custGeom>
              <a:rect b="b" l="l" r="r" t="t"/>
              <a:pathLst>
                <a:path extrusionOk="0" h="19046" w="623">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9"/>
            <p:cNvSpPr/>
            <p:nvPr/>
          </p:nvSpPr>
          <p:spPr>
            <a:xfrm>
              <a:off x="7817493" y="4275491"/>
              <a:ext cx="369973" cy="855808"/>
            </a:xfrm>
            <a:custGeom>
              <a:rect b="b" l="l" r="r" t="t"/>
              <a:pathLst>
                <a:path extrusionOk="0" h="29775" w="12872">
                  <a:moveTo>
                    <a:pt x="6438" y="0"/>
                  </a:moveTo>
                  <a:cubicBezTo>
                    <a:pt x="2882" y="0"/>
                    <a:pt x="1" y="2882"/>
                    <a:pt x="1" y="6434"/>
                  </a:cubicBezTo>
                  <a:cubicBezTo>
                    <a:pt x="1" y="7878"/>
                    <a:pt x="483" y="9208"/>
                    <a:pt x="1287" y="10280"/>
                  </a:cubicBezTo>
                  <a:lnTo>
                    <a:pt x="1" y="10619"/>
                  </a:lnTo>
                  <a:lnTo>
                    <a:pt x="1" y="29774"/>
                  </a:lnTo>
                  <a:lnTo>
                    <a:pt x="12872" y="29774"/>
                  </a:lnTo>
                  <a:lnTo>
                    <a:pt x="12872" y="10619"/>
                  </a:lnTo>
                  <a:lnTo>
                    <a:pt x="11586" y="10280"/>
                  </a:lnTo>
                  <a:cubicBezTo>
                    <a:pt x="12390" y="9208"/>
                    <a:pt x="12872" y="7878"/>
                    <a:pt x="12872" y="6434"/>
                  </a:cubicBezTo>
                  <a:cubicBezTo>
                    <a:pt x="12872" y="2882"/>
                    <a:pt x="9990" y="0"/>
                    <a:pt x="64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9"/>
            <p:cNvSpPr/>
            <p:nvPr/>
          </p:nvSpPr>
          <p:spPr>
            <a:xfrm>
              <a:off x="7808525" y="4266495"/>
              <a:ext cx="387851" cy="873715"/>
            </a:xfrm>
            <a:custGeom>
              <a:rect b="b" l="l" r="r" t="t"/>
              <a:pathLst>
                <a:path extrusionOk="0" h="30398" w="13494">
                  <a:moveTo>
                    <a:pt x="6747" y="623"/>
                  </a:moveTo>
                  <a:cubicBezTo>
                    <a:pt x="10125" y="623"/>
                    <a:pt x="12872" y="3372"/>
                    <a:pt x="12872" y="6747"/>
                  </a:cubicBezTo>
                  <a:cubicBezTo>
                    <a:pt x="12872" y="8073"/>
                    <a:pt x="12449" y="9339"/>
                    <a:pt x="11650" y="10406"/>
                  </a:cubicBezTo>
                  <a:cubicBezTo>
                    <a:pt x="11588" y="10490"/>
                    <a:pt x="11571" y="10598"/>
                    <a:pt x="11605" y="10696"/>
                  </a:cubicBezTo>
                  <a:cubicBezTo>
                    <a:pt x="11640" y="10794"/>
                    <a:pt x="11719" y="10868"/>
                    <a:pt x="11819" y="10895"/>
                  </a:cubicBezTo>
                  <a:lnTo>
                    <a:pt x="12872" y="11171"/>
                  </a:lnTo>
                  <a:lnTo>
                    <a:pt x="12872" y="29775"/>
                  </a:lnTo>
                  <a:lnTo>
                    <a:pt x="625" y="29775"/>
                  </a:lnTo>
                  <a:lnTo>
                    <a:pt x="625" y="11171"/>
                  </a:lnTo>
                  <a:lnTo>
                    <a:pt x="1677" y="10895"/>
                  </a:lnTo>
                  <a:cubicBezTo>
                    <a:pt x="1776" y="10868"/>
                    <a:pt x="1857" y="10794"/>
                    <a:pt x="1891" y="10696"/>
                  </a:cubicBezTo>
                  <a:cubicBezTo>
                    <a:pt x="1926" y="10598"/>
                    <a:pt x="1909" y="10490"/>
                    <a:pt x="1847" y="10406"/>
                  </a:cubicBezTo>
                  <a:cubicBezTo>
                    <a:pt x="1048" y="9339"/>
                    <a:pt x="625" y="8073"/>
                    <a:pt x="625" y="6747"/>
                  </a:cubicBezTo>
                  <a:cubicBezTo>
                    <a:pt x="625" y="3372"/>
                    <a:pt x="3371" y="623"/>
                    <a:pt x="6747" y="623"/>
                  </a:cubicBezTo>
                  <a:close/>
                  <a:moveTo>
                    <a:pt x="6747" y="1"/>
                  </a:moveTo>
                  <a:cubicBezTo>
                    <a:pt x="3027" y="1"/>
                    <a:pt x="1" y="3028"/>
                    <a:pt x="1" y="6747"/>
                  </a:cubicBezTo>
                  <a:cubicBezTo>
                    <a:pt x="1" y="8055"/>
                    <a:pt x="377" y="9312"/>
                    <a:pt x="1087" y="10406"/>
                  </a:cubicBezTo>
                  <a:lnTo>
                    <a:pt x="234" y="10630"/>
                  </a:lnTo>
                  <a:cubicBezTo>
                    <a:pt x="97" y="10667"/>
                    <a:pt x="3" y="10789"/>
                    <a:pt x="3" y="10932"/>
                  </a:cubicBezTo>
                  <a:lnTo>
                    <a:pt x="3" y="30087"/>
                  </a:lnTo>
                  <a:cubicBezTo>
                    <a:pt x="3" y="30259"/>
                    <a:pt x="141" y="30397"/>
                    <a:pt x="313" y="30397"/>
                  </a:cubicBezTo>
                  <a:lnTo>
                    <a:pt x="13184" y="30397"/>
                  </a:lnTo>
                  <a:cubicBezTo>
                    <a:pt x="13356" y="30397"/>
                    <a:pt x="13494" y="30259"/>
                    <a:pt x="13494" y="30087"/>
                  </a:cubicBezTo>
                  <a:lnTo>
                    <a:pt x="13494" y="10932"/>
                  </a:lnTo>
                  <a:cubicBezTo>
                    <a:pt x="13494" y="10789"/>
                    <a:pt x="13400" y="10667"/>
                    <a:pt x="13263" y="10630"/>
                  </a:cubicBezTo>
                  <a:lnTo>
                    <a:pt x="12409" y="10406"/>
                  </a:lnTo>
                  <a:cubicBezTo>
                    <a:pt x="13120" y="9312"/>
                    <a:pt x="13494" y="8055"/>
                    <a:pt x="13494" y="6747"/>
                  </a:cubicBezTo>
                  <a:cubicBezTo>
                    <a:pt x="13494" y="3028"/>
                    <a:pt x="10467"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9"/>
            <p:cNvSpPr/>
            <p:nvPr/>
          </p:nvSpPr>
          <p:spPr>
            <a:xfrm>
              <a:off x="7941804" y="4433201"/>
              <a:ext cx="121437" cy="121437"/>
            </a:xfrm>
            <a:custGeom>
              <a:rect b="b" l="l" r="r" t="t"/>
              <a:pathLst>
                <a:path extrusionOk="0" h="4225" w="4225">
                  <a:moveTo>
                    <a:pt x="2113" y="623"/>
                  </a:moveTo>
                  <a:cubicBezTo>
                    <a:pt x="2934" y="623"/>
                    <a:pt x="3600" y="1292"/>
                    <a:pt x="3600" y="2113"/>
                  </a:cubicBezTo>
                  <a:cubicBezTo>
                    <a:pt x="3600" y="2934"/>
                    <a:pt x="2934" y="3603"/>
                    <a:pt x="2113" y="3603"/>
                  </a:cubicBezTo>
                  <a:cubicBezTo>
                    <a:pt x="1289" y="3603"/>
                    <a:pt x="623" y="2934"/>
                    <a:pt x="623" y="2113"/>
                  </a:cubicBezTo>
                  <a:cubicBezTo>
                    <a:pt x="623" y="1292"/>
                    <a:pt x="1289" y="623"/>
                    <a:pt x="2113" y="623"/>
                  </a:cubicBezTo>
                  <a:close/>
                  <a:moveTo>
                    <a:pt x="2113" y="1"/>
                  </a:moveTo>
                  <a:cubicBezTo>
                    <a:pt x="947" y="1"/>
                    <a:pt x="1" y="947"/>
                    <a:pt x="1" y="2113"/>
                  </a:cubicBezTo>
                  <a:cubicBezTo>
                    <a:pt x="1" y="3278"/>
                    <a:pt x="947" y="4225"/>
                    <a:pt x="2113" y="4225"/>
                  </a:cubicBezTo>
                  <a:cubicBezTo>
                    <a:pt x="3276" y="4225"/>
                    <a:pt x="4225" y="3278"/>
                    <a:pt x="4225" y="2113"/>
                  </a:cubicBezTo>
                  <a:cubicBezTo>
                    <a:pt x="4225" y="947"/>
                    <a:pt x="3276"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9"/>
            <p:cNvSpPr/>
            <p:nvPr/>
          </p:nvSpPr>
          <p:spPr>
            <a:xfrm>
              <a:off x="7827409" y="4513910"/>
              <a:ext cx="124110" cy="17907"/>
            </a:xfrm>
            <a:custGeom>
              <a:rect b="b" l="l" r="r" t="t"/>
              <a:pathLst>
                <a:path extrusionOk="0" h="623" w="4318">
                  <a:moveTo>
                    <a:pt x="0" y="1"/>
                  </a:moveTo>
                  <a:lnTo>
                    <a:pt x="0" y="623"/>
                  </a:lnTo>
                  <a:lnTo>
                    <a:pt x="4317" y="623"/>
                  </a:lnTo>
                  <a:lnTo>
                    <a:pt x="43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9"/>
            <p:cNvSpPr/>
            <p:nvPr/>
          </p:nvSpPr>
          <p:spPr>
            <a:xfrm>
              <a:off x="7823874" y="4394572"/>
              <a:ext cx="139660" cy="74932"/>
            </a:xfrm>
            <a:custGeom>
              <a:rect b="b" l="l" r="r" t="t"/>
              <a:pathLst>
                <a:path extrusionOk="0" h="2607" w="4859">
                  <a:moveTo>
                    <a:pt x="251" y="0"/>
                  </a:moveTo>
                  <a:lnTo>
                    <a:pt x="0" y="568"/>
                  </a:lnTo>
                  <a:lnTo>
                    <a:pt x="4608" y="2606"/>
                  </a:lnTo>
                  <a:lnTo>
                    <a:pt x="4858" y="2038"/>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9"/>
            <p:cNvSpPr/>
            <p:nvPr/>
          </p:nvSpPr>
          <p:spPr>
            <a:xfrm>
              <a:off x="7897627" y="4300210"/>
              <a:ext cx="103933" cy="141729"/>
            </a:xfrm>
            <a:custGeom>
              <a:rect b="b" l="l" r="r" t="t"/>
              <a:pathLst>
                <a:path extrusionOk="0" h="4931" w="3616">
                  <a:moveTo>
                    <a:pt x="517" y="1"/>
                  </a:moveTo>
                  <a:lnTo>
                    <a:pt x="1" y="350"/>
                  </a:lnTo>
                  <a:lnTo>
                    <a:pt x="3099" y="4930"/>
                  </a:lnTo>
                  <a:lnTo>
                    <a:pt x="3615" y="4584"/>
                  </a:lnTo>
                  <a:lnTo>
                    <a:pt x="5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9"/>
            <p:cNvSpPr/>
            <p:nvPr/>
          </p:nvSpPr>
          <p:spPr>
            <a:xfrm>
              <a:off x="8012971" y="4301906"/>
              <a:ext cx="93097" cy="142275"/>
            </a:xfrm>
            <a:custGeom>
              <a:rect b="b" l="l" r="r" t="t"/>
              <a:pathLst>
                <a:path extrusionOk="0" h="4950" w="3239">
                  <a:moveTo>
                    <a:pt x="2700" y="1"/>
                  </a:moveTo>
                  <a:lnTo>
                    <a:pt x="0" y="4635"/>
                  </a:lnTo>
                  <a:lnTo>
                    <a:pt x="536" y="4950"/>
                  </a:lnTo>
                  <a:lnTo>
                    <a:pt x="3239" y="315"/>
                  </a:lnTo>
                  <a:lnTo>
                    <a:pt x="27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9"/>
            <p:cNvSpPr/>
            <p:nvPr/>
          </p:nvSpPr>
          <p:spPr>
            <a:xfrm>
              <a:off x="8048583" y="4393652"/>
              <a:ext cx="122414" cy="88067"/>
            </a:xfrm>
            <a:custGeom>
              <a:rect b="b" l="l" r="r" t="t"/>
              <a:pathLst>
                <a:path extrusionOk="0" h="3064" w="4259">
                  <a:moveTo>
                    <a:pt x="3920" y="0"/>
                  </a:moveTo>
                  <a:lnTo>
                    <a:pt x="1" y="2542"/>
                  </a:lnTo>
                  <a:lnTo>
                    <a:pt x="340" y="3064"/>
                  </a:lnTo>
                  <a:lnTo>
                    <a:pt x="4259" y="524"/>
                  </a:lnTo>
                  <a:lnTo>
                    <a:pt x="39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9"/>
            <p:cNvSpPr/>
            <p:nvPr/>
          </p:nvSpPr>
          <p:spPr>
            <a:xfrm>
              <a:off x="8042087" y="4515405"/>
              <a:ext cx="130893" cy="17907"/>
            </a:xfrm>
            <a:custGeom>
              <a:rect b="b" l="l" r="r" t="t"/>
              <a:pathLst>
                <a:path extrusionOk="0" h="623" w="4554">
                  <a:moveTo>
                    <a:pt x="0" y="0"/>
                  </a:moveTo>
                  <a:lnTo>
                    <a:pt x="0" y="622"/>
                  </a:lnTo>
                  <a:lnTo>
                    <a:pt x="4554" y="622"/>
                  </a:lnTo>
                  <a:lnTo>
                    <a:pt x="45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9"/>
            <p:cNvSpPr/>
            <p:nvPr/>
          </p:nvSpPr>
          <p:spPr>
            <a:xfrm>
              <a:off x="7854599" y="4564296"/>
              <a:ext cx="295214" cy="17907"/>
            </a:xfrm>
            <a:custGeom>
              <a:rect b="b" l="l" r="r" t="t"/>
              <a:pathLst>
                <a:path extrusionOk="0" h="623" w="10271">
                  <a:moveTo>
                    <a:pt x="1" y="1"/>
                  </a:moveTo>
                  <a:lnTo>
                    <a:pt x="1" y="623"/>
                  </a:lnTo>
                  <a:lnTo>
                    <a:pt x="10270" y="623"/>
                  </a:lnTo>
                  <a:lnTo>
                    <a:pt x="102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9"/>
            <p:cNvSpPr/>
            <p:nvPr/>
          </p:nvSpPr>
          <p:spPr>
            <a:xfrm>
              <a:off x="7933411" y="4574959"/>
              <a:ext cx="17907" cy="547430"/>
            </a:xfrm>
            <a:custGeom>
              <a:rect b="b" l="l" r="r" t="t"/>
              <a:pathLst>
                <a:path extrusionOk="0" h="19046" w="623">
                  <a:moveTo>
                    <a:pt x="0" y="1"/>
                  </a:moveTo>
                  <a:lnTo>
                    <a:pt x="0" y="19045"/>
                  </a:lnTo>
                  <a:lnTo>
                    <a:pt x="622" y="19045"/>
                  </a:lnTo>
                  <a:lnTo>
                    <a:pt x="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9"/>
            <p:cNvSpPr/>
            <p:nvPr/>
          </p:nvSpPr>
          <p:spPr>
            <a:xfrm>
              <a:off x="8053670" y="4574959"/>
              <a:ext cx="17907" cy="547430"/>
            </a:xfrm>
            <a:custGeom>
              <a:rect b="b" l="l" r="r" t="t"/>
              <a:pathLst>
                <a:path extrusionOk="0" h="19046" w="623">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9"/>
            <p:cNvSpPr/>
            <p:nvPr/>
          </p:nvSpPr>
          <p:spPr>
            <a:xfrm>
              <a:off x="8476817" y="4275491"/>
              <a:ext cx="369973" cy="855808"/>
            </a:xfrm>
            <a:custGeom>
              <a:rect b="b" l="l" r="r" t="t"/>
              <a:pathLst>
                <a:path extrusionOk="0" h="29775" w="12872">
                  <a:moveTo>
                    <a:pt x="6435" y="0"/>
                  </a:moveTo>
                  <a:cubicBezTo>
                    <a:pt x="2882" y="0"/>
                    <a:pt x="1" y="2882"/>
                    <a:pt x="1" y="6434"/>
                  </a:cubicBezTo>
                  <a:cubicBezTo>
                    <a:pt x="1" y="7878"/>
                    <a:pt x="483" y="9208"/>
                    <a:pt x="1284" y="10280"/>
                  </a:cubicBezTo>
                  <a:lnTo>
                    <a:pt x="1" y="10619"/>
                  </a:lnTo>
                  <a:lnTo>
                    <a:pt x="1" y="29774"/>
                  </a:lnTo>
                  <a:lnTo>
                    <a:pt x="12872" y="29774"/>
                  </a:lnTo>
                  <a:lnTo>
                    <a:pt x="12872" y="10619"/>
                  </a:lnTo>
                  <a:lnTo>
                    <a:pt x="11586" y="10280"/>
                  </a:lnTo>
                  <a:cubicBezTo>
                    <a:pt x="12390" y="9208"/>
                    <a:pt x="12872" y="7878"/>
                    <a:pt x="12872" y="6434"/>
                  </a:cubicBezTo>
                  <a:cubicBezTo>
                    <a:pt x="12872" y="2882"/>
                    <a:pt x="9990" y="0"/>
                    <a:pt x="6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9"/>
            <p:cNvSpPr/>
            <p:nvPr/>
          </p:nvSpPr>
          <p:spPr>
            <a:xfrm>
              <a:off x="8467849" y="4266495"/>
              <a:ext cx="387851" cy="873715"/>
            </a:xfrm>
            <a:custGeom>
              <a:rect b="b" l="l" r="r" t="t"/>
              <a:pathLst>
                <a:path extrusionOk="0" h="30398" w="13494">
                  <a:moveTo>
                    <a:pt x="6747" y="623"/>
                  </a:moveTo>
                  <a:cubicBezTo>
                    <a:pt x="10125" y="623"/>
                    <a:pt x="12872" y="3372"/>
                    <a:pt x="12872" y="6747"/>
                  </a:cubicBezTo>
                  <a:cubicBezTo>
                    <a:pt x="12872" y="8073"/>
                    <a:pt x="12449" y="9339"/>
                    <a:pt x="11650" y="10406"/>
                  </a:cubicBezTo>
                  <a:cubicBezTo>
                    <a:pt x="11588" y="10490"/>
                    <a:pt x="11571" y="10598"/>
                    <a:pt x="11605" y="10696"/>
                  </a:cubicBezTo>
                  <a:cubicBezTo>
                    <a:pt x="11640" y="10794"/>
                    <a:pt x="11719" y="10868"/>
                    <a:pt x="11819" y="10895"/>
                  </a:cubicBezTo>
                  <a:lnTo>
                    <a:pt x="12872" y="11171"/>
                  </a:lnTo>
                  <a:lnTo>
                    <a:pt x="12872" y="29775"/>
                  </a:lnTo>
                  <a:lnTo>
                    <a:pt x="625" y="29775"/>
                  </a:lnTo>
                  <a:lnTo>
                    <a:pt x="625" y="11171"/>
                  </a:lnTo>
                  <a:lnTo>
                    <a:pt x="1678" y="10895"/>
                  </a:lnTo>
                  <a:cubicBezTo>
                    <a:pt x="1776" y="10868"/>
                    <a:pt x="1857" y="10794"/>
                    <a:pt x="1891" y="10696"/>
                  </a:cubicBezTo>
                  <a:cubicBezTo>
                    <a:pt x="1926" y="10598"/>
                    <a:pt x="1909" y="10490"/>
                    <a:pt x="1847" y="10406"/>
                  </a:cubicBezTo>
                  <a:cubicBezTo>
                    <a:pt x="1046" y="9339"/>
                    <a:pt x="625" y="8073"/>
                    <a:pt x="625" y="6747"/>
                  </a:cubicBezTo>
                  <a:cubicBezTo>
                    <a:pt x="625" y="3372"/>
                    <a:pt x="3372" y="623"/>
                    <a:pt x="6747" y="623"/>
                  </a:cubicBezTo>
                  <a:close/>
                  <a:moveTo>
                    <a:pt x="6747" y="1"/>
                  </a:moveTo>
                  <a:cubicBezTo>
                    <a:pt x="3027" y="1"/>
                    <a:pt x="1" y="3028"/>
                    <a:pt x="1" y="6747"/>
                  </a:cubicBezTo>
                  <a:cubicBezTo>
                    <a:pt x="1" y="8055"/>
                    <a:pt x="374" y="9312"/>
                    <a:pt x="1087" y="10406"/>
                  </a:cubicBezTo>
                  <a:lnTo>
                    <a:pt x="234" y="10630"/>
                  </a:lnTo>
                  <a:cubicBezTo>
                    <a:pt x="97" y="10667"/>
                    <a:pt x="1" y="10789"/>
                    <a:pt x="1" y="10932"/>
                  </a:cubicBezTo>
                  <a:lnTo>
                    <a:pt x="1" y="30087"/>
                  </a:lnTo>
                  <a:cubicBezTo>
                    <a:pt x="1" y="30259"/>
                    <a:pt x="141" y="30397"/>
                    <a:pt x="313" y="30397"/>
                  </a:cubicBezTo>
                  <a:lnTo>
                    <a:pt x="13181" y="30397"/>
                  </a:lnTo>
                  <a:cubicBezTo>
                    <a:pt x="13354" y="30397"/>
                    <a:pt x="13494" y="30259"/>
                    <a:pt x="13494" y="30087"/>
                  </a:cubicBezTo>
                  <a:lnTo>
                    <a:pt x="13494" y="10932"/>
                  </a:lnTo>
                  <a:cubicBezTo>
                    <a:pt x="13494" y="10789"/>
                    <a:pt x="13398" y="10667"/>
                    <a:pt x="13263" y="10630"/>
                  </a:cubicBezTo>
                  <a:lnTo>
                    <a:pt x="12409" y="10406"/>
                  </a:lnTo>
                  <a:cubicBezTo>
                    <a:pt x="13120" y="9312"/>
                    <a:pt x="13494" y="8055"/>
                    <a:pt x="13494" y="6747"/>
                  </a:cubicBezTo>
                  <a:cubicBezTo>
                    <a:pt x="13494" y="3028"/>
                    <a:pt x="10467"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9"/>
            <p:cNvSpPr/>
            <p:nvPr/>
          </p:nvSpPr>
          <p:spPr>
            <a:xfrm>
              <a:off x="8601071" y="4433201"/>
              <a:ext cx="121437" cy="121437"/>
            </a:xfrm>
            <a:custGeom>
              <a:rect b="b" l="l" r="r" t="t"/>
              <a:pathLst>
                <a:path extrusionOk="0" h="4225" w="4225">
                  <a:moveTo>
                    <a:pt x="2112" y="623"/>
                  </a:moveTo>
                  <a:cubicBezTo>
                    <a:pt x="2933" y="623"/>
                    <a:pt x="3602" y="1292"/>
                    <a:pt x="3602" y="2113"/>
                  </a:cubicBezTo>
                  <a:cubicBezTo>
                    <a:pt x="3602" y="2934"/>
                    <a:pt x="2933" y="3603"/>
                    <a:pt x="2112" y="3603"/>
                  </a:cubicBezTo>
                  <a:cubicBezTo>
                    <a:pt x="1291" y="3603"/>
                    <a:pt x="622" y="2934"/>
                    <a:pt x="622" y="2113"/>
                  </a:cubicBezTo>
                  <a:cubicBezTo>
                    <a:pt x="622" y="1292"/>
                    <a:pt x="1291" y="623"/>
                    <a:pt x="2112" y="623"/>
                  </a:cubicBezTo>
                  <a:close/>
                  <a:moveTo>
                    <a:pt x="2112" y="1"/>
                  </a:moveTo>
                  <a:cubicBezTo>
                    <a:pt x="949" y="1"/>
                    <a:pt x="0" y="947"/>
                    <a:pt x="0" y="2113"/>
                  </a:cubicBezTo>
                  <a:cubicBezTo>
                    <a:pt x="0" y="3278"/>
                    <a:pt x="949" y="4225"/>
                    <a:pt x="2112" y="4225"/>
                  </a:cubicBezTo>
                  <a:cubicBezTo>
                    <a:pt x="3278" y="4225"/>
                    <a:pt x="4224" y="3278"/>
                    <a:pt x="4224" y="2113"/>
                  </a:cubicBezTo>
                  <a:cubicBezTo>
                    <a:pt x="4224" y="947"/>
                    <a:pt x="3278" y="1"/>
                    <a:pt x="21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9"/>
            <p:cNvSpPr/>
            <p:nvPr/>
          </p:nvSpPr>
          <p:spPr>
            <a:xfrm>
              <a:off x="8486733" y="4513910"/>
              <a:ext cx="124110" cy="17907"/>
            </a:xfrm>
            <a:custGeom>
              <a:rect b="b" l="l" r="r" t="t"/>
              <a:pathLst>
                <a:path extrusionOk="0" h="623" w="4318">
                  <a:moveTo>
                    <a:pt x="0" y="1"/>
                  </a:moveTo>
                  <a:lnTo>
                    <a:pt x="0" y="623"/>
                  </a:lnTo>
                  <a:lnTo>
                    <a:pt x="4318" y="623"/>
                  </a:lnTo>
                  <a:lnTo>
                    <a:pt x="4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9"/>
            <p:cNvSpPr/>
            <p:nvPr/>
          </p:nvSpPr>
          <p:spPr>
            <a:xfrm>
              <a:off x="8483198" y="4394572"/>
              <a:ext cx="139660" cy="74932"/>
            </a:xfrm>
            <a:custGeom>
              <a:rect b="b" l="l" r="r" t="t"/>
              <a:pathLst>
                <a:path extrusionOk="0" h="2607" w="4859">
                  <a:moveTo>
                    <a:pt x="251" y="0"/>
                  </a:moveTo>
                  <a:lnTo>
                    <a:pt x="0" y="568"/>
                  </a:lnTo>
                  <a:lnTo>
                    <a:pt x="4608" y="2606"/>
                  </a:lnTo>
                  <a:lnTo>
                    <a:pt x="4859" y="2038"/>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9"/>
            <p:cNvSpPr/>
            <p:nvPr/>
          </p:nvSpPr>
          <p:spPr>
            <a:xfrm>
              <a:off x="8556980" y="4300296"/>
              <a:ext cx="103818" cy="141701"/>
            </a:xfrm>
            <a:custGeom>
              <a:rect b="b" l="l" r="r" t="t"/>
              <a:pathLst>
                <a:path extrusionOk="0" h="4930" w="3612">
                  <a:moveTo>
                    <a:pt x="514" y="0"/>
                  </a:moveTo>
                  <a:lnTo>
                    <a:pt x="0" y="347"/>
                  </a:lnTo>
                  <a:lnTo>
                    <a:pt x="3098" y="4930"/>
                  </a:lnTo>
                  <a:lnTo>
                    <a:pt x="3612" y="4581"/>
                  </a:lnTo>
                  <a:lnTo>
                    <a:pt x="5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9"/>
            <p:cNvSpPr/>
            <p:nvPr/>
          </p:nvSpPr>
          <p:spPr>
            <a:xfrm>
              <a:off x="8672151" y="4301705"/>
              <a:ext cx="93097" cy="142218"/>
            </a:xfrm>
            <a:custGeom>
              <a:rect b="b" l="l" r="r" t="t"/>
              <a:pathLst>
                <a:path extrusionOk="0" h="4948" w="3239">
                  <a:moveTo>
                    <a:pt x="2703" y="0"/>
                  </a:moveTo>
                  <a:lnTo>
                    <a:pt x="1" y="4635"/>
                  </a:lnTo>
                  <a:lnTo>
                    <a:pt x="539" y="4947"/>
                  </a:lnTo>
                  <a:lnTo>
                    <a:pt x="3239" y="313"/>
                  </a:lnTo>
                  <a:lnTo>
                    <a:pt x="27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9"/>
            <p:cNvSpPr/>
            <p:nvPr/>
          </p:nvSpPr>
          <p:spPr>
            <a:xfrm>
              <a:off x="8707907" y="4393652"/>
              <a:ext cx="122443" cy="88125"/>
            </a:xfrm>
            <a:custGeom>
              <a:rect b="b" l="l" r="r" t="t"/>
              <a:pathLst>
                <a:path extrusionOk="0" h="3066" w="4260">
                  <a:moveTo>
                    <a:pt x="3920" y="0"/>
                  </a:moveTo>
                  <a:lnTo>
                    <a:pt x="1" y="2542"/>
                  </a:lnTo>
                  <a:lnTo>
                    <a:pt x="340" y="3066"/>
                  </a:lnTo>
                  <a:lnTo>
                    <a:pt x="4259" y="524"/>
                  </a:lnTo>
                  <a:lnTo>
                    <a:pt x="39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9"/>
            <p:cNvSpPr/>
            <p:nvPr/>
          </p:nvSpPr>
          <p:spPr>
            <a:xfrm>
              <a:off x="8701353" y="4515405"/>
              <a:ext cx="130951" cy="17907"/>
            </a:xfrm>
            <a:custGeom>
              <a:rect b="b" l="l" r="r" t="t"/>
              <a:pathLst>
                <a:path extrusionOk="0" h="623" w="4556">
                  <a:moveTo>
                    <a:pt x="0" y="0"/>
                  </a:moveTo>
                  <a:lnTo>
                    <a:pt x="0" y="622"/>
                  </a:lnTo>
                  <a:lnTo>
                    <a:pt x="4556" y="622"/>
                  </a:lnTo>
                  <a:lnTo>
                    <a:pt x="45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9"/>
            <p:cNvSpPr/>
            <p:nvPr/>
          </p:nvSpPr>
          <p:spPr>
            <a:xfrm>
              <a:off x="8513924" y="4564296"/>
              <a:ext cx="295128" cy="17907"/>
            </a:xfrm>
            <a:custGeom>
              <a:rect b="b" l="l" r="r" t="t"/>
              <a:pathLst>
                <a:path extrusionOk="0" h="623" w="10268">
                  <a:moveTo>
                    <a:pt x="1" y="1"/>
                  </a:moveTo>
                  <a:lnTo>
                    <a:pt x="1" y="623"/>
                  </a:lnTo>
                  <a:lnTo>
                    <a:pt x="10268" y="623"/>
                  </a:lnTo>
                  <a:lnTo>
                    <a:pt x="10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9"/>
            <p:cNvSpPr/>
            <p:nvPr/>
          </p:nvSpPr>
          <p:spPr>
            <a:xfrm>
              <a:off x="8592736" y="4574959"/>
              <a:ext cx="17907" cy="547430"/>
            </a:xfrm>
            <a:custGeom>
              <a:rect b="b" l="l" r="r" t="t"/>
              <a:pathLst>
                <a:path extrusionOk="0" h="19046" w="623">
                  <a:moveTo>
                    <a:pt x="0" y="1"/>
                  </a:moveTo>
                  <a:lnTo>
                    <a:pt x="0" y="19045"/>
                  </a:lnTo>
                  <a:lnTo>
                    <a:pt x="622" y="19045"/>
                  </a:lnTo>
                  <a:lnTo>
                    <a:pt x="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9"/>
            <p:cNvSpPr/>
            <p:nvPr/>
          </p:nvSpPr>
          <p:spPr>
            <a:xfrm>
              <a:off x="8712994" y="4574959"/>
              <a:ext cx="17907" cy="547430"/>
            </a:xfrm>
            <a:custGeom>
              <a:rect b="b" l="l" r="r" t="t"/>
              <a:pathLst>
                <a:path extrusionOk="0" h="19046" w="623">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9"/>
            <p:cNvSpPr/>
            <p:nvPr/>
          </p:nvSpPr>
          <p:spPr>
            <a:xfrm>
              <a:off x="7158169" y="3214404"/>
              <a:ext cx="369973" cy="855808"/>
            </a:xfrm>
            <a:custGeom>
              <a:rect b="b" l="l" r="r" t="t"/>
              <a:pathLst>
                <a:path extrusionOk="0" h="29775" w="12872">
                  <a:moveTo>
                    <a:pt x="6438" y="1"/>
                  </a:moveTo>
                  <a:cubicBezTo>
                    <a:pt x="2882" y="1"/>
                    <a:pt x="1" y="2880"/>
                    <a:pt x="1" y="6435"/>
                  </a:cubicBezTo>
                  <a:cubicBezTo>
                    <a:pt x="1" y="7878"/>
                    <a:pt x="483" y="9206"/>
                    <a:pt x="1287" y="10280"/>
                  </a:cubicBezTo>
                  <a:lnTo>
                    <a:pt x="1" y="10620"/>
                  </a:lnTo>
                  <a:lnTo>
                    <a:pt x="1" y="29775"/>
                  </a:lnTo>
                  <a:lnTo>
                    <a:pt x="12872" y="29775"/>
                  </a:lnTo>
                  <a:lnTo>
                    <a:pt x="12872" y="10620"/>
                  </a:lnTo>
                  <a:lnTo>
                    <a:pt x="11588" y="10280"/>
                  </a:lnTo>
                  <a:cubicBezTo>
                    <a:pt x="12390" y="9206"/>
                    <a:pt x="12872" y="7878"/>
                    <a:pt x="12872" y="6435"/>
                  </a:cubicBezTo>
                  <a:cubicBezTo>
                    <a:pt x="12872" y="2880"/>
                    <a:pt x="9990" y="1"/>
                    <a:pt x="6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9"/>
            <p:cNvSpPr/>
            <p:nvPr/>
          </p:nvSpPr>
          <p:spPr>
            <a:xfrm>
              <a:off x="7149287" y="3205437"/>
              <a:ext cx="387851" cy="873686"/>
            </a:xfrm>
            <a:custGeom>
              <a:rect b="b" l="l" r="r" t="t"/>
              <a:pathLst>
                <a:path extrusionOk="0" h="30397" w="13494">
                  <a:moveTo>
                    <a:pt x="6747" y="623"/>
                  </a:moveTo>
                  <a:cubicBezTo>
                    <a:pt x="10122" y="623"/>
                    <a:pt x="12871" y="3369"/>
                    <a:pt x="12871" y="6747"/>
                  </a:cubicBezTo>
                  <a:cubicBezTo>
                    <a:pt x="12871" y="8072"/>
                    <a:pt x="12448" y="9336"/>
                    <a:pt x="11647" y="10406"/>
                  </a:cubicBezTo>
                  <a:cubicBezTo>
                    <a:pt x="11585" y="10489"/>
                    <a:pt x="11568" y="10597"/>
                    <a:pt x="11602" y="10696"/>
                  </a:cubicBezTo>
                  <a:cubicBezTo>
                    <a:pt x="11637" y="10792"/>
                    <a:pt x="11718" y="10868"/>
                    <a:pt x="11816" y="10892"/>
                  </a:cubicBezTo>
                  <a:lnTo>
                    <a:pt x="12871" y="11170"/>
                  </a:lnTo>
                  <a:lnTo>
                    <a:pt x="12871" y="29775"/>
                  </a:lnTo>
                  <a:lnTo>
                    <a:pt x="622" y="29775"/>
                  </a:lnTo>
                  <a:lnTo>
                    <a:pt x="622" y="11170"/>
                  </a:lnTo>
                  <a:lnTo>
                    <a:pt x="1674" y="10892"/>
                  </a:lnTo>
                  <a:cubicBezTo>
                    <a:pt x="1775" y="10868"/>
                    <a:pt x="1854" y="10792"/>
                    <a:pt x="1888" y="10696"/>
                  </a:cubicBezTo>
                  <a:cubicBezTo>
                    <a:pt x="1923" y="10597"/>
                    <a:pt x="1905" y="10489"/>
                    <a:pt x="1844" y="10406"/>
                  </a:cubicBezTo>
                  <a:cubicBezTo>
                    <a:pt x="1045" y="9336"/>
                    <a:pt x="622" y="8072"/>
                    <a:pt x="622" y="6747"/>
                  </a:cubicBezTo>
                  <a:cubicBezTo>
                    <a:pt x="622" y="3369"/>
                    <a:pt x="3368" y="623"/>
                    <a:pt x="6747" y="623"/>
                  </a:cubicBezTo>
                  <a:close/>
                  <a:moveTo>
                    <a:pt x="6747" y="1"/>
                  </a:moveTo>
                  <a:cubicBezTo>
                    <a:pt x="3027" y="1"/>
                    <a:pt x="0" y="3027"/>
                    <a:pt x="0" y="6747"/>
                  </a:cubicBezTo>
                  <a:cubicBezTo>
                    <a:pt x="0" y="8055"/>
                    <a:pt x="374" y="9311"/>
                    <a:pt x="1084" y="10406"/>
                  </a:cubicBezTo>
                  <a:lnTo>
                    <a:pt x="231" y="10629"/>
                  </a:lnTo>
                  <a:cubicBezTo>
                    <a:pt x="96" y="10666"/>
                    <a:pt x="0" y="10789"/>
                    <a:pt x="0" y="10929"/>
                  </a:cubicBezTo>
                  <a:lnTo>
                    <a:pt x="0" y="30084"/>
                  </a:lnTo>
                  <a:cubicBezTo>
                    <a:pt x="0" y="30257"/>
                    <a:pt x="140" y="30397"/>
                    <a:pt x="312" y="30397"/>
                  </a:cubicBezTo>
                  <a:lnTo>
                    <a:pt x="13181" y="30397"/>
                  </a:lnTo>
                  <a:cubicBezTo>
                    <a:pt x="13353" y="30397"/>
                    <a:pt x="13493" y="30257"/>
                    <a:pt x="13493" y="30084"/>
                  </a:cubicBezTo>
                  <a:lnTo>
                    <a:pt x="13493" y="10932"/>
                  </a:lnTo>
                  <a:cubicBezTo>
                    <a:pt x="13493" y="10789"/>
                    <a:pt x="13397" y="10666"/>
                    <a:pt x="13259" y="10629"/>
                  </a:cubicBezTo>
                  <a:lnTo>
                    <a:pt x="12406" y="10406"/>
                  </a:lnTo>
                  <a:cubicBezTo>
                    <a:pt x="13119" y="9311"/>
                    <a:pt x="13493" y="8055"/>
                    <a:pt x="13493" y="6747"/>
                  </a:cubicBezTo>
                  <a:cubicBezTo>
                    <a:pt x="13493" y="3027"/>
                    <a:pt x="10466"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9"/>
            <p:cNvSpPr/>
            <p:nvPr/>
          </p:nvSpPr>
          <p:spPr>
            <a:xfrm>
              <a:off x="7282480" y="3372143"/>
              <a:ext cx="121437" cy="121437"/>
            </a:xfrm>
            <a:custGeom>
              <a:rect b="b" l="l" r="r" t="t"/>
              <a:pathLst>
                <a:path extrusionOk="0" h="4225" w="4225">
                  <a:moveTo>
                    <a:pt x="2113" y="623"/>
                  </a:moveTo>
                  <a:cubicBezTo>
                    <a:pt x="2934" y="623"/>
                    <a:pt x="3600" y="1291"/>
                    <a:pt x="3600" y="2113"/>
                  </a:cubicBezTo>
                  <a:cubicBezTo>
                    <a:pt x="3600" y="2934"/>
                    <a:pt x="2934" y="3602"/>
                    <a:pt x="2113" y="3602"/>
                  </a:cubicBezTo>
                  <a:cubicBezTo>
                    <a:pt x="1291" y="3602"/>
                    <a:pt x="623" y="2934"/>
                    <a:pt x="623" y="2113"/>
                  </a:cubicBezTo>
                  <a:cubicBezTo>
                    <a:pt x="623" y="1291"/>
                    <a:pt x="1291" y="623"/>
                    <a:pt x="2113" y="623"/>
                  </a:cubicBezTo>
                  <a:close/>
                  <a:moveTo>
                    <a:pt x="2113" y="1"/>
                  </a:moveTo>
                  <a:cubicBezTo>
                    <a:pt x="947" y="1"/>
                    <a:pt x="1" y="947"/>
                    <a:pt x="1" y="2113"/>
                  </a:cubicBezTo>
                  <a:cubicBezTo>
                    <a:pt x="1" y="3278"/>
                    <a:pt x="947" y="4224"/>
                    <a:pt x="2113" y="4224"/>
                  </a:cubicBezTo>
                  <a:cubicBezTo>
                    <a:pt x="3275" y="4224"/>
                    <a:pt x="4225" y="3275"/>
                    <a:pt x="4225" y="2113"/>
                  </a:cubicBezTo>
                  <a:cubicBezTo>
                    <a:pt x="4225" y="947"/>
                    <a:pt x="3275"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9"/>
            <p:cNvSpPr/>
            <p:nvPr/>
          </p:nvSpPr>
          <p:spPr>
            <a:xfrm>
              <a:off x="7168085" y="3452852"/>
              <a:ext cx="124110" cy="17907"/>
            </a:xfrm>
            <a:custGeom>
              <a:rect b="b" l="l" r="r" t="t"/>
              <a:pathLst>
                <a:path extrusionOk="0" h="623" w="4318">
                  <a:moveTo>
                    <a:pt x="0" y="0"/>
                  </a:moveTo>
                  <a:lnTo>
                    <a:pt x="0" y="622"/>
                  </a:lnTo>
                  <a:lnTo>
                    <a:pt x="4317" y="622"/>
                  </a:lnTo>
                  <a:lnTo>
                    <a:pt x="43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9"/>
            <p:cNvSpPr/>
            <p:nvPr/>
          </p:nvSpPr>
          <p:spPr>
            <a:xfrm>
              <a:off x="7164549" y="3333427"/>
              <a:ext cx="139660" cy="74989"/>
            </a:xfrm>
            <a:custGeom>
              <a:rect b="b" l="l" r="r" t="t"/>
              <a:pathLst>
                <a:path extrusionOk="0" h="2609" w="4859">
                  <a:moveTo>
                    <a:pt x="251" y="0"/>
                  </a:moveTo>
                  <a:lnTo>
                    <a:pt x="0" y="568"/>
                  </a:lnTo>
                  <a:lnTo>
                    <a:pt x="4608" y="2609"/>
                  </a:lnTo>
                  <a:lnTo>
                    <a:pt x="4858" y="2038"/>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9"/>
            <p:cNvSpPr/>
            <p:nvPr/>
          </p:nvSpPr>
          <p:spPr>
            <a:xfrm>
              <a:off x="7238303" y="3239152"/>
              <a:ext cx="103933" cy="141701"/>
            </a:xfrm>
            <a:custGeom>
              <a:rect b="b" l="l" r="r" t="t"/>
              <a:pathLst>
                <a:path extrusionOk="0" h="4930" w="3616">
                  <a:moveTo>
                    <a:pt x="517" y="0"/>
                  </a:moveTo>
                  <a:lnTo>
                    <a:pt x="1" y="350"/>
                  </a:lnTo>
                  <a:lnTo>
                    <a:pt x="3099" y="4930"/>
                  </a:lnTo>
                  <a:lnTo>
                    <a:pt x="3615" y="4581"/>
                  </a:lnTo>
                  <a:lnTo>
                    <a:pt x="5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9"/>
            <p:cNvSpPr/>
            <p:nvPr/>
          </p:nvSpPr>
          <p:spPr>
            <a:xfrm>
              <a:off x="7353560" y="3240704"/>
              <a:ext cx="93183" cy="142275"/>
            </a:xfrm>
            <a:custGeom>
              <a:rect b="b" l="l" r="r" t="t"/>
              <a:pathLst>
                <a:path extrusionOk="0" h="4950" w="3242">
                  <a:moveTo>
                    <a:pt x="2703" y="1"/>
                  </a:moveTo>
                  <a:lnTo>
                    <a:pt x="1" y="4635"/>
                  </a:lnTo>
                  <a:lnTo>
                    <a:pt x="539" y="4950"/>
                  </a:lnTo>
                  <a:lnTo>
                    <a:pt x="3241" y="315"/>
                  </a:lnTo>
                  <a:lnTo>
                    <a:pt x="27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9"/>
            <p:cNvSpPr/>
            <p:nvPr/>
          </p:nvSpPr>
          <p:spPr>
            <a:xfrm>
              <a:off x="7389258" y="3332565"/>
              <a:ext cx="122414" cy="88096"/>
            </a:xfrm>
            <a:custGeom>
              <a:rect b="b" l="l" r="r" t="t"/>
              <a:pathLst>
                <a:path extrusionOk="0" h="3065" w="4259">
                  <a:moveTo>
                    <a:pt x="3922" y="1"/>
                  </a:moveTo>
                  <a:lnTo>
                    <a:pt x="1" y="2543"/>
                  </a:lnTo>
                  <a:lnTo>
                    <a:pt x="340" y="3064"/>
                  </a:lnTo>
                  <a:lnTo>
                    <a:pt x="4259" y="522"/>
                  </a:lnTo>
                  <a:lnTo>
                    <a:pt x="39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9"/>
            <p:cNvSpPr/>
            <p:nvPr/>
          </p:nvSpPr>
          <p:spPr>
            <a:xfrm>
              <a:off x="7382762" y="3454318"/>
              <a:ext cx="130893" cy="17907"/>
            </a:xfrm>
            <a:custGeom>
              <a:rect b="b" l="l" r="r" t="t"/>
              <a:pathLst>
                <a:path extrusionOk="0" h="623" w="4554">
                  <a:moveTo>
                    <a:pt x="0" y="1"/>
                  </a:moveTo>
                  <a:lnTo>
                    <a:pt x="0" y="623"/>
                  </a:lnTo>
                  <a:lnTo>
                    <a:pt x="4554" y="623"/>
                  </a:lnTo>
                  <a:lnTo>
                    <a:pt x="45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9"/>
            <p:cNvSpPr/>
            <p:nvPr/>
          </p:nvSpPr>
          <p:spPr>
            <a:xfrm>
              <a:off x="7195275" y="3503238"/>
              <a:ext cx="295214" cy="17907"/>
            </a:xfrm>
            <a:custGeom>
              <a:rect b="b" l="l" r="r" t="t"/>
              <a:pathLst>
                <a:path extrusionOk="0" h="623" w="10271">
                  <a:moveTo>
                    <a:pt x="1" y="0"/>
                  </a:moveTo>
                  <a:lnTo>
                    <a:pt x="1" y="622"/>
                  </a:lnTo>
                  <a:lnTo>
                    <a:pt x="10270" y="622"/>
                  </a:lnTo>
                  <a:lnTo>
                    <a:pt x="102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9"/>
            <p:cNvSpPr/>
            <p:nvPr/>
          </p:nvSpPr>
          <p:spPr>
            <a:xfrm>
              <a:off x="7274058" y="3513901"/>
              <a:ext cx="17935" cy="547343"/>
            </a:xfrm>
            <a:custGeom>
              <a:rect b="b" l="l" r="r" t="t"/>
              <a:pathLst>
                <a:path extrusionOk="0" h="19043" w="624">
                  <a:moveTo>
                    <a:pt x="1" y="1"/>
                  </a:moveTo>
                  <a:lnTo>
                    <a:pt x="1" y="19043"/>
                  </a:lnTo>
                  <a:lnTo>
                    <a:pt x="623" y="19043"/>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9"/>
            <p:cNvSpPr/>
            <p:nvPr/>
          </p:nvSpPr>
          <p:spPr>
            <a:xfrm>
              <a:off x="7394346" y="3513901"/>
              <a:ext cx="17907" cy="547343"/>
            </a:xfrm>
            <a:custGeom>
              <a:rect b="b" l="l" r="r" t="t"/>
              <a:pathLst>
                <a:path extrusionOk="0" h="19043" w="623">
                  <a:moveTo>
                    <a:pt x="1" y="1"/>
                  </a:moveTo>
                  <a:lnTo>
                    <a:pt x="1" y="19043"/>
                  </a:lnTo>
                  <a:lnTo>
                    <a:pt x="623" y="19043"/>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9"/>
            <p:cNvSpPr/>
            <p:nvPr/>
          </p:nvSpPr>
          <p:spPr>
            <a:xfrm>
              <a:off x="7817493" y="3214404"/>
              <a:ext cx="369973" cy="855808"/>
            </a:xfrm>
            <a:custGeom>
              <a:rect b="b" l="l" r="r" t="t"/>
              <a:pathLst>
                <a:path extrusionOk="0" h="29775" w="12872">
                  <a:moveTo>
                    <a:pt x="6438" y="1"/>
                  </a:moveTo>
                  <a:cubicBezTo>
                    <a:pt x="2882" y="1"/>
                    <a:pt x="1" y="2880"/>
                    <a:pt x="1" y="6435"/>
                  </a:cubicBezTo>
                  <a:cubicBezTo>
                    <a:pt x="1" y="7878"/>
                    <a:pt x="483" y="9206"/>
                    <a:pt x="1287" y="10280"/>
                  </a:cubicBezTo>
                  <a:lnTo>
                    <a:pt x="1" y="10620"/>
                  </a:lnTo>
                  <a:lnTo>
                    <a:pt x="1" y="29775"/>
                  </a:lnTo>
                  <a:lnTo>
                    <a:pt x="12872" y="29775"/>
                  </a:lnTo>
                  <a:lnTo>
                    <a:pt x="12872" y="10620"/>
                  </a:lnTo>
                  <a:lnTo>
                    <a:pt x="11586" y="10280"/>
                  </a:lnTo>
                  <a:cubicBezTo>
                    <a:pt x="12390" y="9206"/>
                    <a:pt x="12872" y="7878"/>
                    <a:pt x="12872" y="6435"/>
                  </a:cubicBezTo>
                  <a:cubicBezTo>
                    <a:pt x="12872" y="2880"/>
                    <a:pt x="9990" y="1"/>
                    <a:pt x="6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9"/>
            <p:cNvSpPr/>
            <p:nvPr/>
          </p:nvSpPr>
          <p:spPr>
            <a:xfrm>
              <a:off x="7808525" y="3205437"/>
              <a:ext cx="387851" cy="873686"/>
            </a:xfrm>
            <a:custGeom>
              <a:rect b="b" l="l" r="r" t="t"/>
              <a:pathLst>
                <a:path extrusionOk="0" h="30397" w="13494">
                  <a:moveTo>
                    <a:pt x="6747" y="623"/>
                  </a:moveTo>
                  <a:cubicBezTo>
                    <a:pt x="10125" y="623"/>
                    <a:pt x="12872" y="3369"/>
                    <a:pt x="12872" y="6747"/>
                  </a:cubicBezTo>
                  <a:cubicBezTo>
                    <a:pt x="12872" y="8072"/>
                    <a:pt x="12449" y="9336"/>
                    <a:pt x="11650" y="10406"/>
                  </a:cubicBezTo>
                  <a:cubicBezTo>
                    <a:pt x="11588" y="10489"/>
                    <a:pt x="11571" y="10597"/>
                    <a:pt x="11605" y="10696"/>
                  </a:cubicBezTo>
                  <a:cubicBezTo>
                    <a:pt x="11640" y="10792"/>
                    <a:pt x="11719" y="10868"/>
                    <a:pt x="11819" y="10892"/>
                  </a:cubicBezTo>
                  <a:lnTo>
                    <a:pt x="12872" y="11170"/>
                  </a:lnTo>
                  <a:lnTo>
                    <a:pt x="12872" y="29775"/>
                  </a:lnTo>
                  <a:lnTo>
                    <a:pt x="625" y="29775"/>
                  </a:lnTo>
                  <a:lnTo>
                    <a:pt x="625" y="11170"/>
                  </a:lnTo>
                  <a:lnTo>
                    <a:pt x="1677" y="10892"/>
                  </a:lnTo>
                  <a:cubicBezTo>
                    <a:pt x="1776" y="10868"/>
                    <a:pt x="1857" y="10792"/>
                    <a:pt x="1891" y="10696"/>
                  </a:cubicBezTo>
                  <a:cubicBezTo>
                    <a:pt x="1926" y="10597"/>
                    <a:pt x="1909" y="10489"/>
                    <a:pt x="1847" y="10406"/>
                  </a:cubicBezTo>
                  <a:cubicBezTo>
                    <a:pt x="1048" y="9336"/>
                    <a:pt x="625" y="8072"/>
                    <a:pt x="625" y="6747"/>
                  </a:cubicBezTo>
                  <a:cubicBezTo>
                    <a:pt x="625" y="3369"/>
                    <a:pt x="3371" y="623"/>
                    <a:pt x="6747" y="623"/>
                  </a:cubicBezTo>
                  <a:close/>
                  <a:moveTo>
                    <a:pt x="6747" y="1"/>
                  </a:moveTo>
                  <a:cubicBezTo>
                    <a:pt x="3027" y="1"/>
                    <a:pt x="1" y="3027"/>
                    <a:pt x="1" y="6747"/>
                  </a:cubicBezTo>
                  <a:cubicBezTo>
                    <a:pt x="1" y="8055"/>
                    <a:pt x="377" y="9311"/>
                    <a:pt x="1087" y="10406"/>
                  </a:cubicBezTo>
                  <a:lnTo>
                    <a:pt x="234" y="10629"/>
                  </a:lnTo>
                  <a:cubicBezTo>
                    <a:pt x="97" y="10666"/>
                    <a:pt x="3" y="10789"/>
                    <a:pt x="3" y="10929"/>
                  </a:cubicBezTo>
                  <a:lnTo>
                    <a:pt x="3" y="30084"/>
                  </a:lnTo>
                  <a:cubicBezTo>
                    <a:pt x="3" y="30257"/>
                    <a:pt x="141" y="30397"/>
                    <a:pt x="313" y="30397"/>
                  </a:cubicBezTo>
                  <a:lnTo>
                    <a:pt x="13184" y="30397"/>
                  </a:lnTo>
                  <a:cubicBezTo>
                    <a:pt x="13356" y="30397"/>
                    <a:pt x="13494" y="30257"/>
                    <a:pt x="13494" y="30084"/>
                  </a:cubicBezTo>
                  <a:lnTo>
                    <a:pt x="13494" y="10932"/>
                  </a:lnTo>
                  <a:cubicBezTo>
                    <a:pt x="13494" y="10789"/>
                    <a:pt x="13400" y="10666"/>
                    <a:pt x="13263" y="10629"/>
                  </a:cubicBezTo>
                  <a:lnTo>
                    <a:pt x="12409" y="10406"/>
                  </a:lnTo>
                  <a:cubicBezTo>
                    <a:pt x="13120" y="9311"/>
                    <a:pt x="13494" y="8055"/>
                    <a:pt x="13494" y="6747"/>
                  </a:cubicBezTo>
                  <a:cubicBezTo>
                    <a:pt x="13494" y="3027"/>
                    <a:pt x="10467"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9"/>
            <p:cNvSpPr/>
            <p:nvPr/>
          </p:nvSpPr>
          <p:spPr>
            <a:xfrm>
              <a:off x="7941804" y="3372143"/>
              <a:ext cx="121437" cy="121437"/>
            </a:xfrm>
            <a:custGeom>
              <a:rect b="b" l="l" r="r" t="t"/>
              <a:pathLst>
                <a:path extrusionOk="0" h="4225" w="4225">
                  <a:moveTo>
                    <a:pt x="2113" y="623"/>
                  </a:moveTo>
                  <a:cubicBezTo>
                    <a:pt x="2934" y="623"/>
                    <a:pt x="3600" y="1291"/>
                    <a:pt x="3600" y="2113"/>
                  </a:cubicBezTo>
                  <a:cubicBezTo>
                    <a:pt x="3600" y="2934"/>
                    <a:pt x="2934" y="3602"/>
                    <a:pt x="2113" y="3602"/>
                  </a:cubicBezTo>
                  <a:cubicBezTo>
                    <a:pt x="1289" y="3602"/>
                    <a:pt x="623" y="2934"/>
                    <a:pt x="623" y="2113"/>
                  </a:cubicBezTo>
                  <a:cubicBezTo>
                    <a:pt x="623" y="1291"/>
                    <a:pt x="1289" y="623"/>
                    <a:pt x="2113" y="623"/>
                  </a:cubicBezTo>
                  <a:close/>
                  <a:moveTo>
                    <a:pt x="2113" y="1"/>
                  </a:moveTo>
                  <a:cubicBezTo>
                    <a:pt x="947" y="1"/>
                    <a:pt x="1" y="947"/>
                    <a:pt x="1" y="2113"/>
                  </a:cubicBezTo>
                  <a:cubicBezTo>
                    <a:pt x="1" y="3278"/>
                    <a:pt x="947" y="4224"/>
                    <a:pt x="2113" y="4224"/>
                  </a:cubicBezTo>
                  <a:cubicBezTo>
                    <a:pt x="3276" y="4224"/>
                    <a:pt x="4225" y="3275"/>
                    <a:pt x="4225" y="2113"/>
                  </a:cubicBezTo>
                  <a:cubicBezTo>
                    <a:pt x="4225" y="947"/>
                    <a:pt x="3276"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9"/>
            <p:cNvSpPr/>
            <p:nvPr/>
          </p:nvSpPr>
          <p:spPr>
            <a:xfrm>
              <a:off x="7827409" y="3452852"/>
              <a:ext cx="124110" cy="17907"/>
            </a:xfrm>
            <a:custGeom>
              <a:rect b="b" l="l" r="r" t="t"/>
              <a:pathLst>
                <a:path extrusionOk="0" h="623" w="4318">
                  <a:moveTo>
                    <a:pt x="0" y="0"/>
                  </a:moveTo>
                  <a:lnTo>
                    <a:pt x="0" y="622"/>
                  </a:lnTo>
                  <a:lnTo>
                    <a:pt x="4317" y="622"/>
                  </a:lnTo>
                  <a:lnTo>
                    <a:pt x="43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9"/>
            <p:cNvSpPr/>
            <p:nvPr/>
          </p:nvSpPr>
          <p:spPr>
            <a:xfrm>
              <a:off x="7823874" y="3333427"/>
              <a:ext cx="139660" cy="74989"/>
            </a:xfrm>
            <a:custGeom>
              <a:rect b="b" l="l" r="r" t="t"/>
              <a:pathLst>
                <a:path extrusionOk="0" h="2609" w="4859">
                  <a:moveTo>
                    <a:pt x="251" y="0"/>
                  </a:moveTo>
                  <a:lnTo>
                    <a:pt x="0" y="568"/>
                  </a:lnTo>
                  <a:lnTo>
                    <a:pt x="4608" y="2609"/>
                  </a:lnTo>
                  <a:lnTo>
                    <a:pt x="4858" y="2038"/>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9"/>
            <p:cNvSpPr/>
            <p:nvPr/>
          </p:nvSpPr>
          <p:spPr>
            <a:xfrm>
              <a:off x="7897627" y="3239152"/>
              <a:ext cx="103933" cy="141701"/>
            </a:xfrm>
            <a:custGeom>
              <a:rect b="b" l="l" r="r" t="t"/>
              <a:pathLst>
                <a:path extrusionOk="0" h="4930" w="3616">
                  <a:moveTo>
                    <a:pt x="517" y="0"/>
                  </a:moveTo>
                  <a:lnTo>
                    <a:pt x="1" y="350"/>
                  </a:lnTo>
                  <a:lnTo>
                    <a:pt x="3099" y="4930"/>
                  </a:lnTo>
                  <a:lnTo>
                    <a:pt x="3615" y="4581"/>
                  </a:lnTo>
                  <a:lnTo>
                    <a:pt x="5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9"/>
            <p:cNvSpPr/>
            <p:nvPr/>
          </p:nvSpPr>
          <p:spPr>
            <a:xfrm>
              <a:off x="8012913" y="3240905"/>
              <a:ext cx="93154" cy="142218"/>
            </a:xfrm>
            <a:custGeom>
              <a:rect b="b" l="l" r="r" t="t"/>
              <a:pathLst>
                <a:path extrusionOk="0" h="4948" w="3241">
                  <a:moveTo>
                    <a:pt x="2702" y="1"/>
                  </a:moveTo>
                  <a:lnTo>
                    <a:pt x="0" y="4635"/>
                  </a:lnTo>
                  <a:lnTo>
                    <a:pt x="538" y="4948"/>
                  </a:lnTo>
                  <a:lnTo>
                    <a:pt x="3241" y="313"/>
                  </a:lnTo>
                  <a:lnTo>
                    <a:pt x="27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9"/>
            <p:cNvSpPr/>
            <p:nvPr/>
          </p:nvSpPr>
          <p:spPr>
            <a:xfrm>
              <a:off x="8048583" y="3332565"/>
              <a:ext cx="122414" cy="88096"/>
            </a:xfrm>
            <a:custGeom>
              <a:rect b="b" l="l" r="r" t="t"/>
              <a:pathLst>
                <a:path extrusionOk="0" h="3065" w="4259">
                  <a:moveTo>
                    <a:pt x="3920" y="1"/>
                  </a:moveTo>
                  <a:lnTo>
                    <a:pt x="1" y="2543"/>
                  </a:lnTo>
                  <a:lnTo>
                    <a:pt x="340" y="3064"/>
                  </a:lnTo>
                  <a:lnTo>
                    <a:pt x="4259" y="522"/>
                  </a:lnTo>
                  <a:lnTo>
                    <a:pt x="39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9"/>
            <p:cNvSpPr/>
            <p:nvPr/>
          </p:nvSpPr>
          <p:spPr>
            <a:xfrm>
              <a:off x="8042087" y="3454318"/>
              <a:ext cx="130893" cy="17907"/>
            </a:xfrm>
            <a:custGeom>
              <a:rect b="b" l="l" r="r" t="t"/>
              <a:pathLst>
                <a:path extrusionOk="0" h="623" w="4554">
                  <a:moveTo>
                    <a:pt x="0" y="1"/>
                  </a:moveTo>
                  <a:lnTo>
                    <a:pt x="0" y="623"/>
                  </a:lnTo>
                  <a:lnTo>
                    <a:pt x="4554" y="623"/>
                  </a:lnTo>
                  <a:lnTo>
                    <a:pt x="45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9"/>
            <p:cNvSpPr/>
            <p:nvPr/>
          </p:nvSpPr>
          <p:spPr>
            <a:xfrm>
              <a:off x="7854599" y="3503238"/>
              <a:ext cx="295214" cy="17907"/>
            </a:xfrm>
            <a:custGeom>
              <a:rect b="b" l="l" r="r" t="t"/>
              <a:pathLst>
                <a:path extrusionOk="0" h="623" w="10271">
                  <a:moveTo>
                    <a:pt x="1" y="0"/>
                  </a:moveTo>
                  <a:lnTo>
                    <a:pt x="1" y="622"/>
                  </a:lnTo>
                  <a:lnTo>
                    <a:pt x="10270" y="622"/>
                  </a:lnTo>
                  <a:lnTo>
                    <a:pt x="102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9"/>
            <p:cNvSpPr/>
            <p:nvPr/>
          </p:nvSpPr>
          <p:spPr>
            <a:xfrm>
              <a:off x="7933411" y="3513901"/>
              <a:ext cx="17907" cy="547343"/>
            </a:xfrm>
            <a:custGeom>
              <a:rect b="b" l="l" r="r" t="t"/>
              <a:pathLst>
                <a:path extrusionOk="0" h="19043" w="623">
                  <a:moveTo>
                    <a:pt x="0" y="1"/>
                  </a:moveTo>
                  <a:lnTo>
                    <a:pt x="0" y="19043"/>
                  </a:lnTo>
                  <a:lnTo>
                    <a:pt x="622" y="19043"/>
                  </a:lnTo>
                  <a:lnTo>
                    <a:pt x="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9"/>
            <p:cNvSpPr/>
            <p:nvPr/>
          </p:nvSpPr>
          <p:spPr>
            <a:xfrm>
              <a:off x="8053670" y="3513901"/>
              <a:ext cx="17907" cy="547343"/>
            </a:xfrm>
            <a:custGeom>
              <a:rect b="b" l="l" r="r" t="t"/>
              <a:pathLst>
                <a:path extrusionOk="0" h="19043" w="623">
                  <a:moveTo>
                    <a:pt x="1" y="1"/>
                  </a:moveTo>
                  <a:lnTo>
                    <a:pt x="1" y="19043"/>
                  </a:lnTo>
                  <a:lnTo>
                    <a:pt x="623" y="19043"/>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9"/>
            <p:cNvSpPr/>
            <p:nvPr/>
          </p:nvSpPr>
          <p:spPr>
            <a:xfrm>
              <a:off x="8476817" y="3214404"/>
              <a:ext cx="369973" cy="855808"/>
            </a:xfrm>
            <a:custGeom>
              <a:rect b="b" l="l" r="r" t="t"/>
              <a:pathLst>
                <a:path extrusionOk="0" h="29775" w="12872">
                  <a:moveTo>
                    <a:pt x="6435" y="1"/>
                  </a:moveTo>
                  <a:cubicBezTo>
                    <a:pt x="2882" y="1"/>
                    <a:pt x="1" y="2880"/>
                    <a:pt x="1" y="6435"/>
                  </a:cubicBezTo>
                  <a:cubicBezTo>
                    <a:pt x="1" y="7878"/>
                    <a:pt x="483" y="9206"/>
                    <a:pt x="1284" y="10280"/>
                  </a:cubicBezTo>
                  <a:lnTo>
                    <a:pt x="1" y="10620"/>
                  </a:lnTo>
                  <a:lnTo>
                    <a:pt x="1" y="29775"/>
                  </a:lnTo>
                  <a:lnTo>
                    <a:pt x="12872" y="29775"/>
                  </a:lnTo>
                  <a:lnTo>
                    <a:pt x="12872" y="10620"/>
                  </a:lnTo>
                  <a:lnTo>
                    <a:pt x="11586" y="10280"/>
                  </a:lnTo>
                  <a:cubicBezTo>
                    <a:pt x="12390" y="9206"/>
                    <a:pt x="12872" y="7878"/>
                    <a:pt x="12872" y="6435"/>
                  </a:cubicBezTo>
                  <a:cubicBezTo>
                    <a:pt x="12872" y="2880"/>
                    <a:pt x="9990" y="1"/>
                    <a:pt x="64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9"/>
            <p:cNvSpPr/>
            <p:nvPr/>
          </p:nvSpPr>
          <p:spPr>
            <a:xfrm>
              <a:off x="8467849" y="3205437"/>
              <a:ext cx="387851" cy="873686"/>
            </a:xfrm>
            <a:custGeom>
              <a:rect b="b" l="l" r="r" t="t"/>
              <a:pathLst>
                <a:path extrusionOk="0" h="30397" w="13494">
                  <a:moveTo>
                    <a:pt x="6747" y="623"/>
                  </a:moveTo>
                  <a:cubicBezTo>
                    <a:pt x="10125" y="623"/>
                    <a:pt x="12872" y="3369"/>
                    <a:pt x="12872" y="6747"/>
                  </a:cubicBezTo>
                  <a:cubicBezTo>
                    <a:pt x="12872" y="8072"/>
                    <a:pt x="12449" y="9336"/>
                    <a:pt x="11650" y="10406"/>
                  </a:cubicBezTo>
                  <a:cubicBezTo>
                    <a:pt x="11588" y="10489"/>
                    <a:pt x="11571" y="10597"/>
                    <a:pt x="11605" y="10696"/>
                  </a:cubicBezTo>
                  <a:cubicBezTo>
                    <a:pt x="11640" y="10792"/>
                    <a:pt x="11719" y="10868"/>
                    <a:pt x="11819" y="10892"/>
                  </a:cubicBezTo>
                  <a:lnTo>
                    <a:pt x="12872" y="11170"/>
                  </a:lnTo>
                  <a:lnTo>
                    <a:pt x="12872" y="29775"/>
                  </a:lnTo>
                  <a:lnTo>
                    <a:pt x="625" y="29775"/>
                  </a:lnTo>
                  <a:lnTo>
                    <a:pt x="625" y="11170"/>
                  </a:lnTo>
                  <a:lnTo>
                    <a:pt x="1678" y="10892"/>
                  </a:lnTo>
                  <a:cubicBezTo>
                    <a:pt x="1776" y="10868"/>
                    <a:pt x="1857" y="10792"/>
                    <a:pt x="1891" y="10696"/>
                  </a:cubicBezTo>
                  <a:cubicBezTo>
                    <a:pt x="1926" y="10597"/>
                    <a:pt x="1909" y="10489"/>
                    <a:pt x="1847" y="10406"/>
                  </a:cubicBezTo>
                  <a:cubicBezTo>
                    <a:pt x="1046" y="9336"/>
                    <a:pt x="625" y="8072"/>
                    <a:pt x="625" y="6747"/>
                  </a:cubicBezTo>
                  <a:cubicBezTo>
                    <a:pt x="625" y="3369"/>
                    <a:pt x="3372" y="623"/>
                    <a:pt x="6747" y="623"/>
                  </a:cubicBezTo>
                  <a:close/>
                  <a:moveTo>
                    <a:pt x="6747" y="1"/>
                  </a:moveTo>
                  <a:cubicBezTo>
                    <a:pt x="3027" y="1"/>
                    <a:pt x="1" y="3027"/>
                    <a:pt x="1" y="6747"/>
                  </a:cubicBezTo>
                  <a:cubicBezTo>
                    <a:pt x="1" y="8055"/>
                    <a:pt x="374" y="9311"/>
                    <a:pt x="1087" y="10406"/>
                  </a:cubicBezTo>
                  <a:lnTo>
                    <a:pt x="234" y="10629"/>
                  </a:lnTo>
                  <a:cubicBezTo>
                    <a:pt x="97" y="10666"/>
                    <a:pt x="1" y="10789"/>
                    <a:pt x="1" y="10929"/>
                  </a:cubicBezTo>
                  <a:lnTo>
                    <a:pt x="1" y="30084"/>
                  </a:lnTo>
                  <a:cubicBezTo>
                    <a:pt x="1" y="30257"/>
                    <a:pt x="141" y="30397"/>
                    <a:pt x="313" y="30397"/>
                  </a:cubicBezTo>
                  <a:lnTo>
                    <a:pt x="13181" y="30397"/>
                  </a:lnTo>
                  <a:cubicBezTo>
                    <a:pt x="13354" y="30397"/>
                    <a:pt x="13494" y="30257"/>
                    <a:pt x="13494" y="30084"/>
                  </a:cubicBezTo>
                  <a:lnTo>
                    <a:pt x="13494" y="10932"/>
                  </a:lnTo>
                  <a:cubicBezTo>
                    <a:pt x="13494" y="10789"/>
                    <a:pt x="13398" y="10666"/>
                    <a:pt x="13263" y="10629"/>
                  </a:cubicBezTo>
                  <a:lnTo>
                    <a:pt x="12409" y="10406"/>
                  </a:lnTo>
                  <a:cubicBezTo>
                    <a:pt x="13120" y="9311"/>
                    <a:pt x="13494" y="8055"/>
                    <a:pt x="13494" y="6747"/>
                  </a:cubicBezTo>
                  <a:cubicBezTo>
                    <a:pt x="13494" y="3027"/>
                    <a:pt x="10467"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9"/>
            <p:cNvSpPr/>
            <p:nvPr/>
          </p:nvSpPr>
          <p:spPr>
            <a:xfrm>
              <a:off x="8601071" y="3372143"/>
              <a:ext cx="121437" cy="121437"/>
            </a:xfrm>
            <a:custGeom>
              <a:rect b="b" l="l" r="r" t="t"/>
              <a:pathLst>
                <a:path extrusionOk="0" h="4225" w="4225">
                  <a:moveTo>
                    <a:pt x="2112" y="623"/>
                  </a:moveTo>
                  <a:cubicBezTo>
                    <a:pt x="2933" y="623"/>
                    <a:pt x="3602" y="1291"/>
                    <a:pt x="3602" y="2113"/>
                  </a:cubicBezTo>
                  <a:cubicBezTo>
                    <a:pt x="3602" y="2934"/>
                    <a:pt x="2933" y="3602"/>
                    <a:pt x="2112" y="3602"/>
                  </a:cubicBezTo>
                  <a:cubicBezTo>
                    <a:pt x="1291" y="3602"/>
                    <a:pt x="622" y="2934"/>
                    <a:pt x="622" y="2113"/>
                  </a:cubicBezTo>
                  <a:cubicBezTo>
                    <a:pt x="622" y="1291"/>
                    <a:pt x="1291" y="623"/>
                    <a:pt x="2112" y="623"/>
                  </a:cubicBezTo>
                  <a:close/>
                  <a:moveTo>
                    <a:pt x="2112" y="1"/>
                  </a:moveTo>
                  <a:cubicBezTo>
                    <a:pt x="949" y="1"/>
                    <a:pt x="0" y="947"/>
                    <a:pt x="0" y="2113"/>
                  </a:cubicBezTo>
                  <a:cubicBezTo>
                    <a:pt x="0" y="3278"/>
                    <a:pt x="949" y="4224"/>
                    <a:pt x="2112" y="4224"/>
                  </a:cubicBezTo>
                  <a:cubicBezTo>
                    <a:pt x="3278" y="4224"/>
                    <a:pt x="4224" y="3275"/>
                    <a:pt x="4224" y="2113"/>
                  </a:cubicBezTo>
                  <a:cubicBezTo>
                    <a:pt x="4224" y="947"/>
                    <a:pt x="3278" y="1"/>
                    <a:pt x="21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9"/>
            <p:cNvSpPr/>
            <p:nvPr/>
          </p:nvSpPr>
          <p:spPr>
            <a:xfrm>
              <a:off x="8486733" y="3452852"/>
              <a:ext cx="124110" cy="17907"/>
            </a:xfrm>
            <a:custGeom>
              <a:rect b="b" l="l" r="r" t="t"/>
              <a:pathLst>
                <a:path extrusionOk="0" h="623" w="4318">
                  <a:moveTo>
                    <a:pt x="0" y="0"/>
                  </a:moveTo>
                  <a:lnTo>
                    <a:pt x="0" y="622"/>
                  </a:lnTo>
                  <a:lnTo>
                    <a:pt x="4318" y="622"/>
                  </a:lnTo>
                  <a:lnTo>
                    <a:pt x="43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9"/>
            <p:cNvSpPr/>
            <p:nvPr/>
          </p:nvSpPr>
          <p:spPr>
            <a:xfrm>
              <a:off x="8483198" y="3333427"/>
              <a:ext cx="139660" cy="74989"/>
            </a:xfrm>
            <a:custGeom>
              <a:rect b="b" l="l" r="r" t="t"/>
              <a:pathLst>
                <a:path extrusionOk="0" h="2609" w="4859">
                  <a:moveTo>
                    <a:pt x="251" y="0"/>
                  </a:moveTo>
                  <a:lnTo>
                    <a:pt x="0" y="568"/>
                  </a:lnTo>
                  <a:lnTo>
                    <a:pt x="4608" y="2609"/>
                  </a:lnTo>
                  <a:lnTo>
                    <a:pt x="4859" y="2038"/>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9"/>
            <p:cNvSpPr/>
            <p:nvPr/>
          </p:nvSpPr>
          <p:spPr>
            <a:xfrm>
              <a:off x="8556980" y="3239152"/>
              <a:ext cx="103904" cy="141701"/>
            </a:xfrm>
            <a:custGeom>
              <a:rect b="b" l="l" r="r" t="t"/>
              <a:pathLst>
                <a:path extrusionOk="0" h="4930" w="3615">
                  <a:moveTo>
                    <a:pt x="514" y="0"/>
                  </a:moveTo>
                  <a:lnTo>
                    <a:pt x="0" y="350"/>
                  </a:lnTo>
                  <a:lnTo>
                    <a:pt x="3098" y="4930"/>
                  </a:lnTo>
                  <a:lnTo>
                    <a:pt x="3614" y="4581"/>
                  </a:lnTo>
                  <a:lnTo>
                    <a:pt x="5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9"/>
            <p:cNvSpPr/>
            <p:nvPr/>
          </p:nvSpPr>
          <p:spPr>
            <a:xfrm>
              <a:off x="8672094" y="3240704"/>
              <a:ext cx="93154" cy="142218"/>
            </a:xfrm>
            <a:custGeom>
              <a:rect b="b" l="l" r="r" t="t"/>
              <a:pathLst>
                <a:path extrusionOk="0" h="4948" w="3241">
                  <a:moveTo>
                    <a:pt x="2702" y="1"/>
                  </a:moveTo>
                  <a:lnTo>
                    <a:pt x="0" y="4635"/>
                  </a:lnTo>
                  <a:lnTo>
                    <a:pt x="539" y="4947"/>
                  </a:lnTo>
                  <a:lnTo>
                    <a:pt x="3241" y="313"/>
                  </a:lnTo>
                  <a:lnTo>
                    <a:pt x="27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9"/>
            <p:cNvSpPr/>
            <p:nvPr/>
          </p:nvSpPr>
          <p:spPr>
            <a:xfrm>
              <a:off x="8707907" y="3332565"/>
              <a:ext cx="122443" cy="88096"/>
            </a:xfrm>
            <a:custGeom>
              <a:rect b="b" l="l" r="r" t="t"/>
              <a:pathLst>
                <a:path extrusionOk="0" h="3065" w="4260">
                  <a:moveTo>
                    <a:pt x="3920" y="1"/>
                  </a:moveTo>
                  <a:lnTo>
                    <a:pt x="1" y="2543"/>
                  </a:lnTo>
                  <a:lnTo>
                    <a:pt x="340" y="3064"/>
                  </a:lnTo>
                  <a:lnTo>
                    <a:pt x="4259" y="522"/>
                  </a:lnTo>
                  <a:lnTo>
                    <a:pt x="39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9"/>
            <p:cNvSpPr/>
            <p:nvPr/>
          </p:nvSpPr>
          <p:spPr>
            <a:xfrm>
              <a:off x="8701353" y="3454318"/>
              <a:ext cx="130951" cy="17907"/>
            </a:xfrm>
            <a:custGeom>
              <a:rect b="b" l="l" r="r" t="t"/>
              <a:pathLst>
                <a:path extrusionOk="0" h="623" w="4556">
                  <a:moveTo>
                    <a:pt x="0" y="1"/>
                  </a:moveTo>
                  <a:lnTo>
                    <a:pt x="0" y="623"/>
                  </a:lnTo>
                  <a:lnTo>
                    <a:pt x="4556" y="623"/>
                  </a:lnTo>
                  <a:lnTo>
                    <a:pt x="45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9"/>
            <p:cNvSpPr/>
            <p:nvPr/>
          </p:nvSpPr>
          <p:spPr>
            <a:xfrm>
              <a:off x="8513924" y="3503238"/>
              <a:ext cx="295128" cy="17907"/>
            </a:xfrm>
            <a:custGeom>
              <a:rect b="b" l="l" r="r" t="t"/>
              <a:pathLst>
                <a:path extrusionOk="0" h="623" w="10268">
                  <a:moveTo>
                    <a:pt x="1" y="0"/>
                  </a:moveTo>
                  <a:lnTo>
                    <a:pt x="1" y="622"/>
                  </a:lnTo>
                  <a:lnTo>
                    <a:pt x="10268" y="622"/>
                  </a:lnTo>
                  <a:lnTo>
                    <a:pt x="102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9"/>
            <p:cNvSpPr/>
            <p:nvPr/>
          </p:nvSpPr>
          <p:spPr>
            <a:xfrm>
              <a:off x="8592736" y="3513901"/>
              <a:ext cx="17907" cy="547343"/>
            </a:xfrm>
            <a:custGeom>
              <a:rect b="b" l="l" r="r" t="t"/>
              <a:pathLst>
                <a:path extrusionOk="0" h="19043" w="623">
                  <a:moveTo>
                    <a:pt x="0" y="1"/>
                  </a:moveTo>
                  <a:lnTo>
                    <a:pt x="0" y="19043"/>
                  </a:lnTo>
                  <a:lnTo>
                    <a:pt x="622" y="19043"/>
                  </a:lnTo>
                  <a:lnTo>
                    <a:pt x="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9"/>
            <p:cNvSpPr/>
            <p:nvPr/>
          </p:nvSpPr>
          <p:spPr>
            <a:xfrm>
              <a:off x="8712994" y="3513901"/>
              <a:ext cx="17907" cy="547343"/>
            </a:xfrm>
            <a:custGeom>
              <a:rect b="b" l="l" r="r" t="t"/>
              <a:pathLst>
                <a:path extrusionOk="0" h="19043" w="623">
                  <a:moveTo>
                    <a:pt x="1" y="1"/>
                  </a:moveTo>
                  <a:lnTo>
                    <a:pt x="1" y="19043"/>
                  </a:lnTo>
                  <a:lnTo>
                    <a:pt x="623" y="19043"/>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9"/>
            <p:cNvSpPr/>
            <p:nvPr/>
          </p:nvSpPr>
          <p:spPr>
            <a:xfrm>
              <a:off x="6983903"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9"/>
            <p:cNvSpPr/>
            <p:nvPr/>
          </p:nvSpPr>
          <p:spPr>
            <a:xfrm>
              <a:off x="7069354" y="2711325"/>
              <a:ext cx="52944" cy="46333"/>
            </a:xfrm>
            <a:custGeom>
              <a:rect b="b" l="l" r="r" t="t"/>
              <a:pathLst>
                <a:path extrusionOk="0" h="1612" w="1842">
                  <a:moveTo>
                    <a:pt x="0" y="1"/>
                  </a:moveTo>
                  <a:lnTo>
                    <a:pt x="0"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9"/>
            <p:cNvSpPr/>
            <p:nvPr/>
          </p:nvSpPr>
          <p:spPr>
            <a:xfrm>
              <a:off x="7154863"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9"/>
            <p:cNvSpPr/>
            <p:nvPr/>
          </p:nvSpPr>
          <p:spPr>
            <a:xfrm>
              <a:off x="7240372"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9"/>
            <p:cNvSpPr/>
            <p:nvPr/>
          </p:nvSpPr>
          <p:spPr>
            <a:xfrm>
              <a:off x="7325795" y="2711325"/>
              <a:ext cx="52972" cy="46333"/>
            </a:xfrm>
            <a:custGeom>
              <a:rect b="b" l="l" r="r" t="t"/>
              <a:pathLst>
                <a:path extrusionOk="0" h="1612" w="1843">
                  <a:moveTo>
                    <a:pt x="1" y="1"/>
                  </a:moveTo>
                  <a:lnTo>
                    <a:pt x="1"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9"/>
            <p:cNvSpPr/>
            <p:nvPr/>
          </p:nvSpPr>
          <p:spPr>
            <a:xfrm>
              <a:off x="7411304"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9"/>
            <p:cNvSpPr/>
            <p:nvPr/>
          </p:nvSpPr>
          <p:spPr>
            <a:xfrm>
              <a:off x="7496813"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9"/>
            <p:cNvSpPr/>
            <p:nvPr/>
          </p:nvSpPr>
          <p:spPr>
            <a:xfrm>
              <a:off x="7582264" y="2711325"/>
              <a:ext cx="52944" cy="46333"/>
            </a:xfrm>
            <a:custGeom>
              <a:rect b="b" l="l" r="r" t="t"/>
              <a:pathLst>
                <a:path extrusionOk="0" h="1612" w="1842">
                  <a:moveTo>
                    <a:pt x="0" y="1"/>
                  </a:moveTo>
                  <a:lnTo>
                    <a:pt x="0"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9"/>
            <p:cNvSpPr/>
            <p:nvPr/>
          </p:nvSpPr>
          <p:spPr>
            <a:xfrm>
              <a:off x="7667773"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9"/>
            <p:cNvSpPr/>
            <p:nvPr/>
          </p:nvSpPr>
          <p:spPr>
            <a:xfrm>
              <a:off x="7753253" y="2711325"/>
              <a:ext cx="52915" cy="46333"/>
            </a:xfrm>
            <a:custGeom>
              <a:rect b="b" l="l" r="r" t="t"/>
              <a:pathLst>
                <a:path extrusionOk="0" h="1612" w="1841">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9"/>
            <p:cNvSpPr/>
            <p:nvPr/>
          </p:nvSpPr>
          <p:spPr>
            <a:xfrm>
              <a:off x="7838705" y="2711325"/>
              <a:ext cx="52944" cy="46333"/>
            </a:xfrm>
            <a:custGeom>
              <a:rect b="b" l="l" r="r" t="t"/>
              <a:pathLst>
                <a:path extrusionOk="0" h="1612" w="1842">
                  <a:moveTo>
                    <a:pt x="0" y="1"/>
                  </a:moveTo>
                  <a:lnTo>
                    <a:pt x="0"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9"/>
            <p:cNvSpPr/>
            <p:nvPr/>
          </p:nvSpPr>
          <p:spPr>
            <a:xfrm>
              <a:off x="7924214"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9"/>
            <p:cNvSpPr/>
            <p:nvPr/>
          </p:nvSpPr>
          <p:spPr>
            <a:xfrm>
              <a:off x="8009723"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9"/>
            <p:cNvSpPr/>
            <p:nvPr/>
          </p:nvSpPr>
          <p:spPr>
            <a:xfrm>
              <a:off x="8095145" y="2711325"/>
              <a:ext cx="52972" cy="46333"/>
            </a:xfrm>
            <a:custGeom>
              <a:rect b="b" l="l" r="r" t="t"/>
              <a:pathLst>
                <a:path extrusionOk="0" h="1612" w="1843">
                  <a:moveTo>
                    <a:pt x="1" y="1"/>
                  </a:moveTo>
                  <a:lnTo>
                    <a:pt x="1"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9"/>
            <p:cNvSpPr/>
            <p:nvPr/>
          </p:nvSpPr>
          <p:spPr>
            <a:xfrm>
              <a:off x="8180654"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9"/>
            <p:cNvSpPr/>
            <p:nvPr/>
          </p:nvSpPr>
          <p:spPr>
            <a:xfrm>
              <a:off x="8266163"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9"/>
            <p:cNvSpPr/>
            <p:nvPr/>
          </p:nvSpPr>
          <p:spPr>
            <a:xfrm>
              <a:off x="8351672"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9"/>
            <p:cNvSpPr/>
            <p:nvPr/>
          </p:nvSpPr>
          <p:spPr>
            <a:xfrm>
              <a:off x="8437124" y="2711325"/>
              <a:ext cx="52944" cy="46333"/>
            </a:xfrm>
            <a:custGeom>
              <a:rect b="b" l="l" r="r" t="t"/>
              <a:pathLst>
                <a:path extrusionOk="0" h="1612" w="1842">
                  <a:moveTo>
                    <a:pt x="0" y="1"/>
                  </a:moveTo>
                  <a:lnTo>
                    <a:pt x="0"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9"/>
            <p:cNvSpPr/>
            <p:nvPr/>
          </p:nvSpPr>
          <p:spPr>
            <a:xfrm>
              <a:off x="8522633"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9"/>
            <p:cNvSpPr/>
            <p:nvPr/>
          </p:nvSpPr>
          <p:spPr>
            <a:xfrm>
              <a:off x="8608055" y="2711325"/>
              <a:ext cx="52972" cy="46333"/>
            </a:xfrm>
            <a:custGeom>
              <a:rect b="b" l="l" r="r" t="t"/>
              <a:pathLst>
                <a:path extrusionOk="0" h="1612" w="1843">
                  <a:moveTo>
                    <a:pt x="1" y="1"/>
                  </a:moveTo>
                  <a:lnTo>
                    <a:pt x="1"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9"/>
            <p:cNvSpPr/>
            <p:nvPr/>
          </p:nvSpPr>
          <p:spPr>
            <a:xfrm>
              <a:off x="8693564" y="2711325"/>
              <a:ext cx="52972" cy="46333"/>
            </a:xfrm>
            <a:custGeom>
              <a:rect b="b" l="l" r="r" t="t"/>
              <a:pathLst>
                <a:path extrusionOk="0" h="1612" w="1843">
                  <a:moveTo>
                    <a:pt x="1" y="1"/>
                  </a:moveTo>
                  <a:lnTo>
                    <a:pt x="1"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9"/>
            <p:cNvSpPr/>
            <p:nvPr/>
          </p:nvSpPr>
          <p:spPr>
            <a:xfrm>
              <a:off x="8779073"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9"/>
            <p:cNvSpPr/>
            <p:nvPr/>
          </p:nvSpPr>
          <p:spPr>
            <a:xfrm>
              <a:off x="8864525" y="2711325"/>
              <a:ext cx="52944" cy="46333"/>
            </a:xfrm>
            <a:custGeom>
              <a:rect b="b" l="l" r="r" t="t"/>
              <a:pathLst>
                <a:path extrusionOk="0" h="1612" w="1842">
                  <a:moveTo>
                    <a:pt x="0" y="1"/>
                  </a:moveTo>
                  <a:lnTo>
                    <a:pt x="0"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9"/>
            <p:cNvSpPr/>
            <p:nvPr/>
          </p:nvSpPr>
          <p:spPr>
            <a:xfrm>
              <a:off x="8950005" y="2711325"/>
              <a:ext cx="52972" cy="46333"/>
            </a:xfrm>
            <a:custGeom>
              <a:rect b="b" l="l" r="r" t="t"/>
              <a:pathLst>
                <a:path extrusionOk="0" h="1612" w="1843">
                  <a:moveTo>
                    <a:pt x="1" y="1"/>
                  </a:moveTo>
                  <a:lnTo>
                    <a:pt x="1" y="1611"/>
                  </a:lnTo>
                  <a:lnTo>
                    <a:pt x="1843" y="1611"/>
                  </a:lnTo>
                  <a:lnTo>
                    <a:pt x="18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9"/>
            <p:cNvSpPr/>
            <p:nvPr/>
          </p:nvSpPr>
          <p:spPr>
            <a:xfrm>
              <a:off x="5936699" y="2641940"/>
              <a:ext cx="4113425" cy="40441"/>
            </a:xfrm>
            <a:custGeom>
              <a:rect b="b" l="l" r="r" t="t"/>
              <a:pathLst>
                <a:path extrusionOk="0" h="1407" w="143113">
                  <a:moveTo>
                    <a:pt x="0" y="1"/>
                  </a:moveTo>
                  <a:lnTo>
                    <a:pt x="0" y="1407"/>
                  </a:lnTo>
                  <a:lnTo>
                    <a:pt x="143113" y="1407"/>
                  </a:lnTo>
                  <a:lnTo>
                    <a:pt x="1431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9"/>
            <p:cNvSpPr/>
            <p:nvPr/>
          </p:nvSpPr>
          <p:spPr>
            <a:xfrm>
              <a:off x="5936699" y="2641940"/>
              <a:ext cx="4113425" cy="13883"/>
            </a:xfrm>
            <a:custGeom>
              <a:rect b="b" l="l" r="r" t="t"/>
              <a:pathLst>
                <a:path extrusionOk="0" h="483" w="143113">
                  <a:moveTo>
                    <a:pt x="0" y="1"/>
                  </a:moveTo>
                  <a:lnTo>
                    <a:pt x="0" y="482"/>
                  </a:lnTo>
                  <a:lnTo>
                    <a:pt x="143113" y="482"/>
                  </a:lnTo>
                  <a:lnTo>
                    <a:pt x="1431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9"/>
            <p:cNvSpPr/>
            <p:nvPr/>
          </p:nvSpPr>
          <p:spPr>
            <a:xfrm>
              <a:off x="6983903"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7"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9"/>
            <p:cNvSpPr/>
            <p:nvPr/>
          </p:nvSpPr>
          <p:spPr>
            <a:xfrm>
              <a:off x="7069354"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9"/>
            <p:cNvSpPr/>
            <p:nvPr/>
          </p:nvSpPr>
          <p:spPr>
            <a:xfrm>
              <a:off x="7154863"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9"/>
            <p:cNvSpPr/>
            <p:nvPr/>
          </p:nvSpPr>
          <p:spPr>
            <a:xfrm>
              <a:off x="7240372"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9"/>
            <p:cNvSpPr/>
            <p:nvPr/>
          </p:nvSpPr>
          <p:spPr>
            <a:xfrm>
              <a:off x="7325795" y="2525188"/>
              <a:ext cx="52972" cy="98472"/>
            </a:xfrm>
            <a:custGeom>
              <a:rect b="b" l="l" r="r" t="t"/>
              <a:pathLst>
                <a:path extrusionOk="0" h="3426" w="1843">
                  <a:moveTo>
                    <a:pt x="923" y="1"/>
                  </a:moveTo>
                  <a:cubicBezTo>
                    <a:pt x="414" y="1"/>
                    <a:pt x="1" y="411"/>
                    <a:pt x="1" y="920"/>
                  </a:cubicBezTo>
                  <a:lnTo>
                    <a:pt x="1" y="3426"/>
                  </a:lnTo>
                  <a:lnTo>
                    <a:pt x="1842" y="3426"/>
                  </a:lnTo>
                  <a:lnTo>
                    <a:pt x="1842" y="920"/>
                  </a:lnTo>
                  <a:cubicBezTo>
                    <a:pt x="1842" y="411"/>
                    <a:pt x="1429" y="1"/>
                    <a:pt x="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9"/>
            <p:cNvSpPr/>
            <p:nvPr/>
          </p:nvSpPr>
          <p:spPr>
            <a:xfrm>
              <a:off x="7411304" y="2525188"/>
              <a:ext cx="52972" cy="98472"/>
            </a:xfrm>
            <a:custGeom>
              <a:rect b="b" l="l" r="r" t="t"/>
              <a:pathLst>
                <a:path extrusionOk="0" h="3426" w="1843">
                  <a:moveTo>
                    <a:pt x="920" y="1"/>
                  </a:moveTo>
                  <a:cubicBezTo>
                    <a:pt x="414" y="1"/>
                    <a:pt x="1" y="411"/>
                    <a:pt x="1" y="920"/>
                  </a:cubicBezTo>
                  <a:lnTo>
                    <a:pt x="1"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9"/>
            <p:cNvSpPr/>
            <p:nvPr/>
          </p:nvSpPr>
          <p:spPr>
            <a:xfrm>
              <a:off x="7496813"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7"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9"/>
            <p:cNvSpPr/>
            <p:nvPr/>
          </p:nvSpPr>
          <p:spPr>
            <a:xfrm>
              <a:off x="7582264"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9"/>
            <p:cNvSpPr/>
            <p:nvPr/>
          </p:nvSpPr>
          <p:spPr>
            <a:xfrm>
              <a:off x="7667773"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9"/>
            <p:cNvSpPr/>
            <p:nvPr/>
          </p:nvSpPr>
          <p:spPr>
            <a:xfrm>
              <a:off x="7753253" y="2525188"/>
              <a:ext cx="52915" cy="98472"/>
            </a:xfrm>
            <a:custGeom>
              <a:rect b="b" l="l" r="r" t="t"/>
              <a:pathLst>
                <a:path extrusionOk="0" h="3426" w="1841">
                  <a:moveTo>
                    <a:pt x="921" y="1"/>
                  </a:moveTo>
                  <a:cubicBezTo>
                    <a:pt x="412" y="1"/>
                    <a:pt x="1" y="411"/>
                    <a:pt x="1" y="920"/>
                  </a:cubicBezTo>
                  <a:lnTo>
                    <a:pt x="1" y="3426"/>
                  </a:lnTo>
                  <a:lnTo>
                    <a:pt x="1840" y="3426"/>
                  </a:lnTo>
                  <a:lnTo>
                    <a:pt x="1840" y="920"/>
                  </a:lnTo>
                  <a:cubicBezTo>
                    <a:pt x="1840" y="411"/>
                    <a:pt x="1429" y="1"/>
                    <a:pt x="9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9"/>
            <p:cNvSpPr/>
            <p:nvPr/>
          </p:nvSpPr>
          <p:spPr>
            <a:xfrm>
              <a:off x="7838705" y="2525188"/>
              <a:ext cx="52944" cy="98472"/>
            </a:xfrm>
            <a:custGeom>
              <a:rect b="b" l="l" r="r" t="t"/>
              <a:pathLst>
                <a:path extrusionOk="0" h="3426" w="1842">
                  <a:moveTo>
                    <a:pt x="922" y="1"/>
                  </a:moveTo>
                  <a:cubicBezTo>
                    <a:pt x="414"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9"/>
            <p:cNvSpPr/>
            <p:nvPr/>
          </p:nvSpPr>
          <p:spPr>
            <a:xfrm>
              <a:off x="7924214" y="2525188"/>
              <a:ext cx="52944" cy="98472"/>
            </a:xfrm>
            <a:custGeom>
              <a:rect b="b" l="l" r="r" t="t"/>
              <a:pathLst>
                <a:path extrusionOk="0" h="3426" w="1842">
                  <a:moveTo>
                    <a:pt x="920" y="1"/>
                  </a:moveTo>
                  <a:cubicBezTo>
                    <a:pt x="413" y="1"/>
                    <a:pt x="0" y="411"/>
                    <a:pt x="0" y="920"/>
                  </a:cubicBezTo>
                  <a:lnTo>
                    <a:pt x="0"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9"/>
            <p:cNvSpPr/>
            <p:nvPr/>
          </p:nvSpPr>
          <p:spPr>
            <a:xfrm>
              <a:off x="8009723"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9"/>
            <p:cNvSpPr/>
            <p:nvPr/>
          </p:nvSpPr>
          <p:spPr>
            <a:xfrm>
              <a:off x="8095232"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6"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9"/>
            <p:cNvSpPr/>
            <p:nvPr/>
          </p:nvSpPr>
          <p:spPr>
            <a:xfrm>
              <a:off x="8180654" y="2525188"/>
              <a:ext cx="52972" cy="98472"/>
            </a:xfrm>
            <a:custGeom>
              <a:rect b="b" l="l" r="r" t="t"/>
              <a:pathLst>
                <a:path extrusionOk="0" h="3426" w="1843">
                  <a:moveTo>
                    <a:pt x="920" y="1"/>
                  </a:moveTo>
                  <a:cubicBezTo>
                    <a:pt x="414" y="1"/>
                    <a:pt x="1" y="411"/>
                    <a:pt x="1" y="920"/>
                  </a:cubicBezTo>
                  <a:lnTo>
                    <a:pt x="1"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9"/>
            <p:cNvSpPr/>
            <p:nvPr/>
          </p:nvSpPr>
          <p:spPr>
            <a:xfrm>
              <a:off x="8266163"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9"/>
            <p:cNvSpPr/>
            <p:nvPr/>
          </p:nvSpPr>
          <p:spPr>
            <a:xfrm>
              <a:off x="8351672"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7"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9"/>
            <p:cNvSpPr/>
            <p:nvPr/>
          </p:nvSpPr>
          <p:spPr>
            <a:xfrm>
              <a:off x="8437124"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9"/>
            <p:cNvSpPr/>
            <p:nvPr/>
          </p:nvSpPr>
          <p:spPr>
            <a:xfrm>
              <a:off x="8522633"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9"/>
            <p:cNvSpPr/>
            <p:nvPr/>
          </p:nvSpPr>
          <p:spPr>
            <a:xfrm>
              <a:off x="8608142"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6"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9"/>
            <p:cNvSpPr/>
            <p:nvPr/>
          </p:nvSpPr>
          <p:spPr>
            <a:xfrm>
              <a:off x="8693564" y="2525188"/>
              <a:ext cx="52972" cy="98472"/>
            </a:xfrm>
            <a:custGeom>
              <a:rect b="b" l="l" r="r" t="t"/>
              <a:pathLst>
                <a:path extrusionOk="0" h="3426" w="1843">
                  <a:moveTo>
                    <a:pt x="920" y="1"/>
                  </a:moveTo>
                  <a:cubicBezTo>
                    <a:pt x="414" y="1"/>
                    <a:pt x="1" y="411"/>
                    <a:pt x="1" y="920"/>
                  </a:cubicBezTo>
                  <a:lnTo>
                    <a:pt x="1"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9"/>
            <p:cNvSpPr/>
            <p:nvPr/>
          </p:nvSpPr>
          <p:spPr>
            <a:xfrm>
              <a:off x="8779073" y="2525188"/>
              <a:ext cx="52886" cy="98472"/>
            </a:xfrm>
            <a:custGeom>
              <a:rect b="b" l="l" r="r" t="t"/>
              <a:pathLst>
                <a:path extrusionOk="0" h="3426" w="1840">
                  <a:moveTo>
                    <a:pt x="920" y="1"/>
                  </a:moveTo>
                  <a:cubicBezTo>
                    <a:pt x="414" y="1"/>
                    <a:pt x="1" y="411"/>
                    <a:pt x="1" y="920"/>
                  </a:cubicBezTo>
                  <a:lnTo>
                    <a:pt x="1"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9"/>
            <p:cNvSpPr/>
            <p:nvPr/>
          </p:nvSpPr>
          <p:spPr>
            <a:xfrm>
              <a:off x="8864582" y="2525188"/>
              <a:ext cx="52886" cy="98472"/>
            </a:xfrm>
            <a:custGeom>
              <a:rect b="b" l="l" r="r" t="t"/>
              <a:pathLst>
                <a:path extrusionOk="0" h="3426" w="1840">
                  <a:moveTo>
                    <a:pt x="920" y="1"/>
                  </a:moveTo>
                  <a:cubicBezTo>
                    <a:pt x="411" y="1"/>
                    <a:pt x="0" y="411"/>
                    <a:pt x="0" y="920"/>
                  </a:cubicBezTo>
                  <a:lnTo>
                    <a:pt x="0"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9"/>
            <p:cNvSpPr/>
            <p:nvPr/>
          </p:nvSpPr>
          <p:spPr>
            <a:xfrm>
              <a:off x="8950005" y="2525188"/>
              <a:ext cx="52972" cy="98472"/>
            </a:xfrm>
            <a:custGeom>
              <a:rect b="b" l="l" r="r" t="t"/>
              <a:pathLst>
                <a:path extrusionOk="0" h="3426" w="1843">
                  <a:moveTo>
                    <a:pt x="923" y="1"/>
                  </a:moveTo>
                  <a:cubicBezTo>
                    <a:pt x="414" y="1"/>
                    <a:pt x="1" y="411"/>
                    <a:pt x="1" y="920"/>
                  </a:cubicBezTo>
                  <a:lnTo>
                    <a:pt x="1" y="3426"/>
                  </a:lnTo>
                  <a:lnTo>
                    <a:pt x="1843" y="3426"/>
                  </a:lnTo>
                  <a:lnTo>
                    <a:pt x="1843" y="920"/>
                  </a:lnTo>
                  <a:cubicBezTo>
                    <a:pt x="1843" y="411"/>
                    <a:pt x="1429" y="1"/>
                    <a:pt x="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9"/>
            <p:cNvSpPr/>
            <p:nvPr/>
          </p:nvSpPr>
          <p:spPr>
            <a:xfrm>
              <a:off x="6115477" y="2423583"/>
              <a:ext cx="3755869" cy="74098"/>
            </a:xfrm>
            <a:custGeom>
              <a:rect b="b" l="l" r="r" t="t"/>
              <a:pathLst>
                <a:path extrusionOk="0" h="2578" w="130673">
                  <a:moveTo>
                    <a:pt x="1" y="0"/>
                  </a:moveTo>
                  <a:lnTo>
                    <a:pt x="1" y="2577"/>
                  </a:lnTo>
                  <a:lnTo>
                    <a:pt x="130672" y="2577"/>
                  </a:lnTo>
                  <a:lnTo>
                    <a:pt x="1306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9"/>
            <p:cNvSpPr/>
            <p:nvPr/>
          </p:nvSpPr>
          <p:spPr>
            <a:xfrm>
              <a:off x="9033703" y="2288120"/>
              <a:ext cx="178807" cy="92580"/>
            </a:xfrm>
            <a:custGeom>
              <a:rect b="b" l="l" r="r" t="t"/>
              <a:pathLst>
                <a:path extrusionOk="0" h="3221" w="6221">
                  <a:moveTo>
                    <a:pt x="0" y="0"/>
                  </a:moveTo>
                  <a:lnTo>
                    <a:pt x="0" y="3221"/>
                  </a:lnTo>
                  <a:lnTo>
                    <a:pt x="6220" y="3221"/>
                  </a:lnTo>
                  <a:lnTo>
                    <a:pt x="62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9"/>
            <p:cNvSpPr/>
            <p:nvPr/>
          </p:nvSpPr>
          <p:spPr>
            <a:xfrm>
              <a:off x="9052271" y="2380671"/>
              <a:ext cx="141729" cy="42941"/>
            </a:xfrm>
            <a:custGeom>
              <a:rect b="b" l="l" r="r" t="t"/>
              <a:pathLst>
                <a:path extrusionOk="0" h="1494" w="4931">
                  <a:moveTo>
                    <a:pt x="1" y="1"/>
                  </a:moveTo>
                  <a:lnTo>
                    <a:pt x="1" y="1493"/>
                  </a:lnTo>
                  <a:lnTo>
                    <a:pt x="4930" y="1493"/>
                  </a:lnTo>
                  <a:lnTo>
                    <a:pt x="4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9"/>
            <p:cNvSpPr/>
            <p:nvPr/>
          </p:nvSpPr>
          <p:spPr>
            <a:xfrm>
              <a:off x="9047672" y="2257940"/>
              <a:ext cx="150898" cy="30208"/>
            </a:xfrm>
            <a:custGeom>
              <a:rect b="b" l="l" r="r" t="t"/>
              <a:pathLst>
                <a:path extrusionOk="0" h="1051" w="5250">
                  <a:moveTo>
                    <a:pt x="38" y="0"/>
                  </a:moveTo>
                  <a:cubicBezTo>
                    <a:pt x="18" y="0"/>
                    <a:pt x="1" y="15"/>
                    <a:pt x="1" y="35"/>
                  </a:cubicBezTo>
                  <a:lnTo>
                    <a:pt x="1" y="1050"/>
                  </a:lnTo>
                  <a:lnTo>
                    <a:pt x="5250" y="1050"/>
                  </a:lnTo>
                  <a:lnTo>
                    <a:pt x="5250" y="35"/>
                  </a:lnTo>
                  <a:cubicBezTo>
                    <a:pt x="5250" y="15"/>
                    <a:pt x="5233"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9"/>
            <p:cNvSpPr/>
            <p:nvPr/>
          </p:nvSpPr>
          <p:spPr>
            <a:xfrm>
              <a:off x="6774313" y="2288120"/>
              <a:ext cx="178807" cy="92580"/>
            </a:xfrm>
            <a:custGeom>
              <a:rect b="b" l="l" r="r" t="t"/>
              <a:pathLst>
                <a:path extrusionOk="0" h="3221" w="6221">
                  <a:moveTo>
                    <a:pt x="1" y="0"/>
                  </a:moveTo>
                  <a:lnTo>
                    <a:pt x="1" y="3221"/>
                  </a:lnTo>
                  <a:lnTo>
                    <a:pt x="6221" y="3221"/>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9"/>
            <p:cNvSpPr/>
            <p:nvPr/>
          </p:nvSpPr>
          <p:spPr>
            <a:xfrm>
              <a:off x="6792909" y="2380671"/>
              <a:ext cx="141643" cy="42941"/>
            </a:xfrm>
            <a:custGeom>
              <a:rect b="b" l="l" r="r" t="t"/>
              <a:pathLst>
                <a:path extrusionOk="0" h="1494" w="4928">
                  <a:moveTo>
                    <a:pt x="0" y="1"/>
                  </a:moveTo>
                  <a:lnTo>
                    <a:pt x="0" y="1493"/>
                  </a:lnTo>
                  <a:lnTo>
                    <a:pt x="4927" y="1493"/>
                  </a:lnTo>
                  <a:lnTo>
                    <a:pt x="49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9"/>
            <p:cNvSpPr/>
            <p:nvPr/>
          </p:nvSpPr>
          <p:spPr>
            <a:xfrm>
              <a:off x="6788310" y="2257940"/>
              <a:ext cx="150841" cy="30208"/>
            </a:xfrm>
            <a:custGeom>
              <a:rect b="b" l="l" r="r" t="t"/>
              <a:pathLst>
                <a:path extrusionOk="0" h="1051" w="5248">
                  <a:moveTo>
                    <a:pt x="35" y="0"/>
                  </a:moveTo>
                  <a:cubicBezTo>
                    <a:pt x="15" y="0"/>
                    <a:pt x="0" y="15"/>
                    <a:pt x="0" y="35"/>
                  </a:cubicBezTo>
                  <a:lnTo>
                    <a:pt x="0" y="1050"/>
                  </a:lnTo>
                  <a:lnTo>
                    <a:pt x="5247" y="1050"/>
                  </a:lnTo>
                  <a:lnTo>
                    <a:pt x="5247" y="35"/>
                  </a:lnTo>
                  <a:cubicBezTo>
                    <a:pt x="5247" y="15"/>
                    <a:pt x="5230" y="0"/>
                    <a:pt x="5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9"/>
            <p:cNvSpPr/>
            <p:nvPr/>
          </p:nvSpPr>
          <p:spPr>
            <a:xfrm>
              <a:off x="7004195" y="2824110"/>
              <a:ext cx="1945839" cy="175071"/>
            </a:xfrm>
            <a:custGeom>
              <a:rect b="b" l="l" r="r" t="t"/>
              <a:pathLst>
                <a:path extrusionOk="0" h="6091" w="67699">
                  <a:moveTo>
                    <a:pt x="0" y="1"/>
                  </a:moveTo>
                  <a:lnTo>
                    <a:pt x="0" y="6091"/>
                  </a:lnTo>
                  <a:lnTo>
                    <a:pt x="67699" y="6091"/>
                  </a:lnTo>
                  <a:lnTo>
                    <a:pt x="676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9"/>
            <p:cNvSpPr/>
            <p:nvPr/>
          </p:nvSpPr>
          <p:spPr>
            <a:xfrm>
              <a:off x="7027448" y="2847363"/>
              <a:ext cx="1899362" cy="128508"/>
            </a:xfrm>
            <a:custGeom>
              <a:rect b="b" l="l" r="r" t="t"/>
              <a:pathLst>
                <a:path extrusionOk="0" h="4471" w="66082">
                  <a:moveTo>
                    <a:pt x="65636" y="446"/>
                  </a:moveTo>
                  <a:lnTo>
                    <a:pt x="65636" y="4026"/>
                  </a:lnTo>
                  <a:lnTo>
                    <a:pt x="445" y="4026"/>
                  </a:lnTo>
                  <a:lnTo>
                    <a:pt x="445" y="446"/>
                  </a:lnTo>
                  <a:close/>
                  <a:moveTo>
                    <a:pt x="0" y="1"/>
                  </a:moveTo>
                  <a:lnTo>
                    <a:pt x="0" y="4471"/>
                  </a:lnTo>
                  <a:lnTo>
                    <a:pt x="66081" y="4471"/>
                  </a:lnTo>
                  <a:lnTo>
                    <a:pt x="6608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9"/>
            <p:cNvSpPr/>
            <p:nvPr/>
          </p:nvSpPr>
          <p:spPr>
            <a:xfrm>
              <a:off x="9052414" y="2697499"/>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9"/>
            <p:cNvSpPr/>
            <p:nvPr/>
          </p:nvSpPr>
          <p:spPr>
            <a:xfrm>
              <a:off x="9052414" y="2767574"/>
              <a:ext cx="141442" cy="46764"/>
            </a:xfrm>
            <a:custGeom>
              <a:rect b="b" l="l" r="r" t="t"/>
              <a:pathLst>
                <a:path extrusionOk="0" h="1627"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9"/>
            <p:cNvSpPr/>
            <p:nvPr/>
          </p:nvSpPr>
          <p:spPr>
            <a:xfrm>
              <a:off x="9052414" y="2837677"/>
              <a:ext cx="141442" cy="46764"/>
            </a:xfrm>
            <a:custGeom>
              <a:rect b="b" l="l" r="r" t="t"/>
              <a:pathLst>
                <a:path extrusionOk="0" h="1627"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9"/>
            <p:cNvSpPr/>
            <p:nvPr/>
          </p:nvSpPr>
          <p:spPr>
            <a:xfrm>
              <a:off x="9052414" y="2907779"/>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9"/>
            <p:cNvSpPr/>
            <p:nvPr/>
          </p:nvSpPr>
          <p:spPr>
            <a:xfrm>
              <a:off x="9052414" y="2977882"/>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9"/>
            <p:cNvSpPr/>
            <p:nvPr/>
          </p:nvSpPr>
          <p:spPr>
            <a:xfrm>
              <a:off x="9052414" y="3047985"/>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9"/>
            <p:cNvSpPr/>
            <p:nvPr/>
          </p:nvSpPr>
          <p:spPr>
            <a:xfrm>
              <a:off x="9052414" y="3118088"/>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9"/>
            <p:cNvSpPr/>
            <p:nvPr/>
          </p:nvSpPr>
          <p:spPr>
            <a:xfrm>
              <a:off x="9052414" y="3188278"/>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9"/>
            <p:cNvSpPr/>
            <p:nvPr/>
          </p:nvSpPr>
          <p:spPr>
            <a:xfrm>
              <a:off x="9052414" y="3258381"/>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9"/>
            <p:cNvSpPr/>
            <p:nvPr/>
          </p:nvSpPr>
          <p:spPr>
            <a:xfrm>
              <a:off x="9052414" y="3328483"/>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9"/>
            <p:cNvSpPr/>
            <p:nvPr/>
          </p:nvSpPr>
          <p:spPr>
            <a:xfrm>
              <a:off x="9052414" y="3398586"/>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9"/>
            <p:cNvSpPr/>
            <p:nvPr/>
          </p:nvSpPr>
          <p:spPr>
            <a:xfrm>
              <a:off x="9052414" y="3468689"/>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9"/>
            <p:cNvSpPr/>
            <p:nvPr/>
          </p:nvSpPr>
          <p:spPr>
            <a:xfrm>
              <a:off x="9052414" y="3538792"/>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9"/>
            <p:cNvSpPr/>
            <p:nvPr/>
          </p:nvSpPr>
          <p:spPr>
            <a:xfrm>
              <a:off x="9052414" y="3608867"/>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9"/>
            <p:cNvSpPr/>
            <p:nvPr/>
          </p:nvSpPr>
          <p:spPr>
            <a:xfrm>
              <a:off x="9052414" y="3678970"/>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9"/>
            <p:cNvSpPr/>
            <p:nvPr/>
          </p:nvSpPr>
          <p:spPr>
            <a:xfrm>
              <a:off x="9052414" y="3749159"/>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9"/>
            <p:cNvSpPr/>
            <p:nvPr/>
          </p:nvSpPr>
          <p:spPr>
            <a:xfrm>
              <a:off x="9052414" y="3819262"/>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9"/>
            <p:cNvSpPr/>
            <p:nvPr/>
          </p:nvSpPr>
          <p:spPr>
            <a:xfrm>
              <a:off x="9052414" y="3889365"/>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9"/>
            <p:cNvSpPr/>
            <p:nvPr/>
          </p:nvSpPr>
          <p:spPr>
            <a:xfrm>
              <a:off x="9052414" y="3959468"/>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9"/>
            <p:cNvSpPr/>
            <p:nvPr/>
          </p:nvSpPr>
          <p:spPr>
            <a:xfrm>
              <a:off x="9052414" y="4029571"/>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9"/>
            <p:cNvSpPr/>
            <p:nvPr/>
          </p:nvSpPr>
          <p:spPr>
            <a:xfrm>
              <a:off x="9052414" y="4099673"/>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9"/>
            <p:cNvSpPr/>
            <p:nvPr/>
          </p:nvSpPr>
          <p:spPr>
            <a:xfrm>
              <a:off x="9052414" y="4169776"/>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9"/>
            <p:cNvSpPr/>
            <p:nvPr/>
          </p:nvSpPr>
          <p:spPr>
            <a:xfrm>
              <a:off x="9052414" y="4239879"/>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9"/>
            <p:cNvSpPr/>
            <p:nvPr/>
          </p:nvSpPr>
          <p:spPr>
            <a:xfrm>
              <a:off x="9052414" y="4309982"/>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9"/>
            <p:cNvSpPr/>
            <p:nvPr/>
          </p:nvSpPr>
          <p:spPr>
            <a:xfrm>
              <a:off x="9052414" y="4380143"/>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9"/>
            <p:cNvSpPr/>
            <p:nvPr/>
          </p:nvSpPr>
          <p:spPr>
            <a:xfrm>
              <a:off x="9052414" y="4450246"/>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9"/>
            <p:cNvSpPr/>
            <p:nvPr/>
          </p:nvSpPr>
          <p:spPr>
            <a:xfrm>
              <a:off x="9052414" y="4520349"/>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9"/>
            <p:cNvSpPr/>
            <p:nvPr/>
          </p:nvSpPr>
          <p:spPr>
            <a:xfrm>
              <a:off x="9052414" y="4590452"/>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9"/>
            <p:cNvSpPr/>
            <p:nvPr/>
          </p:nvSpPr>
          <p:spPr>
            <a:xfrm>
              <a:off x="9052414" y="4660555"/>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9"/>
            <p:cNvSpPr/>
            <p:nvPr/>
          </p:nvSpPr>
          <p:spPr>
            <a:xfrm>
              <a:off x="9052414" y="4730658"/>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9"/>
            <p:cNvSpPr/>
            <p:nvPr/>
          </p:nvSpPr>
          <p:spPr>
            <a:xfrm>
              <a:off x="9052414" y="4800761"/>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9"/>
            <p:cNvSpPr/>
            <p:nvPr/>
          </p:nvSpPr>
          <p:spPr>
            <a:xfrm>
              <a:off x="9052414" y="4870864"/>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9"/>
            <p:cNvSpPr/>
            <p:nvPr/>
          </p:nvSpPr>
          <p:spPr>
            <a:xfrm>
              <a:off x="9052414" y="4941024"/>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9"/>
            <p:cNvSpPr/>
            <p:nvPr/>
          </p:nvSpPr>
          <p:spPr>
            <a:xfrm>
              <a:off x="9052414" y="5011127"/>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9"/>
            <p:cNvSpPr/>
            <p:nvPr/>
          </p:nvSpPr>
          <p:spPr>
            <a:xfrm>
              <a:off x="9052414" y="5081230"/>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9"/>
            <p:cNvSpPr/>
            <p:nvPr/>
          </p:nvSpPr>
          <p:spPr>
            <a:xfrm>
              <a:off x="10050095" y="2744206"/>
              <a:ext cx="788953" cy="2396004"/>
            </a:xfrm>
            <a:custGeom>
              <a:rect b="b" l="l" r="r" t="t"/>
              <a:pathLst>
                <a:path extrusionOk="0" h="83361" w="27449">
                  <a:moveTo>
                    <a:pt x="1" y="0"/>
                  </a:moveTo>
                  <a:lnTo>
                    <a:pt x="1" y="83360"/>
                  </a:lnTo>
                  <a:lnTo>
                    <a:pt x="27449" y="83360"/>
                  </a:lnTo>
                  <a:lnTo>
                    <a:pt x="274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9"/>
            <p:cNvSpPr/>
            <p:nvPr/>
          </p:nvSpPr>
          <p:spPr>
            <a:xfrm>
              <a:off x="10207116" y="3121193"/>
              <a:ext cx="590745" cy="2019017"/>
            </a:xfrm>
            <a:custGeom>
              <a:rect b="b" l="l" r="r" t="t"/>
              <a:pathLst>
                <a:path extrusionOk="0" h="70245" w="20553">
                  <a:moveTo>
                    <a:pt x="10275" y="1"/>
                  </a:moveTo>
                  <a:cubicBezTo>
                    <a:pt x="4601" y="1"/>
                    <a:pt x="1" y="4604"/>
                    <a:pt x="1" y="10278"/>
                  </a:cubicBezTo>
                  <a:lnTo>
                    <a:pt x="1" y="70244"/>
                  </a:lnTo>
                  <a:lnTo>
                    <a:pt x="20552" y="70244"/>
                  </a:lnTo>
                  <a:lnTo>
                    <a:pt x="20552" y="10278"/>
                  </a:lnTo>
                  <a:cubicBezTo>
                    <a:pt x="20552" y="4604"/>
                    <a:pt x="15950" y="1"/>
                    <a:pt x="10275" y="1"/>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9"/>
            <p:cNvSpPr/>
            <p:nvPr/>
          </p:nvSpPr>
          <p:spPr>
            <a:xfrm>
              <a:off x="10305990" y="3220067"/>
              <a:ext cx="392996" cy="1920143"/>
            </a:xfrm>
            <a:custGeom>
              <a:rect b="b" l="l" r="r" t="t"/>
              <a:pathLst>
                <a:path extrusionOk="0" h="66805" w="13673">
                  <a:moveTo>
                    <a:pt x="6835" y="1"/>
                  </a:moveTo>
                  <a:cubicBezTo>
                    <a:pt x="3066" y="1"/>
                    <a:pt x="0" y="3069"/>
                    <a:pt x="0" y="6838"/>
                  </a:cubicBezTo>
                  <a:lnTo>
                    <a:pt x="0" y="66804"/>
                  </a:lnTo>
                  <a:lnTo>
                    <a:pt x="13673" y="66804"/>
                  </a:lnTo>
                  <a:lnTo>
                    <a:pt x="13673" y="6838"/>
                  </a:lnTo>
                  <a:cubicBezTo>
                    <a:pt x="13673" y="3069"/>
                    <a:pt x="10604" y="1"/>
                    <a:pt x="6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9"/>
            <p:cNvSpPr/>
            <p:nvPr/>
          </p:nvSpPr>
          <p:spPr>
            <a:xfrm>
              <a:off x="10345712" y="4103554"/>
              <a:ext cx="313494" cy="65389"/>
            </a:xfrm>
            <a:custGeom>
              <a:rect b="b" l="l" r="r" t="t"/>
              <a:pathLst>
                <a:path extrusionOk="0" h="2275" w="10907">
                  <a:moveTo>
                    <a:pt x="0" y="0"/>
                  </a:moveTo>
                  <a:lnTo>
                    <a:pt x="0" y="2275"/>
                  </a:lnTo>
                  <a:lnTo>
                    <a:pt x="10907" y="2275"/>
                  </a:lnTo>
                  <a:lnTo>
                    <a:pt x="109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9"/>
            <p:cNvSpPr/>
            <p:nvPr/>
          </p:nvSpPr>
          <p:spPr>
            <a:xfrm>
              <a:off x="10207116" y="2804766"/>
              <a:ext cx="52972" cy="98472"/>
            </a:xfrm>
            <a:custGeom>
              <a:rect b="b" l="l" r="r" t="t"/>
              <a:pathLst>
                <a:path extrusionOk="0" h="3426" w="1843">
                  <a:moveTo>
                    <a:pt x="920" y="0"/>
                  </a:moveTo>
                  <a:cubicBezTo>
                    <a:pt x="414" y="0"/>
                    <a:pt x="1" y="411"/>
                    <a:pt x="1" y="920"/>
                  </a:cubicBezTo>
                  <a:lnTo>
                    <a:pt x="1" y="3425"/>
                  </a:lnTo>
                  <a:lnTo>
                    <a:pt x="1842" y="3425"/>
                  </a:lnTo>
                  <a:lnTo>
                    <a:pt x="1842" y="920"/>
                  </a:lnTo>
                  <a:cubicBezTo>
                    <a:pt x="1842"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9"/>
            <p:cNvSpPr/>
            <p:nvPr/>
          </p:nvSpPr>
          <p:spPr>
            <a:xfrm>
              <a:off x="10296648" y="2804766"/>
              <a:ext cx="52972" cy="98472"/>
            </a:xfrm>
            <a:custGeom>
              <a:rect b="b" l="l" r="r" t="t"/>
              <a:pathLst>
                <a:path extrusionOk="0" h="3426" w="1843">
                  <a:moveTo>
                    <a:pt x="920" y="0"/>
                  </a:moveTo>
                  <a:cubicBezTo>
                    <a:pt x="414" y="0"/>
                    <a:pt x="1" y="411"/>
                    <a:pt x="1" y="920"/>
                  </a:cubicBezTo>
                  <a:lnTo>
                    <a:pt x="1" y="3425"/>
                  </a:lnTo>
                  <a:lnTo>
                    <a:pt x="1842" y="3425"/>
                  </a:lnTo>
                  <a:lnTo>
                    <a:pt x="1842" y="920"/>
                  </a:lnTo>
                  <a:cubicBezTo>
                    <a:pt x="1842"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9"/>
            <p:cNvSpPr/>
            <p:nvPr/>
          </p:nvSpPr>
          <p:spPr>
            <a:xfrm>
              <a:off x="10386268" y="2804766"/>
              <a:ext cx="52886" cy="98472"/>
            </a:xfrm>
            <a:custGeom>
              <a:rect b="b" l="l" r="r" t="t"/>
              <a:pathLst>
                <a:path extrusionOk="0" h="3426" w="1840">
                  <a:moveTo>
                    <a:pt x="920" y="0"/>
                  </a:moveTo>
                  <a:cubicBezTo>
                    <a:pt x="411" y="0"/>
                    <a:pt x="0" y="411"/>
                    <a:pt x="0" y="920"/>
                  </a:cubicBezTo>
                  <a:lnTo>
                    <a:pt x="0" y="3425"/>
                  </a:lnTo>
                  <a:lnTo>
                    <a:pt x="1839" y="3425"/>
                  </a:lnTo>
                  <a:lnTo>
                    <a:pt x="1839" y="920"/>
                  </a:lnTo>
                  <a:cubicBezTo>
                    <a:pt x="1839" y="411"/>
                    <a:pt x="1426"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9"/>
            <p:cNvSpPr/>
            <p:nvPr/>
          </p:nvSpPr>
          <p:spPr>
            <a:xfrm>
              <a:off x="10475800" y="2804766"/>
              <a:ext cx="52886" cy="98472"/>
            </a:xfrm>
            <a:custGeom>
              <a:rect b="b" l="l" r="r" t="t"/>
              <a:pathLst>
                <a:path extrusionOk="0" h="3426" w="1840">
                  <a:moveTo>
                    <a:pt x="920" y="0"/>
                  </a:moveTo>
                  <a:cubicBezTo>
                    <a:pt x="413" y="0"/>
                    <a:pt x="0" y="411"/>
                    <a:pt x="0" y="920"/>
                  </a:cubicBezTo>
                  <a:lnTo>
                    <a:pt x="0" y="3425"/>
                  </a:lnTo>
                  <a:lnTo>
                    <a:pt x="1839" y="3425"/>
                  </a:lnTo>
                  <a:lnTo>
                    <a:pt x="1839" y="920"/>
                  </a:lnTo>
                  <a:cubicBezTo>
                    <a:pt x="1839"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9"/>
            <p:cNvSpPr/>
            <p:nvPr/>
          </p:nvSpPr>
          <p:spPr>
            <a:xfrm>
              <a:off x="10565333" y="2804766"/>
              <a:ext cx="52944" cy="98472"/>
            </a:xfrm>
            <a:custGeom>
              <a:rect b="b" l="l" r="r" t="t"/>
              <a:pathLst>
                <a:path extrusionOk="0" h="3426" w="1842">
                  <a:moveTo>
                    <a:pt x="922" y="0"/>
                  </a:moveTo>
                  <a:cubicBezTo>
                    <a:pt x="414" y="0"/>
                    <a:pt x="0" y="411"/>
                    <a:pt x="0" y="920"/>
                  </a:cubicBezTo>
                  <a:lnTo>
                    <a:pt x="0" y="3425"/>
                  </a:lnTo>
                  <a:lnTo>
                    <a:pt x="1842" y="3425"/>
                  </a:lnTo>
                  <a:lnTo>
                    <a:pt x="1842" y="920"/>
                  </a:lnTo>
                  <a:cubicBezTo>
                    <a:pt x="1842" y="411"/>
                    <a:pt x="1429" y="0"/>
                    <a:pt x="9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9"/>
            <p:cNvSpPr/>
            <p:nvPr/>
          </p:nvSpPr>
          <p:spPr>
            <a:xfrm>
              <a:off x="10654952" y="2804766"/>
              <a:ext cx="52886" cy="98472"/>
            </a:xfrm>
            <a:custGeom>
              <a:rect b="b" l="l" r="r" t="t"/>
              <a:pathLst>
                <a:path extrusionOk="0" h="3426" w="1840">
                  <a:moveTo>
                    <a:pt x="920" y="0"/>
                  </a:moveTo>
                  <a:cubicBezTo>
                    <a:pt x="411" y="0"/>
                    <a:pt x="0" y="411"/>
                    <a:pt x="0" y="920"/>
                  </a:cubicBezTo>
                  <a:lnTo>
                    <a:pt x="0" y="3425"/>
                  </a:lnTo>
                  <a:lnTo>
                    <a:pt x="1839" y="3425"/>
                  </a:lnTo>
                  <a:lnTo>
                    <a:pt x="1839" y="920"/>
                  </a:lnTo>
                  <a:cubicBezTo>
                    <a:pt x="1839" y="411"/>
                    <a:pt x="1426"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9"/>
            <p:cNvSpPr/>
            <p:nvPr/>
          </p:nvSpPr>
          <p:spPr>
            <a:xfrm>
              <a:off x="10744485" y="2804766"/>
              <a:ext cx="52886" cy="98472"/>
            </a:xfrm>
            <a:custGeom>
              <a:rect b="b" l="l" r="r" t="t"/>
              <a:pathLst>
                <a:path extrusionOk="0" h="3426" w="1840">
                  <a:moveTo>
                    <a:pt x="920" y="0"/>
                  </a:moveTo>
                  <a:cubicBezTo>
                    <a:pt x="411" y="0"/>
                    <a:pt x="0" y="411"/>
                    <a:pt x="0" y="920"/>
                  </a:cubicBezTo>
                  <a:lnTo>
                    <a:pt x="0" y="3425"/>
                  </a:lnTo>
                  <a:lnTo>
                    <a:pt x="1839" y="3425"/>
                  </a:lnTo>
                  <a:lnTo>
                    <a:pt x="1839" y="920"/>
                  </a:lnTo>
                  <a:cubicBezTo>
                    <a:pt x="1839"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9"/>
            <p:cNvSpPr/>
            <p:nvPr/>
          </p:nvSpPr>
          <p:spPr>
            <a:xfrm>
              <a:off x="10207116" y="3030481"/>
              <a:ext cx="590658" cy="32795"/>
            </a:xfrm>
            <a:custGeom>
              <a:rect b="b" l="l" r="r" t="t"/>
              <a:pathLst>
                <a:path extrusionOk="0" h="1141" w="20550">
                  <a:moveTo>
                    <a:pt x="1" y="0"/>
                  </a:moveTo>
                  <a:lnTo>
                    <a:pt x="1" y="1141"/>
                  </a:lnTo>
                  <a:lnTo>
                    <a:pt x="20550" y="1141"/>
                  </a:lnTo>
                  <a:lnTo>
                    <a:pt x="205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9"/>
            <p:cNvSpPr/>
            <p:nvPr/>
          </p:nvSpPr>
          <p:spPr>
            <a:xfrm>
              <a:off x="10207116" y="2990529"/>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9"/>
            <p:cNvSpPr/>
            <p:nvPr/>
          </p:nvSpPr>
          <p:spPr>
            <a:xfrm>
              <a:off x="10293975" y="2990529"/>
              <a:ext cx="53806" cy="47109"/>
            </a:xfrm>
            <a:custGeom>
              <a:rect b="b" l="l" r="r" t="t"/>
              <a:pathLst>
                <a:path extrusionOk="0" h="1639" w="1872">
                  <a:moveTo>
                    <a:pt x="0" y="1"/>
                  </a:moveTo>
                  <a:lnTo>
                    <a:pt x="0" y="1638"/>
                  </a:lnTo>
                  <a:lnTo>
                    <a:pt x="1871" y="1638"/>
                  </a:lnTo>
                  <a:lnTo>
                    <a:pt x="18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9"/>
            <p:cNvSpPr/>
            <p:nvPr/>
          </p:nvSpPr>
          <p:spPr>
            <a:xfrm>
              <a:off x="10380806" y="2990529"/>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9"/>
            <p:cNvSpPr/>
            <p:nvPr/>
          </p:nvSpPr>
          <p:spPr>
            <a:xfrm>
              <a:off x="10467753" y="2990529"/>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9"/>
            <p:cNvSpPr/>
            <p:nvPr/>
          </p:nvSpPr>
          <p:spPr>
            <a:xfrm>
              <a:off x="10554584" y="2990529"/>
              <a:ext cx="53748" cy="47109"/>
            </a:xfrm>
            <a:custGeom>
              <a:rect b="b" l="l" r="r" t="t"/>
              <a:pathLst>
                <a:path extrusionOk="0" h="1639" w="1870">
                  <a:moveTo>
                    <a:pt x="1" y="1"/>
                  </a:moveTo>
                  <a:lnTo>
                    <a:pt x="1"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9"/>
            <p:cNvSpPr/>
            <p:nvPr/>
          </p:nvSpPr>
          <p:spPr>
            <a:xfrm>
              <a:off x="10649290" y="2990529"/>
              <a:ext cx="53806" cy="47109"/>
            </a:xfrm>
            <a:custGeom>
              <a:rect b="b" l="l" r="r" t="t"/>
              <a:pathLst>
                <a:path extrusionOk="0" h="1639" w="1872">
                  <a:moveTo>
                    <a:pt x="0" y="1"/>
                  </a:moveTo>
                  <a:lnTo>
                    <a:pt x="0" y="1638"/>
                  </a:lnTo>
                  <a:lnTo>
                    <a:pt x="1871" y="1638"/>
                  </a:lnTo>
                  <a:lnTo>
                    <a:pt x="18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9"/>
            <p:cNvSpPr/>
            <p:nvPr/>
          </p:nvSpPr>
          <p:spPr>
            <a:xfrm>
              <a:off x="10744054" y="2990529"/>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9"/>
            <p:cNvSpPr/>
            <p:nvPr/>
          </p:nvSpPr>
          <p:spPr>
            <a:xfrm>
              <a:off x="10660241" y="2609087"/>
              <a:ext cx="178807" cy="92522"/>
            </a:xfrm>
            <a:custGeom>
              <a:rect b="b" l="l" r="r" t="t"/>
              <a:pathLst>
                <a:path extrusionOk="0" h="3219" w="6221">
                  <a:moveTo>
                    <a:pt x="0" y="0"/>
                  </a:moveTo>
                  <a:lnTo>
                    <a:pt x="0" y="3219"/>
                  </a:lnTo>
                  <a:lnTo>
                    <a:pt x="6221" y="3219"/>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9"/>
            <p:cNvSpPr/>
            <p:nvPr/>
          </p:nvSpPr>
          <p:spPr>
            <a:xfrm>
              <a:off x="10678837" y="2701581"/>
              <a:ext cx="141701" cy="42999"/>
            </a:xfrm>
            <a:custGeom>
              <a:rect b="b" l="l" r="r" t="t"/>
              <a:pathLst>
                <a:path extrusionOk="0" h="1496" w="4930">
                  <a:moveTo>
                    <a:pt x="0" y="1"/>
                  </a:moveTo>
                  <a:lnTo>
                    <a:pt x="0" y="1495"/>
                  </a:lnTo>
                  <a:lnTo>
                    <a:pt x="4930" y="1495"/>
                  </a:lnTo>
                  <a:lnTo>
                    <a:pt x="4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9"/>
            <p:cNvSpPr/>
            <p:nvPr/>
          </p:nvSpPr>
          <p:spPr>
            <a:xfrm>
              <a:off x="10674239" y="2578908"/>
              <a:ext cx="150898" cy="30208"/>
            </a:xfrm>
            <a:custGeom>
              <a:rect b="b" l="l" r="r" t="t"/>
              <a:pathLst>
                <a:path extrusionOk="0" h="1051" w="5250">
                  <a:moveTo>
                    <a:pt x="37" y="0"/>
                  </a:moveTo>
                  <a:cubicBezTo>
                    <a:pt x="17" y="0"/>
                    <a:pt x="0" y="15"/>
                    <a:pt x="0" y="35"/>
                  </a:cubicBezTo>
                  <a:lnTo>
                    <a:pt x="0" y="1050"/>
                  </a:lnTo>
                  <a:lnTo>
                    <a:pt x="5249" y="1050"/>
                  </a:lnTo>
                  <a:lnTo>
                    <a:pt x="5249" y="35"/>
                  </a:lnTo>
                  <a:cubicBezTo>
                    <a:pt x="5249" y="15"/>
                    <a:pt x="5232"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9"/>
            <p:cNvSpPr/>
            <p:nvPr/>
          </p:nvSpPr>
          <p:spPr>
            <a:xfrm>
              <a:off x="10204586" y="2609087"/>
              <a:ext cx="178807" cy="92522"/>
            </a:xfrm>
            <a:custGeom>
              <a:rect b="b" l="l" r="r" t="t"/>
              <a:pathLst>
                <a:path extrusionOk="0" h="3219" w="6221">
                  <a:moveTo>
                    <a:pt x="0" y="0"/>
                  </a:moveTo>
                  <a:lnTo>
                    <a:pt x="0" y="3219"/>
                  </a:lnTo>
                  <a:lnTo>
                    <a:pt x="6220" y="3219"/>
                  </a:lnTo>
                  <a:lnTo>
                    <a:pt x="62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9"/>
            <p:cNvSpPr/>
            <p:nvPr/>
          </p:nvSpPr>
          <p:spPr>
            <a:xfrm>
              <a:off x="10223154" y="2701581"/>
              <a:ext cx="141729" cy="42999"/>
            </a:xfrm>
            <a:custGeom>
              <a:rect b="b" l="l" r="r" t="t"/>
              <a:pathLst>
                <a:path extrusionOk="0" h="1496" w="4931">
                  <a:moveTo>
                    <a:pt x="1" y="1"/>
                  </a:moveTo>
                  <a:lnTo>
                    <a:pt x="1" y="1495"/>
                  </a:lnTo>
                  <a:lnTo>
                    <a:pt x="4930" y="1495"/>
                  </a:lnTo>
                  <a:lnTo>
                    <a:pt x="4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9"/>
            <p:cNvSpPr/>
            <p:nvPr/>
          </p:nvSpPr>
          <p:spPr>
            <a:xfrm>
              <a:off x="10218555" y="2578908"/>
              <a:ext cx="150841" cy="30208"/>
            </a:xfrm>
            <a:custGeom>
              <a:rect b="b" l="l" r="r" t="t"/>
              <a:pathLst>
                <a:path extrusionOk="0" h="1051" w="5248">
                  <a:moveTo>
                    <a:pt x="38" y="0"/>
                  </a:moveTo>
                  <a:cubicBezTo>
                    <a:pt x="18" y="0"/>
                    <a:pt x="1" y="15"/>
                    <a:pt x="1" y="35"/>
                  </a:cubicBezTo>
                  <a:lnTo>
                    <a:pt x="1" y="1050"/>
                  </a:lnTo>
                  <a:lnTo>
                    <a:pt x="5248" y="1050"/>
                  </a:lnTo>
                  <a:lnTo>
                    <a:pt x="5248" y="35"/>
                  </a:lnTo>
                  <a:cubicBezTo>
                    <a:pt x="5248" y="15"/>
                    <a:pt x="5233"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9"/>
            <p:cNvSpPr/>
            <p:nvPr/>
          </p:nvSpPr>
          <p:spPr>
            <a:xfrm>
              <a:off x="10174263" y="2920369"/>
              <a:ext cx="664785" cy="40441"/>
            </a:xfrm>
            <a:custGeom>
              <a:rect b="b" l="l" r="r" t="t"/>
              <a:pathLst>
                <a:path extrusionOk="0" h="1407" w="23129">
                  <a:moveTo>
                    <a:pt x="0" y="1"/>
                  </a:moveTo>
                  <a:lnTo>
                    <a:pt x="0" y="1407"/>
                  </a:lnTo>
                  <a:lnTo>
                    <a:pt x="23129" y="1407"/>
                  </a:lnTo>
                  <a:lnTo>
                    <a:pt x="231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9"/>
            <p:cNvSpPr/>
            <p:nvPr/>
          </p:nvSpPr>
          <p:spPr>
            <a:xfrm>
              <a:off x="10174263" y="2920369"/>
              <a:ext cx="664785" cy="13883"/>
            </a:xfrm>
            <a:custGeom>
              <a:rect b="b" l="l" r="r" t="t"/>
              <a:pathLst>
                <a:path extrusionOk="0" h="483" w="23129">
                  <a:moveTo>
                    <a:pt x="0" y="1"/>
                  </a:moveTo>
                  <a:lnTo>
                    <a:pt x="0" y="482"/>
                  </a:lnTo>
                  <a:lnTo>
                    <a:pt x="23129" y="482"/>
                  </a:lnTo>
                  <a:lnTo>
                    <a:pt x="231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9"/>
            <p:cNvSpPr/>
            <p:nvPr/>
          </p:nvSpPr>
          <p:spPr>
            <a:xfrm>
              <a:off x="10355599" y="4248502"/>
              <a:ext cx="293720" cy="468675"/>
            </a:xfrm>
            <a:custGeom>
              <a:rect b="b" l="l" r="r" t="t"/>
              <a:pathLst>
                <a:path extrusionOk="0" h="16306" w="10219">
                  <a:moveTo>
                    <a:pt x="5109" y="0"/>
                  </a:moveTo>
                  <a:cubicBezTo>
                    <a:pt x="2287" y="0"/>
                    <a:pt x="0" y="2289"/>
                    <a:pt x="0" y="5109"/>
                  </a:cubicBezTo>
                  <a:lnTo>
                    <a:pt x="0" y="16306"/>
                  </a:lnTo>
                  <a:lnTo>
                    <a:pt x="10218" y="16306"/>
                  </a:lnTo>
                  <a:lnTo>
                    <a:pt x="10218" y="5109"/>
                  </a:lnTo>
                  <a:cubicBezTo>
                    <a:pt x="10218" y="2289"/>
                    <a:pt x="7932" y="0"/>
                    <a:pt x="51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9"/>
            <p:cNvSpPr/>
            <p:nvPr/>
          </p:nvSpPr>
          <p:spPr>
            <a:xfrm>
              <a:off x="10345712" y="4238586"/>
              <a:ext cx="313494" cy="488479"/>
            </a:xfrm>
            <a:custGeom>
              <a:rect b="b" l="l" r="r" t="t"/>
              <a:pathLst>
                <a:path extrusionOk="0" h="16995" w="10907">
                  <a:moveTo>
                    <a:pt x="5453" y="689"/>
                  </a:moveTo>
                  <a:cubicBezTo>
                    <a:pt x="8082" y="689"/>
                    <a:pt x="10218" y="2826"/>
                    <a:pt x="10218" y="5454"/>
                  </a:cubicBezTo>
                  <a:lnTo>
                    <a:pt x="10218" y="16306"/>
                  </a:lnTo>
                  <a:lnTo>
                    <a:pt x="688" y="16306"/>
                  </a:lnTo>
                  <a:lnTo>
                    <a:pt x="688" y="5454"/>
                  </a:lnTo>
                  <a:cubicBezTo>
                    <a:pt x="688" y="2826"/>
                    <a:pt x="2827" y="689"/>
                    <a:pt x="5453" y="689"/>
                  </a:cubicBezTo>
                  <a:close/>
                  <a:moveTo>
                    <a:pt x="5453" y="1"/>
                  </a:moveTo>
                  <a:cubicBezTo>
                    <a:pt x="2446" y="1"/>
                    <a:pt x="0" y="2447"/>
                    <a:pt x="0" y="5454"/>
                  </a:cubicBezTo>
                  <a:lnTo>
                    <a:pt x="0" y="16995"/>
                  </a:lnTo>
                  <a:lnTo>
                    <a:pt x="10907" y="16995"/>
                  </a:lnTo>
                  <a:lnTo>
                    <a:pt x="10907" y="5454"/>
                  </a:lnTo>
                  <a:cubicBezTo>
                    <a:pt x="10907" y="2447"/>
                    <a:pt x="8460" y="1"/>
                    <a:pt x="54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9"/>
            <p:cNvSpPr/>
            <p:nvPr/>
          </p:nvSpPr>
          <p:spPr>
            <a:xfrm>
              <a:off x="10379398" y="4803520"/>
              <a:ext cx="82089" cy="167368"/>
            </a:xfrm>
            <a:custGeom>
              <a:rect b="b" l="l" r="r" t="t"/>
              <a:pathLst>
                <a:path extrusionOk="0" h="5823" w="2856">
                  <a:moveTo>
                    <a:pt x="1427" y="0"/>
                  </a:moveTo>
                  <a:cubicBezTo>
                    <a:pt x="640" y="0"/>
                    <a:pt x="1" y="639"/>
                    <a:pt x="1" y="1429"/>
                  </a:cubicBezTo>
                  <a:lnTo>
                    <a:pt x="1" y="5822"/>
                  </a:lnTo>
                  <a:lnTo>
                    <a:pt x="2855" y="5822"/>
                  </a:lnTo>
                  <a:lnTo>
                    <a:pt x="2855" y="1429"/>
                  </a:lnTo>
                  <a:cubicBezTo>
                    <a:pt x="2855" y="639"/>
                    <a:pt x="2216" y="0"/>
                    <a:pt x="14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9"/>
            <p:cNvSpPr/>
            <p:nvPr/>
          </p:nvSpPr>
          <p:spPr>
            <a:xfrm>
              <a:off x="10376639" y="4800761"/>
              <a:ext cx="87607" cy="172886"/>
            </a:xfrm>
            <a:custGeom>
              <a:rect b="b" l="l" r="r" t="t"/>
              <a:pathLst>
                <a:path extrusionOk="0" h="6015" w="3048">
                  <a:moveTo>
                    <a:pt x="1523" y="194"/>
                  </a:moveTo>
                  <a:cubicBezTo>
                    <a:pt x="2258" y="194"/>
                    <a:pt x="2855" y="792"/>
                    <a:pt x="2855" y="1525"/>
                  </a:cubicBezTo>
                  <a:lnTo>
                    <a:pt x="2855" y="5822"/>
                  </a:lnTo>
                  <a:lnTo>
                    <a:pt x="193" y="5822"/>
                  </a:lnTo>
                  <a:lnTo>
                    <a:pt x="193" y="1525"/>
                  </a:lnTo>
                  <a:cubicBezTo>
                    <a:pt x="193" y="792"/>
                    <a:pt x="790" y="194"/>
                    <a:pt x="1523" y="194"/>
                  </a:cubicBezTo>
                  <a:close/>
                  <a:moveTo>
                    <a:pt x="1523" y="0"/>
                  </a:moveTo>
                  <a:cubicBezTo>
                    <a:pt x="682" y="0"/>
                    <a:pt x="1" y="684"/>
                    <a:pt x="1" y="1525"/>
                  </a:cubicBezTo>
                  <a:lnTo>
                    <a:pt x="1" y="6014"/>
                  </a:lnTo>
                  <a:lnTo>
                    <a:pt x="3047" y="6014"/>
                  </a:lnTo>
                  <a:lnTo>
                    <a:pt x="3047" y="1525"/>
                  </a:lnTo>
                  <a:cubicBezTo>
                    <a:pt x="3047" y="684"/>
                    <a:pt x="2364" y="0"/>
                    <a:pt x="1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9"/>
            <p:cNvSpPr/>
            <p:nvPr/>
          </p:nvSpPr>
          <p:spPr>
            <a:xfrm>
              <a:off x="10543489" y="4803520"/>
              <a:ext cx="82089" cy="167368"/>
            </a:xfrm>
            <a:custGeom>
              <a:rect b="b" l="l" r="r" t="t"/>
              <a:pathLst>
                <a:path extrusionOk="0" h="5823" w="2856">
                  <a:moveTo>
                    <a:pt x="1427" y="0"/>
                  </a:moveTo>
                  <a:cubicBezTo>
                    <a:pt x="640" y="0"/>
                    <a:pt x="1" y="639"/>
                    <a:pt x="1" y="1429"/>
                  </a:cubicBezTo>
                  <a:lnTo>
                    <a:pt x="1" y="5822"/>
                  </a:lnTo>
                  <a:lnTo>
                    <a:pt x="2855" y="5822"/>
                  </a:lnTo>
                  <a:lnTo>
                    <a:pt x="2855" y="1429"/>
                  </a:lnTo>
                  <a:cubicBezTo>
                    <a:pt x="2855" y="639"/>
                    <a:pt x="2216" y="0"/>
                    <a:pt x="14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9"/>
            <p:cNvSpPr/>
            <p:nvPr/>
          </p:nvSpPr>
          <p:spPr>
            <a:xfrm>
              <a:off x="10540730" y="4800761"/>
              <a:ext cx="87607" cy="172886"/>
            </a:xfrm>
            <a:custGeom>
              <a:rect b="b" l="l" r="r" t="t"/>
              <a:pathLst>
                <a:path extrusionOk="0" h="6015" w="3048">
                  <a:moveTo>
                    <a:pt x="1523" y="194"/>
                  </a:moveTo>
                  <a:cubicBezTo>
                    <a:pt x="2258" y="194"/>
                    <a:pt x="2855" y="792"/>
                    <a:pt x="2855" y="1525"/>
                  </a:cubicBezTo>
                  <a:lnTo>
                    <a:pt x="2855" y="5822"/>
                  </a:lnTo>
                  <a:lnTo>
                    <a:pt x="193" y="5822"/>
                  </a:lnTo>
                  <a:lnTo>
                    <a:pt x="193" y="1525"/>
                  </a:lnTo>
                  <a:cubicBezTo>
                    <a:pt x="193" y="792"/>
                    <a:pt x="790" y="194"/>
                    <a:pt x="1523" y="194"/>
                  </a:cubicBezTo>
                  <a:close/>
                  <a:moveTo>
                    <a:pt x="1523" y="0"/>
                  </a:moveTo>
                  <a:cubicBezTo>
                    <a:pt x="684" y="0"/>
                    <a:pt x="1" y="684"/>
                    <a:pt x="1" y="1525"/>
                  </a:cubicBezTo>
                  <a:lnTo>
                    <a:pt x="1" y="6014"/>
                  </a:lnTo>
                  <a:lnTo>
                    <a:pt x="3047" y="6014"/>
                  </a:lnTo>
                  <a:lnTo>
                    <a:pt x="3047" y="1525"/>
                  </a:lnTo>
                  <a:cubicBezTo>
                    <a:pt x="3047" y="684"/>
                    <a:pt x="2364" y="0"/>
                    <a:pt x="1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9"/>
            <p:cNvSpPr/>
            <p:nvPr/>
          </p:nvSpPr>
          <p:spPr>
            <a:xfrm>
              <a:off x="10050095" y="2744200"/>
              <a:ext cx="78754" cy="2395880"/>
            </a:xfrm>
            <a:custGeom>
              <a:rect b="b" l="l" r="r" t="t"/>
              <a:pathLst>
                <a:path extrusionOk="0" h="82121" w="2740">
                  <a:moveTo>
                    <a:pt x="1" y="0"/>
                  </a:moveTo>
                  <a:lnTo>
                    <a:pt x="1" y="82121"/>
                  </a:lnTo>
                  <a:lnTo>
                    <a:pt x="2739" y="82121"/>
                  </a:lnTo>
                  <a:lnTo>
                    <a:pt x="2739"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9"/>
            <p:cNvSpPr/>
            <p:nvPr/>
          </p:nvSpPr>
          <p:spPr>
            <a:xfrm>
              <a:off x="5153207" y="2744206"/>
              <a:ext cx="788953" cy="2396004"/>
            </a:xfrm>
            <a:custGeom>
              <a:rect b="b" l="l" r="r" t="t"/>
              <a:pathLst>
                <a:path extrusionOk="0" h="83361" w="27449">
                  <a:moveTo>
                    <a:pt x="0" y="0"/>
                  </a:moveTo>
                  <a:lnTo>
                    <a:pt x="0" y="83360"/>
                  </a:lnTo>
                  <a:lnTo>
                    <a:pt x="27449" y="83360"/>
                  </a:lnTo>
                  <a:lnTo>
                    <a:pt x="274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9"/>
            <p:cNvSpPr/>
            <p:nvPr/>
          </p:nvSpPr>
          <p:spPr>
            <a:xfrm>
              <a:off x="5194481" y="3121193"/>
              <a:ext cx="590716" cy="2019017"/>
            </a:xfrm>
            <a:custGeom>
              <a:rect b="b" l="l" r="r" t="t"/>
              <a:pathLst>
                <a:path extrusionOk="0" h="70245" w="20552">
                  <a:moveTo>
                    <a:pt x="10275" y="1"/>
                  </a:moveTo>
                  <a:cubicBezTo>
                    <a:pt x="10275" y="1"/>
                    <a:pt x="10276" y="1"/>
                    <a:pt x="10276" y="1"/>
                  </a:cubicBezTo>
                  <a:lnTo>
                    <a:pt x="10276" y="1"/>
                  </a:lnTo>
                  <a:cubicBezTo>
                    <a:pt x="10277" y="1"/>
                    <a:pt x="10277" y="1"/>
                    <a:pt x="10277" y="1"/>
                  </a:cubicBezTo>
                  <a:close/>
                  <a:moveTo>
                    <a:pt x="10276" y="1"/>
                  </a:moveTo>
                  <a:cubicBezTo>
                    <a:pt x="4600" y="2"/>
                    <a:pt x="0" y="4604"/>
                    <a:pt x="0" y="10278"/>
                  </a:cubicBezTo>
                  <a:lnTo>
                    <a:pt x="0" y="70244"/>
                  </a:lnTo>
                  <a:lnTo>
                    <a:pt x="20552" y="70244"/>
                  </a:lnTo>
                  <a:lnTo>
                    <a:pt x="20552" y="10278"/>
                  </a:lnTo>
                  <a:cubicBezTo>
                    <a:pt x="20552" y="4604"/>
                    <a:pt x="15953" y="2"/>
                    <a:pt x="10276" y="1"/>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9"/>
            <p:cNvSpPr/>
            <p:nvPr/>
          </p:nvSpPr>
          <p:spPr>
            <a:xfrm>
              <a:off x="5293326" y="3220067"/>
              <a:ext cx="393025" cy="1920143"/>
            </a:xfrm>
            <a:custGeom>
              <a:rect b="b" l="l" r="r" t="t"/>
              <a:pathLst>
                <a:path extrusionOk="0" h="66805" w="13674">
                  <a:moveTo>
                    <a:pt x="6836" y="1"/>
                  </a:moveTo>
                  <a:cubicBezTo>
                    <a:pt x="3067" y="1"/>
                    <a:pt x="1" y="3069"/>
                    <a:pt x="1" y="6838"/>
                  </a:cubicBezTo>
                  <a:lnTo>
                    <a:pt x="1" y="66804"/>
                  </a:lnTo>
                  <a:lnTo>
                    <a:pt x="13673" y="66804"/>
                  </a:lnTo>
                  <a:lnTo>
                    <a:pt x="13673" y="6838"/>
                  </a:lnTo>
                  <a:cubicBezTo>
                    <a:pt x="13673" y="3069"/>
                    <a:pt x="10605" y="1"/>
                    <a:pt x="6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9"/>
            <p:cNvSpPr/>
            <p:nvPr/>
          </p:nvSpPr>
          <p:spPr>
            <a:xfrm>
              <a:off x="5333049" y="4103611"/>
              <a:ext cx="313523" cy="65418"/>
            </a:xfrm>
            <a:custGeom>
              <a:rect b="b" l="l" r="r" t="t"/>
              <a:pathLst>
                <a:path extrusionOk="0" h="2276" w="10908">
                  <a:moveTo>
                    <a:pt x="1" y="1"/>
                  </a:moveTo>
                  <a:lnTo>
                    <a:pt x="1" y="2275"/>
                  </a:lnTo>
                  <a:lnTo>
                    <a:pt x="10907" y="2275"/>
                  </a:lnTo>
                  <a:lnTo>
                    <a:pt x="109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9"/>
            <p:cNvSpPr/>
            <p:nvPr/>
          </p:nvSpPr>
          <p:spPr>
            <a:xfrm>
              <a:off x="5732253" y="2804766"/>
              <a:ext cx="52886" cy="98472"/>
            </a:xfrm>
            <a:custGeom>
              <a:rect b="b" l="l" r="r" t="t"/>
              <a:pathLst>
                <a:path extrusionOk="0" h="3426" w="1840">
                  <a:moveTo>
                    <a:pt x="920" y="0"/>
                  </a:moveTo>
                  <a:cubicBezTo>
                    <a:pt x="411" y="0"/>
                    <a:pt x="0" y="411"/>
                    <a:pt x="0" y="920"/>
                  </a:cubicBezTo>
                  <a:lnTo>
                    <a:pt x="0" y="3425"/>
                  </a:lnTo>
                  <a:lnTo>
                    <a:pt x="1840" y="3425"/>
                  </a:lnTo>
                  <a:lnTo>
                    <a:pt x="1840" y="920"/>
                  </a:lnTo>
                  <a:cubicBezTo>
                    <a:pt x="1840"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9"/>
            <p:cNvSpPr/>
            <p:nvPr/>
          </p:nvSpPr>
          <p:spPr>
            <a:xfrm>
              <a:off x="5642720" y="2804766"/>
              <a:ext cx="52886" cy="98472"/>
            </a:xfrm>
            <a:custGeom>
              <a:rect b="b" l="l" r="r" t="t"/>
              <a:pathLst>
                <a:path extrusionOk="0" h="3426" w="1840">
                  <a:moveTo>
                    <a:pt x="920" y="0"/>
                  </a:moveTo>
                  <a:cubicBezTo>
                    <a:pt x="411" y="0"/>
                    <a:pt x="0" y="411"/>
                    <a:pt x="0" y="920"/>
                  </a:cubicBezTo>
                  <a:lnTo>
                    <a:pt x="0" y="3425"/>
                  </a:lnTo>
                  <a:lnTo>
                    <a:pt x="1839" y="3425"/>
                  </a:lnTo>
                  <a:lnTo>
                    <a:pt x="1839" y="920"/>
                  </a:lnTo>
                  <a:cubicBezTo>
                    <a:pt x="1839"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9"/>
            <p:cNvSpPr/>
            <p:nvPr/>
          </p:nvSpPr>
          <p:spPr>
            <a:xfrm>
              <a:off x="5553101" y="2804766"/>
              <a:ext cx="52972" cy="98472"/>
            </a:xfrm>
            <a:custGeom>
              <a:rect b="b" l="l" r="r" t="t"/>
              <a:pathLst>
                <a:path extrusionOk="0" h="3426" w="1843">
                  <a:moveTo>
                    <a:pt x="923" y="0"/>
                  </a:moveTo>
                  <a:cubicBezTo>
                    <a:pt x="414" y="0"/>
                    <a:pt x="1" y="411"/>
                    <a:pt x="1" y="920"/>
                  </a:cubicBezTo>
                  <a:lnTo>
                    <a:pt x="1" y="3425"/>
                  </a:lnTo>
                  <a:lnTo>
                    <a:pt x="1842" y="3425"/>
                  </a:lnTo>
                  <a:lnTo>
                    <a:pt x="1842" y="920"/>
                  </a:lnTo>
                  <a:cubicBezTo>
                    <a:pt x="1842" y="411"/>
                    <a:pt x="1429" y="0"/>
                    <a:pt x="9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9"/>
            <p:cNvSpPr/>
            <p:nvPr/>
          </p:nvSpPr>
          <p:spPr>
            <a:xfrm>
              <a:off x="5463568" y="2804766"/>
              <a:ext cx="52972" cy="98472"/>
            </a:xfrm>
            <a:custGeom>
              <a:rect b="b" l="l" r="r" t="t"/>
              <a:pathLst>
                <a:path extrusionOk="0" h="3426" w="1843">
                  <a:moveTo>
                    <a:pt x="920" y="0"/>
                  </a:moveTo>
                  <a:cubicBezTo>
                    <a:pt x="414" y="0"/>
                    <a:pt x="1" y="411"/>
                    <a:pt x="1" y="920"/>
                  </a:cubicBezTo>
                  <a:lnTo>
                    <a:pt x="1" y="3425"/>
                  </a:lnTo>
                  <a:lnTo>
                    <a:pt x="1842" y="3425"/>
                  </a:lnTo>
                  <a:lnTo>
                    <a:pt x="1842" y="920"/>
                  </a:lnTo>
                  <a:cubicBezTo>
                    <a:pt x="1842"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9"/>
            <p:cNvSpPr/>
            <p:nvPr/>
          </p:nvSpPr>
          <p:spPr>
            <a:xfrm>
              <a:off x="5374035" y="2804766"/>
              <a:ext cx="52886" cy="98472"/>
            </a:xfrm>
            <a:custGeom>
              <a:rect b="b" l="l" r="r" t="t"/>
              <a:pathLst>
                <a:path extrusionOk="0" h="3426" w="1840">
                  <a:moveTo>
                    <a:pt x="920" y="0"/>
                  </a:moveTo>
                  <a:cubicBezTo>
                    <a:pt x="414" y="0"/>
                    <a:pt x="1" y="411"/>
                    <a:pt x="1" y="920"/>
                  </a:cubicBezTo>
                  <a:lnTo>
                    <a:pt x="1" y="3425"/>
                  </a:lnTo>
                  <a:lnTo>
                    <a:pt x="1840" y="3425"/>
                  </a:lnTo>
                  <a:lnTo>
                    <a:pt x="1840" y="920"/>
                  </a:lnTo>
                  <a:cubicBezTo>
                    <a:pt x="1840"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9"/>
            <p:cNvSpPr/>
            <p:nvPr/>
          </p:nvSpPr>
          <p:spPr>
            <a:xfrm>
              <a:off x="5284445" y="2804766"/>
              <a:ext cx="52944" cy="98472"/>
            </a:xfrm>
            <a:custGeom>
              <a:rect b="b" l="l" r="r" t="t"/>
              <a:pathLst>
                <a:path extrusionOk="0" h="3426" w="1842">
                  <a:moveTo>
                    <a:pt x="922" y="0"/>
                  </a:moveTo>
                  <a:cubicBezTo>
                    <a:pt x="413" y="0"/>
                    <a:pt x="0" y="411"/>
                    <a:pt x="0" y="920"/>
                  </a:cubicBezTo>
                  <a:lnTo>
                    <a:pt x="0" y="3425"/>
                  </a:lnTo>
                  <a:lnTo>
                    <a:pt x="1842" y="3425"/>
                  </a:lnTo>
                  <a:lnTo>
                    <a:pt x="1842" y="920"/>
                  </a:lnTo>
                  <a:cubicBezTo>
                    <a:pt x="1842" y="411"/>
                    <a:pt x="1431" y="0"/>
                    <a:pt x="9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9"/>
            <p:cNvSpPr/>
            <p:nvPr/>
          </p:nvSpPr>
          <p:spPr>
            <a:xfrm>
              <a:off x="5194912" y="2804766"/>
              <a:ext cx="52944" cy="98472"/>
            </a:xfrm>
            <a:custGeom>
              <a:rect b="b" l="l" r="r" t="t"/>
              <a:pathLst>
                <a:path extrusionOk="0" h="3426" w="1842">
                  <a:moveTo>
                    <a:pt x="920" y="0"/>
                  </a:moveTo>
                  <a:cubicBezTo>
                    <a:pt x="413" y="0"/>
                    <a:pt x="0" y="411"/>
                    <a:pt x="0" y="920"/>
                  </a:cubicBezTo>
                  <a:lnTo>
                    <a:pt x="0" y="3425"/>
                  </a:lnTo>
                  <a:lnTo>
                    <a:pt x="1842" y="3425"/>
                  </a:lnTo>
                  <a:lnTo>
                    <a:pt x="1842" y="920"/>
                  </a:lnTo>
                  <a:cubicBezTo>
                    <a:pt x="1842" y="411"/>
                    <a:pt x="1428"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9"/>
            <p:cNvSpPr/>
            <p:nvPr/>
          </p:nvSpPr>
          <p:spPr>
            <a:xfrm>
              <a:off x="5194481" y="3030481"/>
              <a:ext cx="590658" cy="32795"/>
            </a:xfrm>
            <a:custGeom>
              <a:rect b="b" l="l" r="r" t="t"/>
              <a:pathLst>
                <a:path extrusionOk="0" h="1141" w="20550">
                  <a:moveTo>
                    <a:pt x="0" y="0"/>
                  </a:moveTo>
                  <a:lnTo>
                    <a:pt x="0" y="1141"/>
                  </a:lnTo>
                  <a:lnTo>
                    <a:pt x="20550" y="1141"/>
                  </a:lnTo>
                  <a:lnTo>
                    <a:pt x="205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9"/>
            <p:cNvSpPr/>
            <p:nvPr/>
          </p:nvSpPr>
          <p:spPr>
            <a:xfrm>
              <a:off x="5731391" y="2990529"/>
              <a:ext cx="53748" cy="47109"/>
            </a:xfrm>
            <a:custGeom>
              <a:rect b="b" l="l" r="r" t="t"/>
              <a:pathLst>
                <a:path extrusionOk="0" h="1639" w="1870">
                  <a:moveTo>
                    <a:pt x="1" y="1"/>
                  </a:moveTo>
                  <a:lnTo>
                    <a:pt x="1" y="1638"/>
                  </a:lnTo>
                  <a:lnTo>
                    <a:pt x="1870" y="1638"/>
                  </a:lnTo>
                  <a:lnTo>
                    <a:pt x="18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9"/>
            <p:cNvSpPr/>
            <p:nvPr/>
          </p:nvSpPr>
          <p:spPr>
            <a:xfrm>
              <a:off x="5644560" y="2990529"/>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9"/>
            <p:cNvSpPr/>
            <p:nvPr/>
          </p:nvSpPr>
          <p:spPr>
            <a:xfrm>
              <a:off x="5557700" y="2990529"/>
              <a:ext cx="53748" cy="47109"/>
            </a:xfrm>
            <a:custGeom>
              <a:rect b="b" l="l" r="r" t="t"/>
              <a:pathLst>
                <a:path extrusionOk="0" h="1639" w="1870">
                  <a:moveTo>
                    <a:pt x="1" y="1"/>
                  </a:moveTo>
                  <a:lnTo>
                    <a:pt x="1"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9"/>
            <p:cNvSpPr/>
            <p:nvPr/>
          </p:nvSpPr>
          <p:spPr>
            <a:xfrm>
              <a:off x="5470840" y="2990529"/>
              <a:ext cx="53748" cy="47109"/>
            </a:xfrm>
            <a:custGeom>
              <a:rect b="b" l="l" r="r" t="t"/>
              <a:pathLst>
                <a:path extrusionOk="0" h="1639" w="1870">
                  <a:moveTo>
                    <a:pt x="1" y="1"/>
                  </a:moveTo>
                  <a:lnTo>
                    <a:pt x="1" y="1638"/>
                  </a:lnTo>
                  <a:lnTo>
                    <a:pt x="1870" y="1638"/>
                  </a:lnTo>
                  <a:lnTo>
                    <a:pt x="18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9"/>
            <p:cNvSpPr/>
            <p:nvPr/>
          </p:nvSpPr>
          <p:spPr>
            <a:xfrm>
              <a:off x="5383923" y="2990529"/>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9"/>
            <p:cNvSpPr/>
            <p:nvPr/>
          </p:nvSpPr>
          <p:spPr>
            <a:xfrm>
              <a:off x="5289245" y="2990529"/>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9"/>
            <p:cNvSpPr/>
            <p:nvPr/>
          </p:nvSpPr>
          <p:spPr>
            <a:xfrm>
              <a:off x="5194481" y="2990529"/>
              <a:ext cx="53806" cy="47109"/>
            </a:xfrm>
            <a:custGeom>
              <a:rect b="b" l="l" r="r" t="t"/>
              <a:pathLst>
                <a:path extrusionOk="0" h="1639" w="1872">
                  <a:moveTo>
                    <a:pt x="0" y="1"/>
                  </a:moveTo>
                  <a:lnTo>
                    <a:pt x="0" y="1638"/>
                  </a:lnTo>
                  <a:lnTo>
                    <a:pt x="1871" y="1638"/>
                  </a:lnTo>
                  <a:lnTo>
                    <a:pt x="18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9"/>
            <p:cNvSpPr/>
            <p:nvPr/>
          </p:nvSpPr>
          <p:spPr>
            <a:xfrm>
              <a:off x="5153207" y="2609087"/>
              <a:ext cx="178807" cy="92522"/>
            </a:xfrm>
            <a:custGeom>
              <a:rect b="b" l="l" r="r" t="t"/>
              <a:pathLst>
                <a:path extrusionOk="0" h="3219" w="6221">
                  <a:moveTo>
                    <a:pt x="0" y="0"/>
                  </a:moveTo>
                  <a:lnTo>
                    <a:pt x="0" y="3219"/>
                  </a:lnTo>
                  <a:lnTo>
                    <a:pt x="6221" y="3219"/>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9"/>
            <p:cNvSpPr/>
            <p:nvPr/>
          </p:nvSpPr>
          <p:spPr>
            <a:xfrm>
              <a:off x="5171803" y="2701667"/>
              <a:ext cx="141701" cy="42913"/>
            </a:xfrm>
            <a:custGeom>
              <a:rect b="b" l="l" r="r" t="t"/>
              <a:pathLst>
                <a:path extrusionOk="0" h="1493" w="4930">
                  <a:moveTo>
                    <a:pt x="0" y="0"/>
                  </a:moveTo>
                  <a:lnTo>
                    <a:pt x="0" y="1492"/>
                  </a:lnTo>
                  <a:lnTo>
                    <a:pt x="4930" y="1492"/>
                  </a:lnTo>
                  <a:lnTo>
                    <a:pt x="49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9"/>
            <p:cNvSpPr/>
            <p:nvPr/>
          </p:nvSpPr>
          <p:spPr>
            <a:xfrm>
              <a:off x="5167204" y="2578908"/>
              <a:ext cx="150812" cy="30208"/>
            </a:xfrm>
            <a:custGeom>
              <a:rect b="b" l="l" r="r" t="t"/>
              <a:pathLst>
                <a:path extrusionOk="0" h="1051" w="5247">
                  <a:moveTo>
                    <a:pt x="37" y="0"/>
                  </a:moveTo>
                  <a:cubicBezTo>
                    <a:pt x="17" y="0"/>
                    <a:pt x="0" y="15"/>
                    <a:pt x="0" y="35"/>
                  </a:cubicBezTo>
                  <a:lnTo>
                    <a:pt x="0" y="1050"/>
                  </a:lnTo>
                  <a:lnTo>
                    <a:pt x="5247" y="1050"/>
                  </a:lnTo>
                  <a:lnTo>
                    <a:pt x="5247" y="35"/>
                  </a:lnTo>
                  <a:cubicBezTo>
                    <a:pt x="5247" y="15"/>
                    <a:pt x="5232"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9"/>
            <p:cNvSpPr/>
            <p:nvPr/>
          </p:nvSpPr>
          <p:spPr>
            <a:xfrm>
              <a:off x="5608862" y="2609087"/>
              <a:ext cx="178836" cy="92522"/>
            </a:xfrm>
            <a:custGeom>
              <a:rect b="b" l="l" r="r" t="t"/>
              <a:pathLst>
                <a:path extrusionOk="0" h="3219" w="6222">
                  <a:moveTo>
                    <a:pt x="1" y="0"/>
                  </a:moveTo>
                  <a:lnTo>
                    <a:pt x="1" y="3219"/>
                  </a:lnTo>
                  <a:lnTo>
                    <a:pt x="6221" y="3219"/>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9"/>
            <p:cNvSpPr/>
            <p:nvPr/>
          </p:nvSpPr>
          <p:spPr>
            <a:xfrm>
              <a:off x="5627458" y="2701667"/>
              <a:ext cx="141701" cy="42913"/>
            </a:xfrm>
            <a:custGeom>
              <a:rect b="b" l="l" r="r" t="t"/>
              <a:pathLst>
                <a:path extrusionOk="0" h="1493" w="4930">
                  <a:moveTo>
                    <a:pt x="0" y="0"/>
                  </a:moveTo>
                  <a:lnTo>
                    <a:pt x="0" y="1492"/>
                  </a:lnTo>
                  <a:lnTo>
                    <a:pt x="4930" y="1492"/>
                  </a:lnTo>
                  <a:lnTo>
                    <a:pt x="49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9"/>
            <p:cNvSpPr/>
            <p:nvPr/>
          </p:nvSpPr>
          <p:spPr>
            <a:xfrm>
              <a:off x="5622859" y="2578908"/>
              <a:ext cx="150841" cy="30208"/>
            </a:xfrm>
            <a:custGeom>
              <a:rect b="b" l="l" r="r" t="t"/>
              <a:pathLst>
                <a:path extrusionOk="0" h="1051" w="5248">
                  <a:moveTo>
                    <a:pt x="37" y="0"/>
                  </a:moveTo>
                  <a:cubicBezTo>
                    <a:pt x="18" y="0"/>
                    <a:pt x="1" y="15"/>
                    <a:pt x="1" y="35"/>
                  </a:cubicBezTo>
                  <a:lnTo>
                    <a:pt x="1" y="1050"/>
                  </a:lnTo>
                  <a:lnTo>
                    <a:pt x="5247" y="1050"/>
                  </a:lnTo>
                  <a:lnTo>
                    <a:pt x="5247" y="35"/>
                  </a:lnTo>
                  <a:cubicBezTo>
                    <a:pt x="5247" y="15"/>
                    <a:pt x="5232"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9"/>
            <p:cNvSpPr/>
            <p:nvPr/>
          </p:nvSpPr>
          <p:spPr>
            <a:xfrm>
              <a:off x="5153207" y="2920369"/>
              <a:ext cx="664785" cy="40441"/>
            </a:xfrm>
            <a:custGeom>
              <a:rect b="b" l="l" r="r" t="t"/>
              <a:pathLst>
                <a:path extrusionOk="0" h="1407" w="23129">
                  <a:moveTo>
                    <a:pt x="0" y="1"/>
                  </a:moveTo>
                  <a:lnTo>
                    <a:pt x="0" y="1407"/>
                  </a:lnTo>
                  <a:lnTo>
                    <a:pt x="23129" y="1407"/>
                  </a:lnTo>
                  <a:lnTo>
                    <a:pt x="231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9"/>
            <p:cNvSpPr/>
            <p:nvPr/>
          </p:nvSpPr>
          <p:spPr>
            <a:xfrm>
              <a:off x="5153207" y="2920369"/>
              <a:ext cx="664785" cy="13883"/>
            </a:xfrm>
            <a:custGeom>
              <a:rect b="b" l="l" r="r" t="t"/>
              <a:pathLst>
                <a:path extrusionOk="0" h="483" w="23129">
                  <a:moveTo>
                    <a:pt x="0" y="1"/>
                  </a:moveTo>
                  <a:lnTo>
                    <a:pt x="0" y="482"/>
                  </a:lnTo>
                  <a:lnTo>
                    <a:pt x="23129" y="482"/>
                  </a:lnTo>
                  <a:lnTo>
                    <a:pt x="231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9"/>
            <p:cNvSpPr/>
            <p:nvPr/>
          </p:nvSpPr>
          <p:spPr>
            <a:xfrm>
              <a:off x="5343022" y="3275626"/>
              <a:ext cx="293720" cy="730577"/>
            </a:xfrm>
            <a:custGeom>
              <a:rect b="b" l="l" r="r" t="t"/>
              <a:pathLst>
                <a:path extrusionOk="0" h="25418" w="10219">
                  <a:moveTo>
                    <a:pt x="5109" y="0"/>
                  </a:moveTo>
                  <a:cubicBezTo>
                    <a:pt x="2287" y="0"/>
                    <a:pt x="0" y="2287"/>
                    <a:pt x="0" y="5109"/>
                  </a:cubicBezTo>
                  <a:lnTo>
                    <a:pt x="0" y="25417"/>
                  </a:lnTo>
                  <a:lnTo>
                    <a:pt x="10218" y="25417"/>
                  </a:lnTo>
                  <a:lnTo>
                    <a:pt x="10218" y="5109"/>
                  </a:lnTo>
                  <a:cubicBezTo>
                    <a:pt x="10218" y="2287"/>
                    <a:pt x="7929" y="0"/>
                    <a:pt x="51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9"/>
            <p:cNvSpPr/>
            <p:nvPr/>
          </p:nvSpPr>
          <p:spPr>
            <a:xfrm>
              <a:off x="5333049" y="3265710"/>
              <a:ext cx="313523" cy="750380"/>
            </a:xfrm>
            <a:custGeom>
              <a:rect b="b" l="l" r="r" t="t"/>
              <a:pathLst>
                <a:path extrusionOk="0" h="26107" w="10908">
                  <a:moveTo>
                    <a:pt x="5454" y="687"/>
                  </a:moveTo>
                  <a:cubicBezTo>
                    <a:pt x="8082" y="687"/>
                    <a:pt x="10221" y="2826"/>
                    <a:pt x="10221" y="5454"/>
                  </a:cubicBezTo>
                  <a:lnTo>
                    <a:pt x="10221" y="25418"/>
                  </a:lnTo>
                  <a:lnTo>
                    <a:pt x="689" y="25418"/>
                  </a:lnTo>
                  <a:lnTo>
                    <a:pt x="689" y="5454"/>
                  </a:lnTo>
                  <a:cubicBezTo>
                    <a:pt x="689" y="2826"/>
                    <a:pt x="2828" y="687"/>
                    <a:pt x="5454" y="687"/>
                  </a:cubicBezTo>
                  <a:close/>
                  <a:moveTo>
                    <a:pt x="5454" y="1"/>
                  </a:moveTo>
                  <a:cubicBezTo>
                    <a:pt x="2447" y="1"/>
                    <a:pt x="1" y="2447"/>
                    <a:pt x="1" y="5454"/>
                  </a:cubicBezTo>
                  <a:lnTo>
                    <a:pt x="1" y="26107"/>
                  </a:lnTo>
                  <a:lnTo>
                    <a:pt x="10907" y="26107"/>
                  </a:lnTo>
                  <a:lnTo>
                    <a:pt x="10907" y="5454"/>
                  </a:lnTo>
                  <a:cubicBezTo>
                    <a:pt x="10907" y="2447"/>
                    <a:pt x="8461" y="1"/>
                    <a:pt x="54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9"/>
            <p:cNvSpPr/>
            <p:nvPr/>
          </p:nvSpPr>
          <p:spPr>
            <a:xfrm>
              <a:off x="5479894" y="3280196"/>
              <a:ext cx="19832" cy="720632"/>
            </a:xfrm>
            <a:custGeom>
              <a:rect b="b" l="l" r="r" t="t"/>
              <a:pathLst>
                <a:path extrusionOk="0" h="25072" w="690">
                  <a:moveTo>
                    <a:pt x="1" y="1"/>
                  </a:moveTo>
                  <a:lnTo>
                    <a:pt x="1" y="25072"/>
                  </a:lnTo>
                  <a:lnTo>
                    <a:pt x="689" y="25072"/>
                  </a:lnTo>
                  <a:lnTo>
                    <a:pt x="6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9"/>
            <p:cNvSpPr/>
            <p:nvPr/>
          </p:nvSpPr>
          <p:spPr>
            <a:xfrm>
              <a:off x="5350582" y="3528876"/>
              <a:ext cx="277250" cy="19832"/>
            </a:xfrm>
            <a:custGeom>
              <a:rect b="b" l="l" r="r" t="t"/>
              <a:pathLst>
                <a:path extrusionOk="0" h="690" w="9646">
                  <a:moveTo>
                    <a:pt x="0" y="1"/>
                  </a:moveTo>
                  <a:lnTo>
                    <a:pt x="0" y="689"/>
                  </a:lnTo>
                  <a:lnTo>
                    <a:pt x="9646" y="689"/>
                  </a:lnTo>
                  <a:lnTo>
                    <a:pt x="96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9"/>
            <p:cNvSpPr/>
            <p:nvPr/>
          </p:nvSpPr>
          <p:spPr>
            <a:xfrm>
              <a:off x="5350582" y="3755022"/>
              <a:ext cx="277250" cy="19746"/>
            </a:xfrm>
            <a:custGeom>
              <a:rect b="b" l="l" r="r" t="t"/>
              <a:pathLst>
                <a:path extrusionOk="0" h="687" w="9646">
                  <a:moveTo>
                    <a:pt x="0" y="0"/>
                  </a:moveTo>
                  <a:lnTo>
                    <a:pt x="0" y="686"/>
                  </a:lnTo>
                  <a:lnTo>
                    <a:pt x="9646" y="686"/>
                  </a:lnTo>
                  <a:lnTo>
                    <a:pt x="96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9"/>
            <p:cNvSpPr/>
            <p:nvPr/>
          </p:nvSpPr>
          <p:spPr>
            <a:xfrm>
              <a:off x="5343022" y="4248502"/>
              <a:ext cx="293720" cy="468675"/>
            </a:xfrm>
            <a:custGeom>
              <a:rect b="b" l="l" r="r" t="t"/>
              <a:pathLst>
                <a:path extrusionOk="0" h="16306" w="10219">
                  <a:moveTo>
                    <a:pt x="5109" y="0"/>
                  </a:moveTo>
                  <a:cubicBezTo>
                    <a:pt x="2287" y="0"/>
                    <a:pt x="0" y="2289"/>
                    <a:pt x="0" y="5109"/>
                  </a:cubicBezTo>
                  <a:lnTo>
                    <a:pt x="0" y="16306"/>
                  </a:lnTo>
                  <a:lnTo>
                    <a:pt x="10218" y="16306"/>
                  </a:lnTo>
                  <a:lnTo>
                    <a:pt x="10218" y="5109"/>
                  </a:lnTo>
                  <a:cubicBezTo>
                    <a:pt x="10218" y="2289"/>
                    <a:pt x="7929" y="0"/>
                    <a:pt x="51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9"/>
            <p:cNvSpPr/>
            <p:nvPr/>
          </p:nvSpPr>
          <p:spPr>
            <a:xfrm>
              <a:off x="5333049" y="4238586"/>
              <a:ext cx="313523" cy="488479"/>
            </a:xfrm>
            <a:custGeom>
              <a:rect b="b" l="l" r="r" t="t"/>
              <a:pathLst>
                <a:path extrusionOk="0" h="16995" w="10908">
                  <a:moveTo>
                    <a:pt x="5454" y="689"/>
                  </a:moveTo>
                  <a:cubicBezTo>
                    <a:pt x="8082" y="689"/>
                    <a:pt x="10221" y="2828"/>
                    <a:pt x="10221" y="5454"/>
                  </a:cubicBezTo>
                  <a:lnTo>
                    <a:pt x="10221" y="16309"/>
                  </a:lnTo>
                  <a:lnTo>
                    <a:pt x="689" y="16309"/>
                  </a:lnTo>
                  <a:lnTo>
                    <a:pt x="689" y="5454"/>
                  </a:lnTo>
                  <a:cubicBezTo>
                    <a:pt x="689" y="2828"/>
                    <a:pt x="2828" y="689"/>
                    <a:pt x="5454" y="689"/>
                  </a:cubicBezTo>
                  <a:close/>
                  <a:moveTo>
                    <a:pt x="5454" y="1"/>
                  </a:moveTo>
                  <a:cubicBezTo>
                    <a:pt x="2447" y="1"/>
                    <a:pt x="1" y="2447"/>
                    <a:pt x="1" y="5454"/>
                  </a:cubicBezTo>
                  <a:lnTo>
                    <a:pt x="1" y="16995"/>
                  </a:lnTo>
                  <a:lnTo>
                    <a:pt x="10907" y="16995"/>
                  </a:lnTo>
                  <a:lnTo>
                    <a:pt x="10907" y="5454"/>
                  </a:lnTo>
                  <a:cubicBezTo>
                    <a:pt x="10907" y="2447"/>
                    <a:pt x="8461" y="1"/>
                    <a:pt x="5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9"/>
            <p:cNvSpPr/>
            <p:nvPr/>
          </p:nvSpPr>
          <p:spPr>
            <a:xfrm>
              <a:off x="5530854" y="4803520"/>
              <a:ext cx="82060" cy="167368"/>
            </a:xfrm>
            <a:custGeom>
              <a:rect b="b" l="l" r="r" t="t"/>
              <a:pathLst>
                <a:path extrusionOk="0" h="5823" w="2855">
                  <a:moveTo>
                    <a:pt x="1426" y="0"/>
                  </a:moveTo>
                  <a:cubicBezTo>
                    <a:pt x="640" y="0"/>
                    <a:pt x="0" y="639"/>
                    <a:pt x="0" y="1429"/>
                  </a:cubicBezTo>
                  <a:lnTo>
                    <a:pt x="0" y="5822"/>
                  </a:lnTo>
                  <a:lnTo>
                    <a:pt x="2855" y="5822"/>
                  </a:lnTo>
                  <a:lnTo>
                    <a:pt x="2855" y="1429"/>
                  </a:lnTo>
                  <a:cubicBezTo>
                    <a:pt x="2855" y="639"/>
                    <a:pt x="2216" y="0"/>
                    <a:pt x="14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9"/>
            <p:cNvSpPr/>
            <p:nvPr/>
          </p:nvSpPr>
          <p:spPr>
            <a:xfrm>
              <a:off x="5528095" y="4800761"/>
              <a:ext cx="87578" cy="172886"/>
            </a:xfrm>
            <a:custGeom>
              <a:rect b="b" l="l" r="r" t="t"/>
              <a:pathLst>
                <a:path extrusionOk="0" h="6015" w="3047">
                  <a:moveTo>
                    <a:pt x="1522" y="192"/>
                  </a:moveTo>
                  <a:cubicBezTo>
                    <a:pt x="2258" y="192"/>
                    <a:pt x="2855" y="789"/>
                    <a:pt x="2855" y="1525"/>
                  </a:cubicBezTo>
                  <a:lnTo>
                    <a:pt x="2855" y="5822"/>
                  </a:lnTo>
                  <a:lnTo>
                    <a:pt x="192" y="5822"/>
                  </a:lnTo>
                  <a:lnTo>
                    <a:pt x="192" y="1525"/>
                  </a:lnTo>
                  <a:cubicBezTo>
                    <a:pt x="192" y="789"/>
                    <a:pt x="790" y="192"/>
                    <a:pt x="1522" y="192"/>
                  </a:cubicBezTo>
                  <a:close/>
                  <a:moveTo>
                    <a:pt x="1522" y="0"/>
                  </a:moveTo>
                  <a:cubicBezTo>
                    <a:pt x="684" y="0"/>
                    <a:pt x="0" y="684"/>
                    <a:pt x="0" y="1525"/>
                  </a:cubicBezTo>
                  <a:lnTo>
                    <a:pt x="0" y="6014"/>
                  </a:lnTo>
                  <a:lnTo>
                    <a:pt x="3047" y="6014"/>
                  </a:lnTo>
                  <a:lnTo>
                    <a:pt x="3047" y="1525"/>
                  </a:lnTo>
                  <a:cubicBezTo>
                    <a:pt x="3047" y="684"/>
                    <a:pt x="2363" y="0"/>
                    <a:pt x="15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9"/>
            <p:cNvSpPr/>
            <p:nvPr/>
          </p:nvSpPr>
          <p:spPr>
            <a:xfrm>
              <a:off x="5366764" y="4803520"/>
              <a:ext cx="82060" cy="167368"/>
            </a:xfrm>
            <a:custGeom>
              <a:rect b="b" l="l" r="r" t="t"/>
              <a:pathLst>
                <a:path extrusionOk="0" h="5823" w="2855">
                  <a:moveTo>
                    <a:pt x="1426" y="0"/>
                  </a:moveTo>
                  <a:cubicBezTo>
                    <a:pt x="640" y="0"/>
                    <a:pt x="0" y="639"/>
                    <a:pt x="0" y="1429"/>
                  </a:cubicBezTo>
                  <a:lnTo>
                    <a:pt x="0" y="5822"/>
                  </a:lnTo>
                  <a:lnTo>
                    <a:pt x="2855" y="5822"/>
                  </a:lnTo>
                  <a:lnTo>
                    <a:pt x="2855" y="1429"/>
                  </a:lnTo>
                  <a:cubicBezTo>
                    <a:pt x="2855" y="639"/>
                    <a:pt x="2216" y="0"/>
                    <a:pt x="14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9"/>
            <p:cNvSpPr/>
            <p:nvPr/>
          </p:nvSpPr>
          <p:spPr>
            <a:xfrm>
              <a:off x="5364004" y="4800761"/>
              <a:ext cx="87578" cy="172886"/>
            </a:xfrm>
            <a:custGeom>
              <a:rect b="b" l="l" r="r" t="t"/>
              <a:pathLst>
                <a:path extrusionOk="0" h="6015" w="3047">
                  <a:moveTo>
                    <a:pt x="1522" y="192"/>
                  </a:moveTo>
                  <a:cubicBezTo>
                    <a:pt x="2258" y="192"/>
                    <a:pt x="2855" y="789"/>
                    <a:pt x="2855" y="1525"/>
                  </a:cubicBezTo>
                  <a:lnTo>
                    <a:pt x="2855" y="5822"/>
                  </a:lnTo>
                  <a:lnTo>
                    <a:pt x="192" y="5822"/>
                  </a:lnTo>
                  <a:lnTo>
                    <a:pt x="192" y="1525"/>
                  </a:lnTo>
                  <a:cubicBezTo>
                    <a:pt x="192" y="789"/>
                    <a:pt x="790" y="192"/>
                    <a:pt x="1522" y="192"/>
                  </a:cubicBezTo>
                  <a:close/>
                  <a:moveTo>
                    <a:pt x="1522" y="0"/>
                  </a:moveTo>
                  <a:cubicBezTo>
                    <a:pt x="684" y="0"/>
                    <a:pt x="1" y="684"/>
                    <a:pt x="1" y="1525"/>
                  </a:cubicBezTo>
                  <a:lnTo>
                    <a:pt x="1" y="6014"/>
                  </a:lnTo>
                  <a:lnTo>
                    <a:pt x="3047" y="6014"/>
                  </a:lnTo>
                  <a:lnTo>
                    <a:pt x="3047" y="1525"/>
                  </a:lnTo>
                  <a:cubicBezTo>
                    <a:pt x="3047" y="684"/>
                    <a:pt x="2363" y="0"/>
                    <a:pt x="15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9"/>
            <p:cNvSpPr/>
            <p:nvPr/>
          </p:nvSpPr>
          <p:spPr>
            <a:xfrm>
              <a:off x="5863400" y="2744200"/>
              <a:ext cx="78754" cy="2395968"/>
            </a:xfrm>
            <a:custGeom>
              <a:rect b="b" l="l" r="r" t="t"/>
              <a:pathLst>
                <a:path extrusionOk="0" h="82124" w="2740">
                  <a:moveTo>
                    <a:pt x="1" y="0"/>
                  </a:moveTo>
                  <a:lnTo>
                    <a:pt x="1" y="82123"/>
                  </a:lnTo>
                  <a:lnTo>
                    <a:pt x="2740" y="82123"/>
                  </a:lnTo>
                  <a:lnTo>
                    <a:pt x="274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9"/>
            <p:cNvSpPr/>
            <p:nvPr/>
          </p:nvSpPr>
          <p:spPr>
            <a:xfrm>
              <a:off x="10008189" y="4871496"/>
              <a:ext cx="46735" cy="271674"/>
            </a:xfrm>
            <a:custGeom>
              <a:rect b="b" l="l" r="r" t="t"/>
              <a:pathLst>
                <a:path extrusionOk="0" h="9452" w="1626">
                  <a:moveTo>
                    <a:pt x="812" y="0"/>
                  </a:moveTo>
                  <a:cubicBezTo>
                    <a:pt x="401" y="0"/>
                    <a:pt x="69" y="332"/>
                    <a:pt x="69" y="743"/>
                  </a:cubicBezTo>
                  <a:cubicBezTo>
                    <a:pt x="69" y="885"/>
                    <a:pt x="119" y="1011"/>
                    <a:pt x="187" y="1121"/>
                  </a:cubicBezTo>
                  <a:lnTo>
                    <a:pt x="155" y="1121"/>
                  </a:lnTo>
                  <a:cubicBezTo>
                    <a:pt x="69" y="1121"/>
                    <a:pt x="1" y="1193"/>
                    <a:pt x="1" y="1279"/>
                  </a:cubicBezTo>
                  <a:cubicBezTo>
                    <a:pt x="1" y="1365"/>
                    <a:pt x="69" y="1436"/>
                    <a:pt x="155" y="1436"/>
                  </a:cubicBezTo>
                  <a:lnTo>
                    <a:pt x="318" y="1436"/>
                  </a:lnTo>
                  <a:lnTo>
                    <a:pt x="318" y="9451"/>
                  </a:lnTo>
                  <a:lnTo>
                    <a:pt x="1309" y="9451"/>
                  </a:lnTo>
                  <a:lnTo>
                    <a:pt x="1309" y="1436"/>
                  </a:lnTo>
                  <a:lnTo>
                    <a:pt x="1468" y="1436"/>
                  </a:lnTo>
                  <a:cubicBezTo>
                    <a:pt x="1554" y="1436"/>
                    <a:pt x="1626" y="1365"/>
                    <a:pt x="1626" y="1279"/>
                  </a:cubicBezTo>
                  <a:cubicBezTo>
                    <a:pt x="1626" y="1193"/>
                    <a:pt x="1554" y="1121"/>
                    <a:pt x="1468" y="1121"/>
                  </a:cubicBezTo>
                  <a:lnTo>
                    <a:pt x="1436" y="1121"/>
                  </a:lnTo>
                  <a:cubicBezTo>
                    <a:pt x="1505" y="1011"/>
                    <a:pt x="1557" y="885"/>
                    <a:pt x="1557" y="743"/>
                  </a:cubicBezTo>
                  <a:cubicBezTo>
                    <a:pt x="1557" y="332"/>
                    <a:pt x="1223"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9"/>
            <p:cNvSpPr/>
            <p:nvPr/>
          </p:nvSpPr>
          <p:spPr>
            <a:xfrm>
              <a:off x="10255748" y="4871496"/>
              <a:ext cx="46735" cy="271674"/>
            </a:xfrm>
            <a:custGeom>
              <a:rect b="b" l="l" r="r" t="t"/>
              <a:pathLst>
                <a:path extrusionOk="0" h="9452" w="1626">
                  <a:moveTo>
                    <a:pt x="814" y="0"/>
                  </a:moveTo>
                  <a:cubicBezTo>
                    <a:pt x="403" y="0"/>
                    <a:pt x="69" y="332"/>
                    <a:pt x="69" y="743"/>
                  </a:cubicBezTo>
                  <a:cubicBezTo>
                    <a:pt x="69" y="885"/>
                    <a:pt x="121" y="1011"/>
                    <a:pt x="190" y="1121"/>
                  </a:cubicBezTo>
                  <a:lnTo>
                    <a:pt x="158" y="1121"/>
                  </a:lnTo>
                  <a:cubicBezTo>
                    <a:pt x="71" y="1121"/>
                    <a:pt x="0" y="1193"/>
                    <a:pt x="0" y="1279"/>
                  </a:cubicBezTo>
                  <a:cubicBezTo>
                    <a:pt x="0" y="1365"/>
                    <a:pt x="71" y="1436"/>
                    <a:pt x="158" y="1436"/>
                  </a:cubicBezTo>
                  <a:lnTo>
                    <a:pt x="317" y="1436"/>
                  </a:lnTo>
                  <a:lnTo>
                    <a:pt x="317" y="9451"/>
                  </a:lnTo>
                  <a:lnTo>
                    <a:pt x="1308" y="9451"/>
                  </a:lnTo>
                  <a:lnTo>
                    <a:pt x="1308" y="1436"/>
                  </a:lnTo>
                  <a:lnTo>
                    <a:pt x="1470" y="1436"/>
                  </a:lnTo>
                  <a:cubicBezTo>
                    <a:pt x="1557" y="1436"/>
                    <a:pt x="1625" y="1365"/>
                    <a:pt x="1625" y="1279"/>
                  </a:cubicBezTo>
                  <a:cubicBezTo>
                    <a:pt x="1625" y="1193"/>
                    <a:pt x="1557" y="1121"/>
                    <a:pt x="1470" y="1121"/>
                  </a:cubicBezTo>
                  <a:lnTo>
                    <a:pt x="1439" y="1121"/>
                  </a:lnTo>
                  <a:cubicBezTo>
                    <a:pt x="1507" y="1011"/>
                    <a:pt x="1557" y="885"/>
                    <a:pt x="1557" y="743"/>
                  </a:cubicBezTo>
                  <a:cubicBezTo>
                    <a:pt x="1557" y="332"/>
                    <a:pt x="1225" y="0"/>
                    <a:pt x="8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9"/>
            <p:cNvSpPr/>
            <p:nvPr/>
          </p:nvSpPr>
          <p:spPr>
            <a:xfrm>
              <a:off x="10503278" y="4871496"/>
              <a:ext cx="46735" cy="271674"/>
            </a:xfrm>
            <a:custGeom>
              <a:rect b="b" l="l" r="r" t="t"/>
              <a:pathLst>
                <a:path extrusionOk="0" h="9452" w="1626">
                  <a:moveTo>
                    <a:pt x="815" y="0"/>
                  </a:moveTo>
                  <a:cubicBezTo>
                    <a:pt x="404" y="0"/>
                    <a:pt x="70" y="332"/>
                    <a:pt x="70" y="743"/>
                  </a:cubicBezTo>
                  <a:cubicBezTo>
                    <a:pt x="70" y="885"/>
                    <a:pt x="121" y="1011"/>
                    <a:pt x="190" y="1121"/>
                  </a:cubicBezTo>
                  <a:lnTo>
                    <a:pt x="158" y="1121"/>
                  </a:lnTo>
                  <a:cubicBezTo>
                    <a:pt x="72" y="1121"/>
                    <a:pt x="1" y="1193"/>
                    <a:pt x="1" y="1279"/>
                  </a:cubicBezTo>
                  <a:cubicBezTo>
                    <a:pt x="1" y="1365"/>
                    <a:pt x="72" y="1436"/>
                    <a:pt x="158" y="1436"/>
                  </a:cubicBezTo>
                  <a:lnTo>
                    <a:pt x="318" y="1436"/>
                  </a:lnTo>
                  <a:lnTo>
                    <a:pt x="318" y="9451"/>
                  </a:lnTo>
                  <a:lnTo>
                    <a:pt x="1309" y="9451"/>
                  </a:lnTo>
                  <a:lnTo>
                    <a:pt x="1309" y="1436"/>
                  </a:lnTo>
                  <a:lnTo>
                    <a:pt x="1471" y="1436"/>
                  </a:lnTo>
                  <a:cubicBezTo>
                    <a:pt x="1557" y="1436"/>
                    <a:pt x="1626" y="1365"/>
                    <a:pt x="1626" y="1279"/>
                  </a:cubicBezTo>
                  <a:cubicBezTo>
                    <a:pt x="1626" y="1193"/>
                    <a:pt x="1557" y="1121"/>
                    <a:pt x="1471" y="1121"/>
                  </a:cubicBezTo>
                  <a:lnTo>
                    <a:pt x="1439" y="1121"/>
                  </a:lnTo>
                  <a:cubicBezTo>
                    <a:pt x="1508" y="1011"/>
                    <a:pt x="1557" y="885"/>
                    <a:pt x="1557" y="743"/>
                  </a:cubicBezTo>
                  <a:cubicBezTo>
                    <a:pt x="1557" y="332"/>
                    <a:pt x="1225" y="0"/>
                    <a:pt x="8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9"/>
            <p:cNvSpPr/>
            <p:nvPr/>
          </p:nvSpPr>
          <p:spPr>
            <a:xfrm>
              <a:off x="10028625" y="4891271"/>
              <a:ext cx="253509" cy="135636"/>
            </a:xfrm>
            <a:custGeom>
              <a:rect b="b" l="l" r="r" t="t"/>
              <a:pathLst>
                <a:path extrusionOk="0" h="4719" w="8820">
                  <a:moveTo>
                    <a:pt x="204" y="1"/>
                  </a:moveTo>
                  <a:lnTo>
                    <a:pt x="0" y="89"/>
                  </a:lnTo>
                  <a:cubicBezTo>
                    <a:pt x="1340" y="3163"/>
                    <a:pt x="2793" y="4719"/>
                    <a:pt x="4325" y="4719"/>
                  </a:cubicBezTo>
                  <a:lnTo>
                    <a:pt x="4357" y="4719"/>
                  </a:lnTo>
                  <a:cubicBezTo>
                    <a:pt x="6936" y="4682"/>
                    <a:pt x="8743" y="274"/>
                    <a:pt x="8819" y="87"/>
                  </a:cubicBezTo>
                  <a:lnTo>
                    <a:pt x="8613" y="3"/>
                  </a:lnTo>
                  <a:cubicBezTo>
                    <a:pt x="8593" y="47"/>
                    <a:pt x="6786" y="4461"/>
                    <a:pt x="4352" y="4495"/>
                  </a:cubicBezTo>
                  <a:lnTo>
                    <a:pt x="4325" y="4495"/>
                  </a:lnTo>
                  <a:cubicBezTo>
                    <a:pt x="2891" y="4495"/>
                    <a:pt x="1505" y="2983"/>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9"/>
            <p:cNvSpPr/>
            <p:nvPr/>
          </p:nvSpPr>
          <p:spPr>
            <a:xfrm>
              <a:off x="10276155" y="4891271"/>
              <a:ext cx="253509" cy="135636"/>
            </a:xfrm>
            <a:custGeom>
              <a:rect b="b" l="l" r="r" t="t"/>
              <a:pathLst>
                <a:path extrusionOk="0" h="4719" w="8820">
                  <a:moveTo>
                    <a:pt x="205" y="1"/>
                  </a:moveTo>
                  <a:lnTo>
                    <a:pt x="1" y="89"/>
                  </a:lnTo>
                  <a:cubicBezTo>
                    <a:pt x="1341" y="3163"/>
                    <a:pt x="2796" y="4719"/>
                    <a:pt x="4325" y="4719"/>
                  </a:cubicBezTo>
                  <a:lnTo>
                    <a:pt x="4357" y="4719"/>
                  </a:lnTo>
                  <a:cubicBezTo>
                    <a:pt x="6939" y="4682"/>
                    <a:pt x="8744" y="274"/>
                    <a:pt x="8820" y="87"/>
                  </a:cubicBezTo>
                  <a:lnTo>
                    <a:pt x="8613" y="3"/>
                  </a:lnTo>
                  <a:cubicBezTo>
                    <a:pt x="8596" y="47"/>
                    <a:pt x="6789" y="4461"/>
                    <a:pt x="4355" y="4495"/>
                  </a:cubicBezTo>
                  <a:lnTo>
                    <a:pt x="4325" y="4495"/>
                  </a:lnTo>
                  <a:cubicBezTo>
                    <a:pt x="2892" y="4495"/>
                    <a:pt x="1505" y="2983"/>
                    <a:pt x="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9"/>
            <p:cNvSpPr/>
            <p:nvPr/>
          </p:nvSpPr>
          <p:spPr>
            <a:xfrm>
              <a:off x="5513178" y="4871496"/>
              <a:ext cx="46735" cy="271674"/>
            </a:xfrm>
            <a:custGeom>
              <a:rect b="b" l="l" r="r" t="t"/>
              <a:pathLst>
                <a:path extrusionOk="0" h="9452" w="1626">
                  <a:moveTo>
                    <a:pt x="815" y="0"/>
                  </a:moveTo>
                  <a:cubicBezTo>
                    <a:pt x="404" y="0"/>
                    <a:pt x="70" y="332"/>
                    <a:pt x="70" y="743"/>
                  </a:cubicBezTo>
                  <a:cubicBezTo>
                    <a:pt x="70" y="885"/>
                    <a:pt x="121" y="1011"/>
                    <a:pt x="190" y="1121"/>
                  </a:cubicBezTo>
                  <a:lnTo>
                    <a:pt x="158" y="1121"/>
                  </a:lnTo>
                  <a:cubicBezTo>
                    <a:pt x="72" y="1121"/>
                    <a:pt x="1" y="1193"/>
                    <a:pt x="1" y="1279"/>
                  </a:cubicBezTo>
                  <a:cubicBezTo>
                    <a:pt x="1" y="1365"/>
                    <a:pt x="72" y="1436"/>
                    <a:pt x="158" y="1436"/>
                  </a:cubicBezTo>
                  <a:lnTo>
                    <a:pt x="318" y="1436"/>
                  </a:lnTo>
                  <a:lnTo>
                    <a:pt x="318" y="9451"/>
                  </a:lnTo>
                  <a:lnTo>
                    <a:pt x="1309" y="9451"/>
                  </a:lnTo>
                  <a:lnTo>
                    <a:pt x="1309" y="1436"/>
                  </a:lnTo>
                  <a:lnTo>
                    <a:pt x="1471" y="1436"/>
                  </a:lnTo>
                  <a:cubicBezTo>
                    <a:pt x="1557" y="1436"/>
                    <a:pt x="1626" y="1365"/>
                    <a:pt x="1626" y="1279"/>
                  </a:cubicBezTo>
                  <a:cubicBezTo>
                    <a:pt x="1626" y="1193"/>
                    <a:pt x="1557" y="1121"/>
                    <a:pt x="1471" y="1121"/>
                  </a:cubicBezTo>
                  <a:lnTo>
                    <a:pt x="1439" y="1121"/>
                  </a:lnTo>
                  <a:cubicBezTo>
                    <a:pt x="1508" y="1011"/>
                    <a:pt x="1557" y="885"/>
                    <a:pt x="1557" y="743"/>
                  </a:cubicBezTo>
                  <a:cubicBezTo>
                    <a:pt x="1557" y="332"/>
                    <a:pt x="1225" y="0"/>
                    <a:pt x="8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9"/>
            <p:cNvSpPr/>
            <p:nvPr/>
          </p:nvSpPr>
          <p:spPr>
            <a:xfrm>
              <a:off x="5760794" y="4871496"/>
              <a:ext cx="46735" cy="271674"/>
            </a:xfrm>
            <a:custGeom>
              <a:rect b="b" l="l" r="r" t="t"/>
              <a:pathLst>
                <a:path extrusionOk="0" h="9452" w="1626">
                  <a:moveTo>
                    <a:pt x="812" y="0"/>
                  </a:moveTo>
                  <a:cubicBezTo>
                    <a:pt x="402" y="0"/>
                    <a:pt x="70" y="332"/>
                    <a:pt x="70" y="743"/>
                  </a:cubicBezTo>
                  <a:cubicBezTo>
                    <a:pt x="70" y="885"/>
                    <a:pt x="119" y="1011"/>
                    <a:pt x="188" y="1121"/>
                  </a:cubicBezTo>
                  <a:lnTo>
                    <a:pt x="156" y="1121"/>
                  </a:lnTo>
                  <a:cubicBezTo>
                    <a:pt x="70" y="1121"/>
                    <a:pt x="1" y="1193"/>
                    <a:pt x="1" y="1279"/>
                  </a:cubicBezTo>
                  <a:cubicBezTo>
                    <a:pt x="1" y="1365"/>
                    <a:pt x="70" y="1436"/>
                    <a:pt x="156" y="1436"/>
                  </a:cubicBezTo>
                  <a:lnTo>
                    <a:pt x="318" y="1436"/>
                  </a:lnTo>
                  <a:lnTo>
                    <a:pt x="318" y="9451"/>
                  </a:lnTo>
                  <a:lnTo>
                    <a:pt x="1309" y="9451"/>
                  </a:lnTo>
                  <a:lnTo>
                    <a:pt x="1309" y="1436"/>
                  </a:lnTo>
                  <a:lnTo>
                    <a:pt x="1469" y="1436"/>
                  </a:lnTo>
                  <a:cubicBezTo>
                    <a:pt x="1555" y="1436"/>
                    <a:pt x="1626" y="1365"/>
                    <a:pt x="1626" y="1279"/>
                  </a:cubicBezTo>
                  <a:cubicBezTo>
                    <a:pt x="1626" y="1193"/>
                    <a:pt x="1555" y="1121"/>
                    <a:pt x="1469" y="1121"/>
                  </a:cubicBezTo>
                  <a:lnTo>
                    <a:pt x="1437" y="1121"/>
                  </a:lnTo>
                  <a:cubicBezTo>
                    <a:pt x="1505" y="1011"/>
                    <a:pt x="1557" y="885"/>
                    <a:pt x="1557" y="743"/>
                  </a:cubicBezTo>
                  <a:cubicBezTo>
                    <a:pt x="1557" y="332"/>
                    <a:pt x="1223"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9"/>
            <p:cNvSpPr/>
            <p:nvPr/>
          </p:nvSpPr>
          <p:spPr>
            <a:xfrm>
              <a:off x="6008354" y="4871496"/>
              <a:ext cx="46735" cy="271674"/>
            </a:xfrm>
            <a:custGeom>
              <a:rect b="b" l="l" r="r" t="t"/>
              <a:pathLst>
                <a:path extrusionOk="0" h="9452" w="1626">
                  <a:moveTo>
                    <a:pt x="814" y="0"/>
                  </a:moveTo>
                  <a:cubicBezTo>
                    <a:pt x="404" y="0"/>
                    <a:pt x="69" y="332"/>
                    <a:pt x="69" y="743"/>
                  </a:cubicBezTo>
                  <a:cubicBezTo>
                    <a:pt x="69" y="885"/>
                    <a:pt x="121" y="1011"/>
                    <a:pt x="187" y="1121"/>
                  </a:cubicBezTo>
                  <a:lnTo>
                    <a:pt x="158" y="1121"/>
                  </a:lnTo>
                  <a:cubicBezTo>
                    <a:pt x="72" y="1121"/>
                    <a:pt x="0" y="1193"/>
                    <a:pt x="0" y="1279"/>
                  </a:cubicBezTo>
                  <a:cubicBezTo>
                    <a:pt x="0" y="1365"/>
                    <a:pt x="72" y="1436"/>
                    <a:pt x="158" y="1436"/>
                  </a:cubicBezTo>
                  <a:lnTo>
                    <a:pt x="318" y="1436"/>
                  </a:lnTo>
                  <a:lnTo>
                    <a:pt x="318" y="9451"/>
                  </a:lnTo>
                  <a:lnTo>
                    <a:pt x="1308" y="9451"/>
                  </a:lnTo>
                  <a:lnTo>
                    <a:pt x="1308" y="1436"/>
                  </a:lnTo>
                  <a:lnTo>
                    <a:pt x="1468" y="1436"/>
                  </a:lnTo>
                  <a:cubicBezTo>
                    <a:pt x="1557" y="1436"/>
                    <a:pt x="1626" y="1365"/>
                    <a:pt x="1626" y="1279"/>
                  </a:cubicBezTo>
                  <a:cubicBezTo>
                    <a:pt x="1626" y="1193"/>
                    <a:pt x="1557" y="1121"/>
                    <a:pt x="1468" y="1121"/>
                  </a:cubicBezTo>
                  <a:lnTo>
                    <a:pt x="1439" y="1121"/>
                  </a:lnTo>
                  <a:cubicBezTo>
                    <a:pt x="1508" y="1011"/>
                    <a:pt x="1557" y="885"/>
                    <a:pt x="1557" y="743"/>
                  </a:cubicBezTo>
                  <a:cubicBezTo>
                    <a:pt x="1557" y="332"/>
                    <a:pt x="1222" y="0"/>
                    <a:pt x="8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9"/>
            <p:cNvSpPr/>
            <p:nvPr/>
          </p:nvSpPr>
          <p:spPr>
            <a:xfrm>
              <a:off x="5533614" y="4891271"/>
              <a:ext cx="253509" cy="135636"/>
            </a:xfrm>
            <a:custGeom>
              <a:rect b="b" l="l" r="r" t="t"/>
              <a:pathLst>
                <a:path extrusionOk="0" h="4719" w="8820">
                  <a:moveTo>
                    <a:pt x="204" y="1"/>
                  </a:moveTo>
                  <a:lnTo>
                    <a:pt x="0" y="89"/>
                  </a:lnTo>
                  <a:cubicBezTo>
                    <a:pt x="1340" y="3163"/>
                    <a:pt x="2796" y="4719"/>
                    <a:pt x="4325" y="4719"/>
                  </a:cubicBezTo>
                  <a:lnTo>
                    <a:pt x="4357" y="4719"/>
                  </a:lnTo>
                  <a:cubicBezTo>
                    <a:pt x="6939" y="4682"/>
                    <a:pt x="8746" y="274"/>
                    <a:pt x="8819" y="87"/>
                  </a:cubicBezTo>
                  <a:lnTo>
                    <a:pt x="8613" y="3"/>
                  </a:lnTo>
                  <a:cubicBezTo>
                    <a:pt x="8596" y="47"/>
                    <a:pt x="6789" y="4461"/>
                    <a:pt x="4354" y="4495"/>
                  </a:cubicBezTo>
                  <a:lnTo>
                    <a:pt x="4325" y="4495"/>
                  </a:lnTo>
                  <a:cubicBezTo>
                    <a:pt x="2892" y="4495"/>
                    <a:pt x="1507" y="2983"/>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9"/>
            <p:cNvSpPr/>
            <p:nvPr/>
          </p:nvSpPr>
          <p:spPr>
            <a:xfrm>
              <a:off x="5781230" y="4891271"/>
              <a:ext cx="253423" cy="135636"/>
            </a:xfrm>
            <a:custGeom>
              <a:rect b="b" l="l" r="r" t="t"/>
              <a:pathLst>
                <a:path extrusionOk="0" h="4719" w="8817">
                  <a:moveTo>
                    <a:pt x="204" y="1"/>
                  </a:moveTo>
                  <a:lnTo>
                    <a:pt x="0" y="89"/>
                  </a:lnTo>
                  <a:cubicBezTo>
                    <a:pt x="1340" y="3163"/>
                    <a:pt x="2793" y="4719"/>
                    <a:pt x="4325" y="4719"/>
                  </a:cubicBezTo>
                  <a:lnTo>
                    <a:pt x="4355" y="4719"/>
                  </a:lnTo>
                  <a:cubicBezTo>
                    <a:pt x="6936" y="4682"/>
                    <a:pt x="8743" y="274"/>
                    <a:pt x="8817" y="87"/>
                  </a:cubicBezTo>
                  <a:lnTo>
                    <a:pt x="8613" y="3"/>
                  </a:lnTo>
                  <a:cubicBezTo>
                    <a:pt x="8593" y="47"/>
                    <a:pt x="6786" y="4461"/>
                    <a:pt x="4352" y="4495"/>
                  </a:cubicBezTo>
                  <a:lnTo>
                    <a:pt x="4325" y="4495"/>
                  </a:lnTo>
                  <a:cubicBezTo>
                    <a:pt x="2892" y="4495"/>
                    <a:pt x="1505" y="2983"/>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9"/>
            <p:cNvSpPr/>
            <p:nvPr/>
          </p:nvSpPr>
          <p:spPr>
            <a:xfrm>
              <a:off x="10352935" y="3275626"/>
              <a:ext cx="293720" cy="730577"/>
            </a:xfrm>
            <a:custGeom>
              <a:rect b="b" l="l" r="r" t="t"/>
              <a:pathLst>
                <a:path extrusionOk="0" h="25418" w="10219">
                  <a:moveTo>
                    <a:pt x="5109" y="0"/>
                  </a:moveTo>
                  <a:cubicBezTo>
                    <a:pt x="2287" y="0"/>
                    <a:pt x="0" y="2287"/>
                    <a:pt x="0" y="5109"/>
                  </a:cubicBezTo>
                  <a:lnTo>
                    <a:pt x="0" y="25417"/>
                  </a:lnTo>
                  <a:lnTo>
                    <a:pt x="10218" y="25417"/>
                  </a:lnTo>
                  <a:lnTo>
                    <a:pt x="10218" y="5109"/>
                  </a:lnTo>
                  <a:cubicBezTo>
                    <a:pt x="10218" y="2287"/>
                    <a:pt x="7929" y="0"/>
                    <a:pt x="51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9"/>
            <p:cNvSpPr/>
            <p:nvPr/>
          </p:nvSpPr>
          <p:spPr>
            <a:xfrm>
              <a:off x="10345712" y="3265710"/>
              <a:ext cx="313494" cy="750380"/>
            </a:xfrm>
            <a:custGeom>
              <a:rect b="b" l="l" r="r" t="t"/>
              <a:pathLst>
                <a:path extrusionOk="0" h="26107" w="10907">
                  <a:moveTo>
                    <a:pt x="5453" y="687"/>
                  </a:moveTo>
                  <a:cubicBezTo>
                    <a:pt x="8082" y="687"/>
                    <a:pt x="10218" y="2826"/>
                    <a:pt x="10218" y="5454"/>
                  </a:cubicBezTo>
                  <a:lnTo>
                    <a:pt x="10218" y="25418"/>
                  </a:lnTo>
                  <a:lnTo>
                    <a:pt x="688" y="25418"/>
                  </a:lnTo>
                  <a:lnTo>
                    <a:pt x="688" y="5454"/>
                  </a:lnTo>
                  <a:cubicBezTo>
                    <a:pt x="688" y="2826"/>
                    <a:pt x="2827" y="687"/>
                    <a:pt x="5453" y="687"/>
                  </a:cubicBezTo>
                  <a:close/>
                  <a:moveTo>
                    <a:pt x="5453" y="1"/>
                  </a:moveTo>
                  <a:cubicBezTo>
                    <a:pt x="2446" y="1"/>
                    <a:pt x="0" y="2447"/>
                    <a:pt x="0" y="5454"/>
                  </a:cubicBezTo>
                  <a:lnTo>
                    <a:pt x="0" y="26107"/>
                  </a:lnTo>
                  <a:lnTo>
                    <a:pt x="10907" y="26107"/>
                  </a:lnTo>
                  <a:lnTo>
                    <a:pt x="10907" y="5454"/>
                  </a:lnTo>
                  <a:cubicBezTo>
                    <a:pt x="10907" y="2447"/>
                    <a:pt x="8460" y="1"/>
                    <a:pt x="54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9"/>
            <p:cNvSpPr/>
            <p:nvPr/>
          </p:nvSpPr>
          <p:spPr>
            <a:xfrm>
              <a:off x="10492557" y="3280196"/>
              <a:ext cx="19804" cy="720632"/>
            </a:xfrm>
            <a:custGeom>
              <a:rect b="b" l="l" r="r" t="t"/>
              <a:pathLst>
                <a:path extrusionOk="0" h="25072" w="689">
                  <a:moveTo>
                    <a:pt x="0" y="1"/>
                  </a:moveTo>
                  <a:lnTo>
                    <a:pt x="0" y="25072"/>
                  </a:lnTo>
                  <a:lnTo>
                    <a:pt x="689" y="25072"/>
                  </a:lnTo>
                  <a:lnTo>
                    <a:pt x="6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9"/>
            <p:cNvSpPr/>
            <p:nvPr/>
          </p:nvSpPr>
          <p:spPr>
            <a:xfrm>
              <a:off x="10364423" y="3528876"/>
              <a:ext cx="277336" cy="19832"/>
            </a:xfrm>
            <a:custGeom>
              <a:rect b="b" l="l" r="r" t="t"/>
              <a:pathLst>
                <a:path extrusionOk="0" h="690" w="9649">
                  <a:moveTo>
                    <a:pt x="1" y="1"/>
                  </a:moveTo>
                  <a:lnTo>
                    <a:pt x="1" y="689"/>
                  </a:lnTo>
                  <a:lnTo>
                    <a:pt x="9648" y="689"/>
                  </a:lnTo>
                  <a:lnTo>
                    <a:pt x="96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9"/>
            <p:cNvSpPr/>
            <p:nvPr/>
          </p:nvSpPr>
          <p:spPr>
            <a:xfrm>
              <a:off x="10364423" y="3755022"/>
              <a:ext cx="277336" cy="19746"/>
            </a:xfrm>
            <a:custGeom>
              <a:rect b="b" l="l" r="r" t="t"/>
              <a:pathLst>
                <a:path extrusionOk="0" h="687" w="9649">
                  <a:moveTo>
                    <a:pt x="1" y="0"/>
                  </a:moveTo>
                  <a:lnTo>
                    <a:pt x="1" y="686"/>
                  </a:lnTo>
                  <a:lnTo>
                    <a:pt x="9648" y="686"/>
                  </a:lnTo>
                  <a:lnTo>
                    <a:pt x="96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39"/>
          <p:cNvGrpSpPr/>
          <p:nvPr/>
        </p:nvGrpSpPr>
        <p:grpSpPr>
          <a:xfrm flipH="1">
            <a:off x="4043868" y="3595197"/>
            <a:ext cx="993217" cy="1548315"/>
            <a:chOff x="9555263" y="3630600"/>
            <a:chExt cx="759050" cy="1183275"/>
          </a:xfrm>
        </p:grpSpPr>
        <p:sp>
          <p:nvSpPr>
            <p:cNvPr id="1211" name="Google Shape;1211;p39"/>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9"/>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9"/>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9"/>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9"/>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9"/>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9"/>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9"/>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9"/>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9"/>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9"/>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9"/>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9"/>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9"/>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9"/>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9" name="Shape 1229"/>
        <p:cNvGrpSpPr/>
        <p:nvPr/>
      </p:nvGrpSpPr>
      <p:grpSpPr>
        <a:xfrm>
          <a:off x="0" y="0"/>
          <a:ext cx="0" cy="0"/>
          <a:chOff x="0" y="0"/>
          <a:chExt cx="0" cy="0"/>
        </a:xfrm>
      </p:grpSpPr>
      <p:sp>
        <p:nvSpPr>
          <p:cNvPr id="1230" name="Google Shape;1230;p40"/>
          <p:cNvSpPr txBox="1"/>
          <p:nvPr>
            <p:ph type="title"/>
          </p:nvPr>
        </p:nvSpPr>
        <p:spPr>
          <a:xfrm>
            <a:off x="4095125" y="866675"/>
            <a:ext cx="4334400" cy="944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Introduction</a:t>
            </a:r>
            <a:endParaRPr/>
          </a:p>
        </p:txBody>
      </p:sp>
      <p:sp>
        <p:nvSpPr>
          <p:cNvPr id="1231" name="Google Shape;1231;p40"/>
          <p:cNvSpPr txBox="1"/>
          <p:nvPr>
            <p:ph idx="1" type="subTitle"/>
          </p:nvPr>
        </p:nvSpPr>
        <p:spPr>
          <a:xfrm>
            <a:off x="4095125" y="1811075"/>
            <a:ext cx="4334400" cy="1431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give a brief description of the topic you want to talk about here.</a:t>
            </a:r>
            <a:r>
              <a:rPr lang="en"/>
              <a:t> </a:t>
            </a:r>
            <a:r>
              <a:rPr lang="en"/>
              <a:t>For example, if you want to talk about</a:t>
            </a:r>
            <a:r>
              <a:rPr lang="en"/>
              <a:t> </a:t>
            </a:r>
            <a:r>
              <a:rPr lang="en"/>
              <a:t>Mercury, you can say that it’s the smallest</a:t>
            </a:r>
            <a:r>
              <a:rPr lang="en"/>
              <a:t> </a:t>
            </a:r>
            <a:r>
              <a:rPr lang="en"/>
              <a:t>planet in the</a:t>
            </a:r>
            <a:r>
              <a:rPr lang="en"/>
              <a:t> </a:t>
            </a:r>
            <a:r>
              <a:rPr lang="en"/>
              <a:t>entire Solar System</a:t>
            </a:r>
            <a:endParaRPr/>
          </a:p>
        </p:txBody>
      </p:sp>
      <p:grpSp>
        <p:nvGrpSpPr>
          <p:cNvPr id="1232" name="Google Shape;1232;p40"/>
          <p:cNvGrpSpPr/>
          <p:nvPr/>
        </p:nvGrpSpPr>
        <p:grpSpPr>
          <a:xfrm>
            <a:off x="-1306876" y="1078919"/>
            <a:ext cx="10450872" cy="4675042"/>
            <a:chOff x="-1306876" y="1078919"/>
            <a:chExt cx="10450872" cy="4675042"/>
          </a:xfrm>
        </p:grpSpPr>
        <p:sp>
          <p:nvSpPr>
            <p:cNvPr id="1233" name="Google Shape;1233;p40"/>
            <p:cNvSpPr/>
            <p:nvPr/>
          </p:nvSpPr>
          <p:spPr>
            <a:xfrm>
              <a:off x="-38100" y="4031639"/>
              <a:ext cx="9182097" cy="1112216"/>
            </a:xfrm>
            <a:custGeom>
              <a:rect b="b" l="l" r="r" t="t"/>
              <a:pathLst>
                <a:path extrusionOk="0" h="46107" w="134551">
                  <a:moveTo>
                    <a:pt x="0" y="1"/>
                  </a:moveTo>
                  <a:lnTo>
                    <a:pt x="0" y="46106"/>
                  </a:lnTo>
                  <a:lnTo>
                    <a:pt x="134550" y="46106"/>
                  </a:lnTo>
                  <a:lnTo>
                    <a:pt x="1345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0"/>
            <p:cNvSpPr/>
            <p:nvPr/>
          </p:nvSpPr>
          <p:spPr>
            <a:xfrm>
              <a:off x="-38100" y="4136975"/>
              <a:ext cx="9182097" cy="1009349"/>
            </a:xfrm>
            <a:custGeom>
              <a:rect b="b" l="l" r="r" t="t"/>
              <a:pathLst>
                <a:path extrusionOk="0" h="45242" w="134551">
                  <a:moveTo>
                    <a:pt x="20878" y="0"/>
                  </a:moveTo>
                  <a:cubicBezTo>
                    <a:pt x="19821" y="0"/>
                    <a:pt x="19998" y="189"/>
                    <a:pt x="18433" y="227"/>
                  </a:cubicBezTo>
                  <a:cubicBezTo>
                    <a:pt x="16010" y="286"/>
                    <a:pt x="0" y="1245"/>
                    <a:pt x="0" y="1245"/>
                  </a:cubicBezTo>
                  <a:lnTo>
                    <a:pt x="0" y="45241"/>
                  </a:lnTo>
                  <a:lnTo>
                    <a:pt x="134550" y="45241"/>
                  </a:lnTo>
                  <a:lnTo>
                    <a:pt x="134550" y="227"/>
                  </a:lnTo>
                  <a:cubicBezTo>
                    <a:pt x="134550" y="227"/>
                    <a:pt x="106185" y="699"/>
                    <a:pt x="102472" y="699"/>
                  </a:cubicBezTo>
                  <a:cubicBezTo>
                    <a:pt x="102444" y="699"/>
                    <a:pt x="102418" y="699"/>
                    <a:pt x="102393" y="699"/>
                  </a:cubicBezTo>
                  <a:cubicBezTo>
                    <a:pt x="99028" y="692"/>
                    <a:pt x="94993" y="437"/>
                    <a:pt x="89880" y="227"/>
                  </a:cubicBezTo>
                  <a:cubicBezTo>
                    <a:pt x="88692" y="178"/>
                    <a:pt x="87679" y="156"/>
                    <a:pt x="86773" y="156"/>
                  </a:cubicBezTo>
                  <a:cubicBezTo>
                    <a:pt x="83775" y="156"/>
                    <a:pt x="81945" y="395"/>
                    <a:pt x="78845" y="699"/>
                  </a:cubicBezTo>
                  <a:cubicBezTo>
                    <a:pt x="74810" y="1096"/>
                    <a:pt x="74944" y="975"/>
                    <a:pt x="67552" y="1245"/>
                  </a:cubicBezTo>
                  <a:cubicBezTo>
                    <a:pt x="66253" y="1292"/>
                    <a:pt x="64829" y="1310"/>
                    <a:pt x="63337" y="1310"/>
                  </a:cubicBezTo>
                  <a:cubicBezTo>
                    <a:pt x="58399" y="1310"/>
                    <a:pt x="52716" y="1112"/>
                    <a:pt x="48354" y="1112"/>
                  </a:cubicBezTo>
                  <a:cubicBezTo>
                    <a:pt x="46531" y="1112"/>
                    <a:pt x="44939" y="1147"/>
                    <a:pt x="43729" y="1245"/>
                  </a:cubicBezTo>
                  <a:cubicBezTo>
                    <a:pt x="42323" y="1358"/>
                    <a:pt x="41347" y="1397"/>
                    <a:pt x="40596" y="1397"/>
                  </a:cubicBezTo>
                  <a:cubicBezTo>
                    <a:pt x="39000" y="1397"/>
                    <a:pt x="38427" y="1222"/>
                    <a:pt x="36926" y="1222"/>
                  </a:cubicBezTo>
                  <a:cubicBezTo>
                    <a:pt x="36632" y="1222"/>
                    <a:pt x="36304" y="1229"/>
                    <a:pt x="35925" y="1245"/>
                  </a:cubicBezTo>
                  <a:cubicBezTo>
                    <a:pt x="35641" y="1257"/>
                    <a:pt x="35356" y="1262"/>
                    <a:pt x="35069" y="1262"/>
                  </a:cubicBezTo>
                  <a:cubicBezTo>
                    <a:pt x="32091" y="1262"/>
                    <a:pt x="28882" y="664"/>
                    <a:pt x="24218" y="227"/>
                  </a:cubicBezTo>
                  <a:cubicBezTo>
                    <a:pt x="22408" y="57"/>
                    <a:pt x="21458" y="0"/>
                    <a:pt x="208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0"/>
            <p:cNvSpPr/>
            <p:nvPr/>
          </p:nvSpPr>
          <p:spPr>
            <a:xfrm>
              <a:off x="-409112" y="4590010"/>
              <a:ext cx="6083205" cy="399287"/>
            </a:xfrm>
            <a:custGeom>
              <a:rect b="b" l="l" r="r" t="t"/>
              <a:pathLst>
                <a:path extrusionOk="0" h="5851" w="89141">
                  <a:moveTo>
                    <a:pt x="0" y="0"/>
                  </a:moveTo>
                  <a:lnTo>
                    <a:pt x="0" y="5530"/>
                  </a:lnTo>
                  <a:cubicBezTo>
                    <a:pt x="0" y="5530"/>
                    <a:pt x="862" y="5460"/>
                    <a:pt x="2636" y="5460"/>
                  </a:cubicBezTo>
                  <a:cubicBezTo>
                    <a:pt x="3995" y="5460"/>
                    <a:pt x="5890" y="5501"/>
                    <a:pt x="8342" y="5646"/>
                  </a:cubicBezTo>
                  <a:cubicBezTo>
                    <a:pt x="10844" y="5794"/>
                    <a:pt x="13371" y="5851"/>
                    <a:pt x="15994" y="5851"/>
                  </a:cubicBezTo>
                  <a:cubicBezTo>
                    <a:pt x="19297" y="5851"/>
                    <a:pt x="22752" y="5760"/>
                    <a:pt x="26496" y="5646"/>
                  </a:cubicBezTo>
                  <a:cubicBezTo>
                    <a:pt x="33211" y="5441"/>
                    <a:pt x="32024" y="4100"/>
                    <a:pt x="35119" y="3501"/>
                  </a:cubicBezTo>
                  <a:cubicBezTo>
                    <a:pt x="35522" y="3422"/>
                    <a:pt x="35858" y="3388"/>
                    <a:pt x="36151" y="3388"/>
                  </a:cubicBezTo>
                  <a:cubicBezTo>
                    <a:pt x="38086" y="3388"/>
                    <a:pt x="38063" y="4882"/>
                    <a:pt x="42352" y="4882"/>
                  </a:cubicBezTo>
                  <a:cubicBezTo>
                    <a:pt x="42386" y="4882"/>
                    <a:pt x="42419" y="4882"/>
                    <a:pt x="42453" y="4881"/>
                  </a:cubicBezTo>
                  <a:cubicBezTo>
                    <a:pt x="43491" y="4876"/>
                    <a:pt x="44889" y="4874"/>
                    <a:pt x="46489" y="4874"/>
                  </a:cubicBezTo>
                  <a:cubicBezTo>
                    <a:pt x="50986" y="4874"/>
                    <a:pt x="57080" y="4889"/>
                    <a:pt x="61260" y="4889"/>
                  </a:cubicBezTo>
                  <a:cubicBezTo>
                    <a:pt x="62831" y="4889"/>
                    <a:pt x="64131" y="4887"/>
                    <a:pt x="64975" y="4881"/>
                  </a:cubicBezTo>
                  <a:cubicBezTo>
                    <a:pt x="68863" y="4856"/>
                    <a:pt x="71043" y="3696"/>
                    <a:pt x="73853" y="3501"/>
                  </a:cubicBezTo>
                  <a:cubicBezTo>
                    <a:pt x="76664" y="3303"/>
                    <a:pt x="80327" y="3562"/>
                    <a:pt x="84734" y="3144"/>
                  </a:cubicBezTo>
                  <a:cubicBezTo>
                    <a:pt x="89140" y="2725"/>
                    <a:pt x="87861" y="1544"/>
                    <a:pt x="86381" y="1142"/>
                  </a:cubicBezTo>
                  <a:cubicBezTo>
                    <a:pt x="86081" y="1060"/>
                    <a:pt x="85831" y="1033"/>
                    <a:pt x="85593" y="1033"/>
                  </a:cubicBezTo>
                  <a:cubicBezTo>
                    <a:pt x="85148" y="1033"/>
                    <a:pt x="84743" y="1127"/>
                    <a:pt x="84131" y="1127"/>
                  </a:cubicBezTo>
                  <a:cubicBezTo>
                    <a:pt x="83453" y="1127"/>
                    <a:pt x="82522" y="1012"/>
                    <a:pt x="81000" y="531"/>
                  </a:cubicBezTo>
                  <a:cubicBezTo>
                    <a:pt x="79727" y="129"/>
                    <a:pt x="77985" y="0"/>
                    <a:pt x="76009" y="0"/>
                  </a:cubicBezTo>
                  <a:cubicBezTo>
                    <a:pt x="72534" y="0"/>
                    <a:pt x="68334" y="397"/>
                    <a:pt x="64689" y="397"/>
                  </a:cubicBezTo>
                  <a:cubicBezTo>
                    <a:pt x="64490" y="397"/>
                    <a:pt x="64292" y="396"/>
                    <a:pt x="64096" y="393"/>
                  </a:cubicBezTo>
                  <a:cubicBezTo>
                    <a:pt x="63605" y="387"/>
                    <a:pt x="63133" y="384"/>
                    <a:pt x="62676" y="384"/>
                  </a:cubicBezTo>
                  <a:cubicBezTo>
                    <a:pt x="59342" y="384"/>
                    <a:pt x="56845" y="531"/>
                    <a:pt x="54197" y="531"/>
                  </a:cubicBezTo>
                  <a:cubicBezTo>
                    <a:pt x="52910" y="531"/>
                    <a:pt x="51586" y="496"/>
                    <a:pt x="50114" y="393"/>
                  </a:cubicBezTo>
                  <a:cubicBezTo>
                    <a:pt x="47878" y="237"/>
                    <a:pt x="46578" y="182"/>
                    <a:pt x="45230" y="182"/>
                  </a:cubicBezTo>
                  <a:cubicBezTo>
                    <a:pt x="43614" y="182"/>
                    <a:pt x="41929" y="260"/>
                    <a:pt x="38481" y="333"/>
                  </a:cubicBezTo>
                  <a:cubicBezTo>
                    <a:pt x="37688" y="350"/>
                    <a:pt x="36489" y="358"/>
                    <a:pt x="34997" y="358"/>
                  </a:cubicBezTo>
                  <a:cubicBezTo>
                    <a:pt x="24597" y="358"/>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0"/>
            <p:cNvSpPr/>
            <p:nvPr/>
          </p:nvSpPr>
          <p:spPr>
            <a:xfrm>
              <a:off x="6246943" y="4136987"/>
              <a:ext cx="2896921" cy="1616974"/>
            </a:xfrm>
            <a:custGeom>
              <a:rect b="b" l="l" r="r" t="t"/>
              <a:pathLst>
                <a:path extrusionOk="0" h="29962" w="53679">
                  <a:moveTo>
                    <a:pt x="53678" y="1"/>
                  </a:moveTo>
                  <a:cubicBezTo>
                    <a:pt x="53678" y="1"/>
                    <a:pt x="15607" y="211"/>
                    <a:pt x="11070" y="1019"/>
                  </a:cubicBezTo>
                  <a:cubicBezTo>
                    <a:pt x="6531" y="1825"/>
                    <a:pt x="6310" y="5996"/>
                    <a:pt x="4871" y="6130"/>
                  </a:cubicBezTo>
                  <a:cubicBezTo>
                    <a:pt x="3432" y="6266"/>
                    <a:pt x="3432" y="6846"/>
                    <a:pt x="2657" y="7429"/>
                  </a:cubicBezTo>
                  <a:cubicBezTo>
                    <a:pt x="1883" y="8015"/>
                    <a:pt x="2436" y="8346"/>
                    <a:pt x="1218" y="9055"/>
                  </a:cubicBezTo>
                  <a:cubicBezTo>
                    <a:pt x="1" y="9763"/>
                    <a:pt x="111" y="12724"/>
                    <a:pt x="1218" y="13532"/>
                  </a:cubicBezTo>
                  <a:cubicBezTo>
                    <a:pt x="2325" y="14338"/>
                    <a:pt x="2880" y="14999"/>
                    <a:pt x="3543" y="16621"/>
                  </a:cubicBezTo>
                  <a:cubicBezTo>
                    <a:pt x="4208" y="18241"/>
                    <a:pt x="5647" y="20123"/>
                    <a:pt x="7748" y="21200"/>
                  </a:cubicBezTo>
                  <a:cubicBezTo>
                    <a:pt x="9852" y="22278"/>
                    <a:pt x="10626" y="22008"/>
                    <a:pt x="11401" y="23017"/>
                  </a:cubicBezTo>
                  <a:cubicBezTo>
                    <a:pt x="12177" y="24026"/>
                    <a:pt x="13282" y="24733"/>
                    <a:pt x="16159" y="25590"/>
                  </a:cubicBezTo>
                  <a:cubicBezTo>
                    <a:pt x="19038" y="26449"/>
                    <a:pt x="21472" y="26851"/>
                    <a:pt x="23244" y="27929"/>
                  </a:cubicBezTo>
                  <a:cubicBezTo>
                    <a:pt x="25014" y="29005"/>
                    <a:pt x="26342" y="29005"/>
                    <a:pt x="28777" y="29140"/>
                  </a:cubicBezTo>
                  <a:cubicBezTo>
                    <a:pt x="30731" y="29247"/>
                    <a:pt x="33397" y="29961"/>
                    <a:pt x="36318" y="29961"/>
                  </a:cubicBezTo>
                  <a:cubicBezTo>
                    <a:pt x="37038" y="29961"/>
                    <a:pt x="37773" y="29918"/>
                    <a:pt x="38516" y="29812"/>
                  </a:cubicBezTo>
                  <a:cubicBezTo>
                    <a:pt x="41392" y="29401"/>
                    <a:pt x="42781" y="29225"/>
                    <a:pt x="44708" y="29225"/>
                  </a:cubicBezTo>
                  <a:cubicBezTo>
                    <a:pt x="45303" y="29225"/>
                    <a:pt x="45949" y="29242"/>
                    <a:pt x="46706" y="29274"/>
                  </a:cubicBezTo>
                  <a:cubicBezTo>
                    <a:pt x="49917" y="29408"/>
                    <a:pt x="53678" y="29408"/>
                    <a:pt x="53678" y="29408"/>
                  </a:cubicBezTo>
                  <a:lnTo>
                    <a:pt x="53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0"/>
            <p:cNvSpPr/>
            <p:nvPr/>
          </p:nvSpPr>
          <p:spPr>
            <a:xfrm>
              <a:off x="6467940" y="4158088"/>
              <a:ext cx="2675925" cy="1412060"/>
            </a:xfrm>
            <a:custGeom>
              <a:rect b="b" l="l" r="r" t="t"/>
              <a:pathLst>
                <a:path extrusionOk="0" h="26165" w="49584">
                  <a:moveTo>
                    <a:pt x="20149" y="1"/>
                  </a:moveTo>
                  <a:cubicBezTo>
                    <a:pt x="20127" y="1"/>
                    <a:pt x="20104" y="2"/>
                    <a:pt x="20082" y="3"/>
                  </a:cubicBezTo>
                  <a:lnTo>
                    <a:pt x="20082" y="3"/>
                  </a:lnTo>
                  <a:lnTo>
                    <a:pt x="20149" y="1"/>
                  </a:lnTo>
                  <a:close/>
                  <a:moveTo>
                    <a:pt x="20082" y="3"/>
                  </a:moveTo>
                  <a:lnTo>
                    <a:pt x="18040" y="55"/>
                  </a:lnTo>
                  <a:lnTo>
                    <a:pt x="18042" y="55"/>
                  </a:lnTo>
                  <a:cubicBezTo>
                    <a:pt x="18042" y="55"/>
                    <a:pt x="10847" y="762"/>
                    <a:pt x="8413" y="1704"/>
                  </a:cubicBezTo>
                  <a:cubicBezTo>
                    <a:pt x="5978" y="2646"/>
                    <a:pt x="5313" y="2646"/>
                    <a:pt x="4650" y="3453"/>
                  </a:cubicBezTo>
                  <a:cubicBezTo>
                    <a:pt x="3985" y="4259"/>
                    <a:pt x="3653" y="6098"/>
                    <a:pt x="2546" y="6390"/>
                  </a:cubicBezTo>
                  <a:cubicBezTo>
                    <a:pt x="1439" y="6681"/>
                    <a:pt x="1" y="8439"/>
                    <a:pt x="997" y="11664"/>
                  </a:cubicBezTo>
                  <a:cubicBezTo>
                    <a:pt x="1994" y="14889"/>
                    <a:pt x="1218" y="15966"/>
                    <a:pt x="3543" y="17714"/>
                  </a:cubicBezTo>
                  <a:cubicBezTo>
                    <a:pt x="5867" y="19464"/>
                    <a:pt x="7192" y="19598"/>
                    <a:pt x="9352" y="20809"/>
                  </a:cubicBezTo>
                  <a:cubicBezTo>
                    <a:pt x="11512" y="22021"/>
                    <a:pt x="14499" y="21887"/>
                    <a:pt x="16714" y="22626"/>
                  </a:cubicBezTo>
                  <a:cubicBezTo>
                    <a:pt x="18926" y="23365"/>
                    <a:pt x="17598" y="23532"/>
                    <a:pt x="24128" y="24257"/>
                  </a:cubicBezTo>
                  <a:cubicBezTo>
                    <a:pt x="29956" y="24902"/>
                    <a:pt x="30054" y="25212"/>
                    <a:pt x="31581" y="25212"/>
                  </a:cubicBezTo>
                  <a:cubicBezTo>
                    <a:pt x="31765" y="25212"/>
                    <a:pt x="31969" y="25208"/>
                    <a:pt x="32207" y="25199"/>
                  </a:cubicBezTo>
                  <a:cubicBezTo>
                    <a:pt x="33347" y="25156"/>
                    <a:pt x="34310" y="25098"/>
                    <a:pt x="35249" y="25098"/>
                  </a:cubicBezTo>
                  <a:cubicBezTo>
                    <a:pt x="36133" y="25098"/>
                    <a:pt x="36996" y="25150"/>
                    <a:pt x="37963" y="25315"/>
                  </a:cubicBezTo>
                  <a:cubicBezTo>
                    <a:pt x="39955" y="25654"/>
                    <a:pt x="41504" y="26092"/>
                    <a:pt x="44160" y="26143"/>
                  </a:cubicBezTo>
                  <a:cubicBezTo>
                    <a:pt x="45046" y="26159"/>
                    <a:pt x="45943" y="26165"/>
                    <a:pt x="46747" y="26165"/>
                  </a:cubicBezTo>
                  <a:cubicBezTo>
                    <a:pt x="48353" y="26165"/>
                    <a:pt x="49583" y="26143"/>
                    <a:pt x="49583" y="26143"/>
                  </a:cubicBezTo>
                  <a:lnTo>
                    <a:pt x="49583" y="24532"/>
                  </a:lnTo>
                  <a:cubicBezTo>
                    <a:pt x="49583" y="24532"/>
                    <a:pt x="48255" y="24353"/>
                    <a:pt x="46189" y="24262"/>
                  </a:cubicBezTo>
                  <a:cubicBezTo>
                    <a:pt x="46089" y="24258"/>
                    <a:pt x="45991" y="24256"/>
                    <a:pt x="45893" y="24256"/>
                  </a:cubicBezTo>
                  <a:cubicBezTo>
                    <a:pt x="44709" y="24256"/>
                    <a:pt x="43731" y="24551"/>
                    <a:pt x="42993" y="24551"/>
                  </a:cubicBezTo>
                  <a:cubicBezTo>
                    <a:pt x="42540" y="24551"/>
                    <a:pt x="42176" y="24440"/>
                    <a:pt x="41910" y="24083"/>
                  </a:cubicBezTo>
                  <a:cubicBezTo>
                    <a:pt x="41334" y="23314"/>
                    <a:pt x="41612" y="23036"/>
                    <a:pt x="40780" y="23036"/>
                  </a:cubicBezTo>
                  <a:cubicBezTo>
                    <a:pt x="40546" y="23036"/>
                    <a:pt x="40224" y="23058"/>
                    <a:pt x="39770" y="23097"/>
                  </a:cubicBezTo>
                  <a:cubicBezTo>
                    <a:pt x="37932" y="23257"/>
                    <a:pt x="36853" y="24126"/>
                    <a:pt x="32638" y="24126"/>
                  </a:cubicBezTo>
                  <a:cubicBezTo>
                    <a:pt x="32114" y="24126"/>
                    <a:pt x="31543" y="24113"/>
                    <a:pt x="30915" y="24083"/>
                  </a:cubicBezTo>
                  <a:cubicBezTo>
                    <a:pt x="25235" y="23815"/>
                    <a:pt x="20292" y="23277"/>
                    <a:pt x="18815" y="22648"/>
                  </a:cubicBezTo>
                  <a:cubicBezTo>
                    <a:pt x="17340" y="22021"/>
                    <a:pt x="11584" y="21124"/>
                    <a:pt x="9372" y="19778"/>
                  </a:cubicBezTo>
                  <a:cubicBezTo>
                    <a:pt x="7158" y="18432"/>
                    <a:pt x="3911" y="17266"/>
                    <a:pt x="2805" y="13500"/>
                  </a:cubicBezTo>
                  <a:cubicBezTo>
                    <a:pt x="1698" y="9731"/>
                    <a:pt x="3026" y="6861"/>
                    <a:pt x="4650" y="5739"/>
                  </a:cubicBezTo>
                  <a:cubicBezTo>
                    <a:pt x="6272" y="4618"/>
                    <a:pt x="4722" y="3541"/>
                    <a:pt x="8486" y="2914"/>
                  </a:cubicBezTo>
                  <a:cubicBezTo>
                    <a:pt x="12225" y="2290"/>
                    <a:pt x="16559" y="106"/>
                    <a:pt x="20082" y="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0"/>
            <p:cNvSpPr/>
            <p:nvPr/>
          </p:nvSpPr>
          <p:spPr>
            <a:xfrm>
              <a:off x="6559576" y="4158088"/>
              <a:ext cx="2584288" cy="1325010"/>
            </a:xfrm>
            <a:custGeom>
              <a:rect b="b" l="l" r="r" t="t"/>
              <a:pathLst>
                <a:path extrusionOk="0" h="24552" w="47886">
                  <a:moveTo>
                    <a:pt x="18451" y="1"/>
                  </a:moveTo>
                  <a:cubicBezTo>
                    <a:pt x="14916" y="79"/>
                    <a:pt x="10551" y="2286"/>
                    <a:pt x="6788" y="2914"/>
                  </a:cubicBezTo>
                  <a:cubicBezTo>
                    <a:pt x="3026" y="3543"/>
                    <a:pt x="4575" y="4619"/>
                    <a:pt x="2952" y="5739"/>
                  </a:cubicBezTo>
                  <a:cubicBezTo>
                    <a:pt x="1328" y="6861"/>
                    <a:pt x="0" y="9731"/>
                    <a:pt x="1107" y="13500"/>
                  </a:cubicBezTo>
                  <a:cubicBezTo>
                    <a:pt x="2214" y="17266"/>
                    <a:pt x="5460" y="18433"/>
                    <a:pt x="7674" y="19778"/>
                  </a:cubicBezTo>
                  <a:cubicBezTo>
                    <a:pt x="9888" y="21124"/>
                    <a:pt x="15642" y="22021"/>
                    <a:pt x="17117" y="22648"/>
                  </a:cubicBezTo>
                  <a:cubicBezTo>
                    <a:pt x="18594" y="23277"/>
                    <a:pt x="23537" y="23815"/>
                    <a:pt x="29219" y="24085"/>
                  </a:cubicBezTo>
                  <a:cubicBezTo>
                    <a:pt x="29843" y="24114"/>
                    <a:pt x="30411" y="24127"/>
                    <a:pt x="30932" y="24127"/>
                  </a:cubicBezTo>
                  <a:cubicBezTo>
                    <a:pt x="35154" y="24127"/>
                    <a:pt x="36233" y="23257"/>
                    <a:pt x="38072" y="23097"/>
                  </a:cubicBezTo>
                  <a:cubicBezTo>
                    <a:pt x="38526" y="23058"/>
                    <a:pt x="38849" y="23036"/>
                    <a:pt x="39083" y="23036"/>
                  </a:cubicBezTo>
                  <a:cubicBezTo>
                    <a:pt x="39915" y="23036"/>
                    <a:pt x="39636" y="23314"/>
                    <a:pt x="40212" y="24085"/>
                  </a:cubicBezTo>
                  <a:cubicBezTo>
                    <a:pt x="40479" y="24441"/>
                    <a:pt x="40842" y="24551"/>
                    <a:pt x="41294" y="24551"/>
                  </a:cubicBezTo>
                  <a:cubicBezTo>
                    <a:pt x="42032" y="24551"/>
                    <a:pt x="43007" y="24258"/>
                    <a:pt x="44190" y="24258"/>
                  </a:cubicBezTo>
                  <a:cubicBezTo>
                    <a:pt x="44289" y="24258"/>
                    <a:pt x="44389" y="24260"/>
                    <a:pt x="44491" y="24264"/>
                  </a:cubicBezTo>
                  <a:cubicBezTo>
                    <a:pt x="46557" y="24353"/>
                    <a:pt x="47885" y="24532"/>
                    <a:pt x="47885" y="24532"/>
                  </a:cubicBezTo>
                  <a:lnTo>
                    <a:pt x="478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0"/>
            <p:cNvSpPr/>
            <p:nvPr/>
          </p:nvSpPr>
          <p:spPr>
            <a:xfrm>
              <a:off x="6559576" y="4158088"/>
              <a:ext cx="2584288" cy="1325010"/>
            </a:xfrm>
            <a:custGeom>
              <a:rect b="b" l="l" r="r" t="t"/>
              <a:pathLst>
                <a:path extrusionOk="0" h="24552" w="47886">
                  <a:moveTo>
                    <a:pt x="18451" y="1"/>
                  </a:moveTo>
                  <a:cubicBezTo>
                    <a:pt x="14916" y="79"/>
                    <a:pt x="10551" y="2286"/>
                    <a:pt x="6788" y="2914"/>
                  </a:cubicBezTo>
                  <a:cubicBezTo>
                    <a:pt x="3026" y="3543"/>
                    <a:pt x="4575" y="4619"/>
                    <a:pt x="2952" y="5739"/>
                  </a:cubicBezTo>
                  <a:cubicBezTo>
                    <a:pt x="1328" y="6861"/>
                    <a:pt x="0" y="9731"/>
                    <a:pt x="1107" y="13500"/>
                  </a:cubicBezTo>
                  <a:cubicBezTo>
                    <a:pt x="2214" y="17266"/>
                    <a:pt x="5460" y="18433"/>
                    <a:pt x="7674" y="19778"/>
                  </a:cubicBezTo>
                  <a:cubicBezTo>
                    <a:pt x="9888" y="21124"/>
                    <a:pt x="15642" y="22021"/>
                    <a:pt x="17117" y="22648"/>
                  </a:cubicBezTo>
                  <a:cubicBezTo>
                    <a:pt x="18594" y="23277"/>
                    <a:pt x="23537" y="23815"/>
                    <a:pt x="29219" y="24085"/>
                  </a:cubicBezTo>
                  <a:cubicBezTo>
                    <a:pt x="29843" y="24114"/>
                    <a:pt x="30411" y="24127"/>
                    <a:pt x="30932" y="24127"/>
                  </a:cubicBezTo>
                  <a:cubicBezTo>
                    <a:pt x="35154" y="24127"/>
                    <a:pt x="36233" y="23257"/>
                    <a:pt x="38072" y="23097"/>
                  </a:cubicBezTo>
                  <a:cubicBezTo>
                    <a:pt x="38526" y="23058"/>
                    <a:pt x="38849" y="23036"/>
                    <a:pt x="39083" y="23036"/>
                  </a:cubicBezTo>
                  <a:cubicBezTo>
                    <a:pt x="39915" y="23036"/>
                    <a:pt x="39636" y="23314"/>
                    <a:pt x="40212" y="24085"/>
                  </a:cubicBezTo>
                  <a:cubicBezTo>
                    <a:pt x="40479" y="24441"/>
                    <a:pt x="40842" y="24551"/>
                    <a:pt x="41294" y="24551"/>
                  </a:cubicBezTo>
                  <a:cubicBezTo>
                    <a:pt x="42032" y="24551"/>
                    <a:pt x="43007" y="24258"/>
                    <a:pt x="44190" y="24258"/>
                  </a:cubicBezTo>
                  <a:cubicBezTo>
                    <a:pt x="44289" y="24258"/>
                    <a:pt x="44389" y="24260"/>
                    <a:pt x="44491" y="24264"/>
                  </a:cubicBezTo>
                  <a:cubicBezTo>
                    <a:pt x="46557" y="24353"/>
                    <a:pt x="47885" y="24532"/>
                    <a:pt x="47885" y="24532"/>
                  </a:cubicBezTo>
                  <a:lnTo>
                    <a:pt x="47885" y="1"/>
                  </a:lnTo>
                  <a:close/>
                </a:path>
              </a:pathLst>
            </a:custGeom>
            <a:solidFill>
              <a:srgbClr val="FFFFFF">
                <a:alpha val="6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0"/>
            <p:cNvSpPr/>
            <p:nvPr/>
          </p:nvSpPr>
          <p:spPr>
            <a:xfrm>
              <a:off x="2872927" y="3220353"/>
              <a:ext cx="685039" cy="671277"/>
            </a:xfrm>
            <a:custGeom>
              <a:rect b="b" l="l" r="r" t="t"/>
              <a:pathLst>
                <a:path extrusionOk="0" h="12829" w="13092">
                  <a:moveTo>
                    <a:pt x="13091" y="1"/>
                  </a:moveTo>
                  <a:lnTo>
                    <a:pt x="0" y="997"/>
                  </a:lnTo>
                  <a:lnTo>
                    <a:pt x="0" y="12829"/>
                  </a:lnTo>
                  <a:lnTo>
                    <a:pt x="13091" y="11816"/>
                  </a:lnTo>
                  <a:lnTo>
                    <a:pt x="130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0"/>
            <p:cNvSpPr/>
            <p:nvPr/>
          </p:nvSpPr>
          <p:spPr>
            <a:xfrm>
              <a:off x="2872927" y="3447224"/>
              <a:ext cx="685039" cy="444396"/>
            </a:xfrm>
            <a:custGeom>
              <a:rect b="b" l="l" r="r" t="t"/>
              <a:pathLst>
                <a:path extrusionOk="0" h="8493" w="13092">
                  <a:moveTo>
                    <a:pt x="13091" y="1"/>
                  </a:moveTo>
                  <a:lnTo>
                    <a:pt x="0" y="988"/>
                  </a:lnTo>
                  <a:lnTo>
                    <a:pt x="0" y="8493"/>
                  </a:lnTo>
                  <a:lnTo>
                    <a:pt x="13091" y="7480"/>
                  </a:lnTo>
                  <a:lnTo>
                    <a:pt x="13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0"/>
            <p:cNvSpPr/>
            <p:nvPr/>
          </p:nvSpPr>
          <p:spPr>
            <a:xfrm>
              <a:off x="2872927" y="3060612"/>
              <a:ext cx="714132" cy="153835"/>
            </a:xfrm>
            <a:custGeom>
              <a:rect b="b" l="l" r="r" t="t"/>
              <a:pathLst>
                <a:path extrusionOk="0" h="2940" w="13648">
                  <a:moveTo>
                    <a:pt x="13609" y="1"/>
                  </a:moveTo>
                  <a:lnTo>
                    <a:pt x="5728" y="597"/>
                  </a:lnTo>
                  <a:lnTo>
                    <a:pt x="0" y="1030"/>
                  </a:lnTo>
                  <a:lnTo>
                    <a:pt x="0" y="2940"/>
                  </a:lnTo>
                  <a:lnTo>
                    <a:pt x="13647" y="1903"/>
                  </a:lnTo>
                  <a:lnTo>
                    <a:pt x="1360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0"/>
            <p:cNvSpPr/>
            <p:nvPr/>
          </p:nvSpPr>
          <p:spPr>
            <a:xfrm>
              <a:off x="3529316" y="3060403"/>
              <a:ext cx="57139" cy="104179"/>
            </a:xfrm>
            <a:custGeom>
              <a:rect b="b" l="l" r="r" t="t"/>
              <a:pathLst>
                <a:path extrusionOk="0" h="1991" w="1092">
                  <a:moveTo>
                    <a:pt x="1092" y="1"/>
                  </a:moveTo>
                  <a:lnTo>
                    <a:pt x="1" y="84"/>
                  </a:lnTo>
                  <a:lnTo>
                    <a:pt x="1" y="1990"/>
                  </a:lnTo>
                  <a:lnTo>
                    <a:pt x="1092" y="1907"/>
                  </a:lnTo>
                  <a:lnTo>
                    <a:pt x="10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0"/>
            <p:cNvSpPr/>
            <p:nvPr/>
          </p:nvSpPr>
          <p:spPr>
            <a:xfrm>
              <a:off x="2872927" y="3160182"/>
              <a:ext cx="714132" cy="112394"/>
            </a:xfrm>
            <a:custGeom>
              <a:rect b="b" l="l" r="r" t="t"/>
              <a:pathLst>
                <a:path extrusionOk="0" h="2148" w="13648">
                  <a:moveTo>
                    <a:pt x="13647" y="0"/>
                  </a:moveTo>
                  <a:lnTo>
                    <a:pt x="0" y="1037"/>
                  </a:lnTo>
                  <a:lnTo>
                    <a:pt x="0" y="2147"/>
                  </a:lnTo>
                  <a:lnTo>
                    <a:pt x="13647" y="1109"/>
                  </a:lnTo>
                  <a:lnTo>
                    <a:pt x="1364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0"/>
            <p:cNvSpPr/>
            <p:nvPr/>
          </p:nvSpPr>
          <p:spPr>
            <a:xfrm>
              <a:off x="3530363" y="3160182"/>
              <a:ext cx="56668" cy="62319"/>
            </a:xfrm>
            <a:custGeom>
              <a:rect b="b" l="l" r="r" t="t"/>
              <a:pathLst>
                <a:path extrusionOk="0" h="1191" w="1083">
                  <a:moveTo>
                    <a:pt x="1082" y="0"/>
                  </a:moveTo>
                  <a:lnTo>
                    <a:pt x="1" y="82"/>
                  </a:lnTo>
                  <a:lnTo>
                    <a:pt x="1" y="1191"/>
                  </a:lnTo>
                  <a:lnTo>
                    <a:pt x="1082" y="1109"/>
                  </a:lnTo>
                  <a:lnTo>
                    <a:pt x="10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0"/>
            <p:cNvSpPr/>
            <p:nvPr/>
          </p:nvSpPr>
          <p:spPr>
            <a:xfrm>
              <a:off x="3500801" y="3220353"/>
              <a:ext cx="57139" cy="278631"/>
            </a:xfrm>
            <a:custGeom>
              <a:rect b="b" l="l" r="r" t="t"/>
              <a:pathLst>
                <a:path extrusionOk="0" h="5325" w="1092">
                  <a:moveTo>
                    <a:pt x="1091" y="1"/>
                  </a:moveTo>
                  <a:lnTo>
                    <a:pt x="0" y="84"/>
                  </a:lnTo>
                  <a:lnTo>
                    <a:pt x="0" y="5324"/>
                  </a:lnTo>
                  <a:lnTo>
                    <a:pt x="1091" y="5241"/>
                  </a:lnTo>
                  <a:lnTo>
                    <a:pt x="109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0"/>
            <p:cNvSpPr/>
            <p:nvPr/>
          </p:nvSpPr>
          <p:spPr>
            <a:xfrm>
              <a:off x="3294021" y="3239398"/>
              <a:ext cx="28203" cy="274340"/>
            </a:xfrm>
            <a:custGeom>
              <a:rect b="b" l="l" r="r" t="t"/>
              <a:pathLst>
                <a:path extrusionOk="0" h="5243" w="539">
                  <a:moveTo>
                    <a:pt x="1" y="1"/>
                  </a:moveTo>
                  <a:lnTo>
                    <a:pt x="1" y="5243"/>
                  </a:lnTo>
                  <a:lnTo>
                    <a:pt x="539" y="5243"/>
                  </a:lnTo>
                  <a:lnTo>
                    <a:pt x="53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0"/>
            <p:cNvSpPr/>
            <p:nvPr/>
          </p:nvSpPr>
          <p:spPr>
            <a:xfrm>
              <a:off x="3076358" y="3253996"/>
              <a:ext cx="28203" cy="274549"/>
            </a:xfrm>
            <a:custGeom>
              <a:rect b="b" l="l" r="r" t="t"/>
              <a:pathLst>
                <a:path extrusionOk="0" h="5247" w="539">
                  <a:moveTo>
                    <a:pt x="1" y="1"/>
                  </a:moveTo>
                  <a:lnTo>
                    <a:pt x="1" y="5246"/>
                  </a:lnTo>
                  <a:lnTo>
                    <a:pt x="539" y="5246"/>
                  </a:lnTo>
                  <a:lnTo>
                    <a:pt x="53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0"/>
            <p:cNvSpPr/>
            <p:nvPr/>
          </p:nvSpPr>
          <p:spPr>
            <a:xfrm>
              <a:off x="2872927" y="3006981"/>
              <a:ext cx="735009" cy="107528"/>
            </a:xfrm>
            <a:custGeom>
              <a:rect b="b" l="l" r="r" t="t"/>
              <a:pathLst>
                <a:path extrusionOk="0" h="2055" w="14047">
                  <a:moveTo>
                    <a:pt x="14046" y="0"/>
                  </a:moveTo>
                  <a:lnTo>
                    <a:pt x="5728" y="631"/>
                  </a:lnTo>
                  <a:lnTo>
                    <a:pt x="0" y="1064"/>
                  </a:lnTo>
                  <a:lnTo>
                    <a:pt x="0" y="2055"/>
                  </a:lnTo>
                  <a:lnTo>
                    <a:pt x="5728" y="1622"/>
                  </a:lnTo>
                  <a:lnTo>
                    <a:pt x="13609" y="1026"/>
                  </a:lnTo>
                  <a:lnTo>
                    <a:pt x="1404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0"/>
            <p:cNvSpPr/>
            <p:nvPr/>
          </p:nvSpPr>
          <p:spPr>
            <a:xfrm>
              <a:off x="3529316" y="3006981"/>
              <a:ext cx="78592" cy="57871"/>
            </a:xfrm>
            <a:custGeom>
              <a:rect b="b" l="l" r="r" t="t"/>
              <a:pathLst>
                <a:path extrusionOk="0" h="1106" w="1502">
                  <a:moveTo>
                    <a:pt x="1501" y="0"/>
                  </a:moveTo>
                  <a:lnTo>
                    <a:pt x="1" y="114"/>
                  </a:lnTo>
                  <a:lnTo>
                    <a:pt x="1" y="1105"/>
                  </a:lnTo>
                  <a:lnTo>
                    <a:pt x="1092" y="1022"/>
                  </a:lnTo>
                  <a:lnTo>
                    <a:pt x="15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0"/>
            <p:cNvSpPr/>
            <p:nvPr/>
          </p:nvSpPr>
          <p:spPr>
            <a:xfrm>
              <a:off x="2002434" y="3272519"/>
              <a:ext cx="870583" cy="619109"/>
            </a:xfrm>
            <a:custGeom>
              <a:rect b="b" l="l" r="r" t="t"/>
              <a:pathLst>
                <a:path extrusionOk="0" h="11832" w="16638">
                  <a:moveTo>
                    <a:pt x="0" y="0"/>
                  </a:moveTo>
                  <a:lnTo>
                    <a:pt x="0" y="11832"/>
                  </a:lnTo>
                  <a:lnTo>
                    <a:pt x="16637" y="11832"/>
                  </a:lnTo>
                  <a:lnTo>
                    <a:pt x="166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0"/>
            <p:cNvSpPr/>
            <p:nvPr/>
          </p:nvSpPr>
          <p:spPr>
            <a:xfrm>
              <a:off x="2045182" y="3498919"/>
              <a:ext cx="784980" cy="388618"/>
            </a:xfrm>
            <a:custGeom>
              <a:rect b="b" l="l" r="r" t="t"/>
              <a:pathLst>
                <a:path extrusionOk="0" h="7427" w="15002">
                  <a:moveTo>
                    <a:pt x="0" y="0"/>
                  </a:moveTo>
                  <a:lnTo>
                    <a:pt x="0" y="7427"/>
                  </a:lnTo>
                  <a:lnTo>
                    <a:pt x="15001" y="7427"/>
                  </a:lnTo>
                  <a:lnTo>
                    <a:pt x="150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0"/>
            <p:cNvSpPr/>
            <p:nvPr/>
          </p:nvSpPr>
          <p:spPr>
            <a:xfrm>
              <a:off x="2002434" y="3114452"/>
              <a:ext cx="870583" cy="99888"/>
            </a:xfrm>
            <a:custGeom>
              <a:rect b="b" l="l" r="r" t="t"/>
              <a:pathLst>
                <a:path extrusionOk="0" h="1909" w="16638">
                  <a:moveTo>
                    <a:pt x="0" y="1"/>
                  </a:moveTo>
                  <a:lnTo>
                    <a:pt x="0" y="1909"/>
                  </a:lnTo>
                  <a:lnTo>
                    <a:pt x="16637" y="1909"/>
                  </a:lnTo>
                  <a:lnTo>
                    <a:pt x="1663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0"/>
            <p:cNvSpPr/>
            <p:nvPr/>
          </p:nvSpPr>
          <p:spPr>
            <a:xfrm>
              <a:off x="2806844" y="3060612"/>
              <a:ext cx="66034" cy="153731"/>
            </a:xfrm>
            <a:custGeom>
              <a:rect b="b" l="l" r="r" t="t"/>
              <a:pathLst>
                <a:path extrusionOk="0" h="2938" w="1262">
                  <a:moveTo>
                    <a:pt x="0" y="1"/>
                  </a:moveTo>
                  <a:lnTo>
                    <a:pt x="0" y="2938"/>
                  </a:lnTo>
                  <a:lnTo>
                    <a:pt x="1261" y="2938"/>
                  </a:lnTo>
                  <a:lnTo>
                    <a:pt x="126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0"/>
            <p:cNvSpPr/>
            <p:nvPr/>
          </p:nvSpPr>
          <p:spPr>
            <a:xfrm>
              <a:off x="2002434" y="3060612"/>
              <a:ext cx="804497" cy="53895"/>
            </a:xfrm>
            <a:custGeom>
              <a:rect b="b" l="l" r="r" t="t"/>
              <a:pathLst>
                <a:path extrusionOk="0" h="1030" w="15375">
                  <a:moveTo>
                    <a:pt x="0" y="1"/>
                  </a:moveTo>
                  <a:lnTo>
                    <a:pt x="0" y="1030"/>
                  </a:lnTo>
                  <a:lnTo>
                    <a:pt x="15374" y="1030"/>
                  </a:lnTo>
                  <a:lnTo>
                    <a:pt x="1537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0"/>
            <p:cNvSpPr/>
            <p:nvPr/>
          </p:nvSpPr>
          <p:spPr>
            <a:xfrm>
              <a:off x="2806844" y="3060612"/>
              <a:ext cx="66034" cy="53895"/>
            </a:xfrm>
            <a:custGeom>
              <a:rect b="b" l="l" r="r" t="t"/>
              <a:pathLst>
                <a:path extrusionOk="0" h="1030" w="1262">
                  <a:moveTo>
                    <a:pt x="0" y="1"/>
                  </a:moveTo>
                  <a:lnTo>
                    <a:pt x="0" y="1030"/>
                  </a:lnTo>
                  <a:lnTo>
                    <a:pt x="1261" y="1030"/>
                  </a:lnTo>
                  <a:lnTo>
                    <a:pt x="12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0"/>
            <p:cNvSpPr/>
            <p:nvPr/>
          </p:nvSpPr>
          <p:spPr>
            <a:xfrm>
              <a:off x="2002434" y="3214388"/>
              <a:ext cx="870583" cy="58185"/>
            </a:xfrm>
            <a:custGeom>
              <a:rect b="b" l="l" r="r" t="t"/>
              <a:pathLst>
                <a:path extrusionOk="0" h="1112" w="16638">
                  <a:moveTo>
                    <a:pt x="0" y="1"/>
                  </a:moveTo>
                  <a:lnTo>
                    <a:pt x="0" y="1111"/>
                  </a:lnTo>
                  <a:lnTo>
                    <a:pt x="16637" y="1111"/>
                  </a:lnTo>
                  <a:lnTo>
                    <a:pt x="166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0"/>
            <p:cNvSpPr/>
            <p:nvPr/>
          </p:nvSpPr>
          <p:spPr>
            <a:xfrm>
              <a:off x="2806844" y="3214388"/>
              <a:ext cx="66034" cy="58185"/>
            </a:xfrm>
            <a:custGeom>
              <a:rect b="b" l="l" r="r" t="t"/>
              <a:pathLst>
                <a:path extrusionOk="0" h="1112" w="1262">
                  <a:moveTo>
                    <a:pt x="0" y="1"/>
                  </a:moveTo>
                  <a:lnTo>
                    <a:pt x="0" y="1111"/>
                  </a:lnTo>
                  <a:lnTo>
                    <a:pt x="1261" y="1111"/>
                  </a:lnTo>
                  <a:lnTo>
                    <a:pt x="12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0"/>
            <p:cNvSpPr/>
            <p:nvPr/>
          </p:nvSpPr>
          <p:spPr>
            <a:xfrm>
              <a:off x="2002434" y="3272519"/>
              <a:ext cx="66034" cy="274602"/>
            </a:xfrm>
            <a:custGeom>
              <a:rect b="b" l="l" r="r" t="t"/>
              <a:pathLst>
                <a:path extrusionOk="0" h="5248" w="1262">
                  <a:moveTo>
                    <a:pt x="0" y="0"/>
                  </a:moveTo>
                  <a:lnTo>
                    <a:pt x="0" y="5247"/>
                  </a:lnTo>
                  <a:lnTo>
                    <a:pt x="1261" y="5247"/>
                  </a:lnTo>
                  <a:lnTo>
                    <a:pt x="12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0"/>
            <p:cNvSpPr/>
            <p:nvPr/>
          </p:nvSpPr>
          <p:spPr>
            <a:xfrm>
              <a:off x="2806948" y="3272519"/>
              <a:ext cx="66034" cy="274602"/>
            </a:xfrm>
            <a:custGeom>
              <a:rect b="b" l="l" r="r" t="t"/>
              <a:pathLst>
                <a:path extrusionOk="0" h="5248" w="1262">
                  <a:moveTo>
                    <a:pt x="0" y="0"/>
                  </a:moveTo>
                  <a:lnTo>
                    <a:pt x="0" y="5247"/>
                  </a:lnTo>
                  <a:lnTo>
                    <a:pt x="1261" y="5247"/>
                  </a:lnTo>
                  <a:lnTo>
                    <a:pt x="12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0"/>
            <p:cNvSpPr/>
            <p:nvPr/>
          </p:nvSpPr>
          <p:spPr>
            <a:xfrm>
              <a:off x="2423527" y="3272519"/>
              <a:ext cx="28203" cy="274602"/>
            </a:xfrm>
            <a:custGeom>
              <a:rect b="b" l="l" r="r" t="t"/>
              <a:pathLst>
                <a:path extrusionOk="0" h="5248" w="539">
                  <a:moveTo>
                    <a:pt x="1" y="0"/>
                  </a:moveTo>
                  <a:lnTo>
                    <a:pt x="1" y="5247"/>
                  </a:lnTo>
                  <a:lnTo>
                    <a:pt x="539" y="5247"/>
                  </a:lnTo>
                  <a:lnTo>
                    <a:pt x="5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0"/>
            <p:cNvSpPr/>
            <p:nvPr/>
          </p:nvSpPr>
          <p:spPr>
            <a:xfrm>
              <a:off x="2230875" y="3272519"/>
              <a:ext cx="28256" cy="274602"/>
            </a:xfrm>
            <a:custGeom>
              <a:rect b="b" l="l" r="r" t="t"/>
              <a:pathLst>
                <a:path extrusionOk="0" h="5248" w="540">
                  <a:moveTo>
                    <a:pt x="1" y="0"/>
                  </a:moveTo>
                  <a:lnTo>
                    <a:pt x="1" y="5247"/>
                  </a:lnTo>
                  <a:lnTo>
                    <a:pt x="539" y="5247"/>
                  </a:lnTo>
                  <a:lnTo>
                    <a:pt x="5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0"/>
            <p:cNvSpPr/>
            <p:nvPr/>
          </p:nvSpPr>
          <p:spPr>
            <a:xfrm>
              <a:off x="2616180" y="3272519"/>
              <a:ext cx="28203" cy="274602"/>
            </a:xfrm>
            <a:custGeom>
              <a:rect b="b" l="l" r="r" t="t"/>
              <a:pathLst>
                <a:path extrusionOk="0" h="5248" w="539">
                  <a:moveTo>
                    <a:pt x="1" y="0"/>
                  </a:moveTo>
                  <a:lnTo>
                    <a:pt x="1" y="5247"/>
                  </a:lnTo>
                  <a:lnTo>
                    <a:pt x="539" y="5247"/>
                  </a:lnTo>
                  <a:lnTo>
                    <a:pt x="5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0"/>
            <p:cNvSpPr/>
            <p:nvPr/>
          </p:nvSpPr>
          <p:spPr>
            <a:xfrm>
              <a:off x="2002434" y="4058247"/>
              <a:ext cx="812189" cy="357484"/>
            </a:xfrm>
            <a:custGeom>
              <a:rect b="b" l="l" r="r" t="t"/>
              <a:pathLst>
                <a:path extrusionOk="0" h="6832" w="15522">
                  <a:moveTo>
                    <a:pt x="11457" y="1718"/>
                  </a:moveTo>
                  <a:lnTo>
                    <a:pt x="7574" y="3093"/>
                  </a:lnTo>
                  <a:lnTo>
                    <a:pt x="3691" y="1718"/>
                  </a:lnTo>
                  <a:close/>
                  <a:moveTo>
                    <a:pt x="7574" y="3950"/>
                  </a:moveTo>
                  <a:lnTo>
                    <a:pt x="10861" y="5113"/>
                  </a:lnTo>
                  <a:lnTo>
                    <a:pt x="4287" y="5113"/>
                  </a:lnTo>
                  <a:lnTo>
                    <a:pt x="7574" y="3950"/>
                  </a:lnTo>
                  <a:close/>
                  <a:moveTo>
                    <a:pt x="0" y="0"/>
                  </a:moveTo>
                  <a:lnTo>
                    <a:pt x="0" y="1718"/>
                  </a:lnTo>
                  <a:lnTo>
                    <a:pt x="1274" y="1718"/>
                  </a:lnTo>
                  <a:lnTo>
                    <a:pt x="6366" y="3521"/>
                  </a:lnTo>
                  <a:lnTo>
                    <a:pt x="1870" y="5113"/>
                  </a:lnTo>
                  <a:lnTo>
                    <a:pt x="0" y="5113"/>
                  </a:lnTo>
                  <a:lnTo>
                    <a:pt x="0" y="6831"/>
                  </a:lnTo>
                  <a:lnTo>
                    <a:pt x="15521" y="6831"/>
                  </a:lnTo>
                  <a:lnTo>
                    <a:pt x="15521" y="5909"/>
                  </a:lnTo>
                  <a:lnTo>
                    <a:pt x="15521" y="5113"/>
                  </a:lnTo>
                  <a:lnTo>
                    <a:pt x="13278" y="5113"/>
                  </a:lnTo>
                  <a:lnTo>
                    <a:pt x="8783" y="3521"/>
                  </a:lnTo>
                  <a:lnTo>
                    <a:pt x="13874" y="1718"/>
                  </a:lnTo>
                  <a:lnTo>
                    <a:pt x="15521" y="1718"/>
                  </a:lnTo>
                  <a:lnTo>
                    <a:pt x="155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0"/>
            <p:cNvSpPr/>
            <p:nvPr/>
          </p:nvSpPr>
          <p:spPr>
            <a:xfrm>
              <a:off x="2129369" y="4425500"/>
              <a:ext cx="116842" cy="338124"/>
            </a:xfrm>
            <a:custGeom>
              <a:rect b="b" l="l" r="r" t="t"/>
              <a:pathLst>
                <a:path extrusionOk="0" h="6462" w="2233">
                  <a:moveTo>
                    <a:pt x="0" y="1"/>
                  </a:moveTo>
                  <a:lnTo>
                    <a:pt x="0" y="6462"/>
                  </a:lnTo>
                  <a:lnTo>
                    <a:pt x="2233" y="6462"/>
                  </a:lnTo>
                  <a:lnTo>
                    <a:pt x="2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0"/>
            <p:cNvSpPr/>
            <p:nvPr/>
          </p:nvSpPr>
          <p:spPr>
            <a:xfrm>
              <a:off x="2556741" y="4425500"/>
              <a:ext cx="116842" cy="338124"/>
            </a:xfrm>
            <a:custGeom>
              <a:rect b="b" l="l" r="r" t="t"/>
              <a:pathLst>
                <a:path extrusionOk="0" h="6462" w="2233">
                  <a:moveTo>
                    <a:pt x="0" y="1"/>
                  </a:moveTo>
                  <a:lnTo>
                    <a:pt x="0" y="6462"/>
                  </a:lnTo>
                  <a:lnTo>
                    <a:pt x="2233" y="6462"/>
                  </a:lnTo>
                  <a:lnTo>
                    <a:pt x="2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0"/>
            <p:cNvSpPr/>
            <p:nvPr/>
          </p:nvSpPr>
          <p:spPr>
            <a:xfrm>
              <a:off x="2814535" y="3958102"/>
              <a:ext cx="116842" cy="894967"/>
            </a:xfrm>
            <a:custGeom>
              <a:rect b="b" l="l" r="r" t="t"/>
              <a:pathLst>
                <a:path extrusionOk="0" h="17104" w="2233">
                  <a:moveTo>
                    <a:pt x="0" y="1"/>
                  </a:moveTo>
                  <a:lnTo>
                    <a:pt x="0" y="17103"/>
                  </a:lnTo>
                  <a:lnTo>
                    <a:pt x="2232" y="17103"/>
                  </a:lnTo>
                  <a:lnTo>
                    <a:pt x="22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0"/>
            <p:cNvSpPr/>
            <p:nvPr/>
          </p:nvSpPr>
          <p:spPr>
            <a:xfrm>
              <a:off x="2780107" y="3958102"/>
              <a:ext cx="34482" cy="894967"/>
            </a:xfrm>
            <a:custGeom>
              <a:rect b="b" l="l" r="r" t="t"/>
              <a:pathLst>
                <a:path extrusionOk="0" h="17104" w="659">
                  <a:moveTo>
                    <a:pt x="0" y="1"/>
                  </a:moveTo>
                  <a:lnTo>
                    <a:pt x="0" y="16565"/>
                  </a:lnTo>
                  <a:lnTo>
                    <a:pt x="658" y="17103"/>
                  </a:lnTo>
                  <a:lnTo>
                    <a:pt x="6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0"/>
            <p:cNvSpPr/>
            <p:nvPr/>
          </p:nvSpPr>
          <p:spPr>
            <a:xfrm>
              <a:off x="2002434" y="3958102"/>
              <a:ext cx="34378" cy="894967"/>
            </a:xfrm>
            <a:custGeom>
              <a:rect b="b" l="l" r="r" t="t"/>
              <a:pathLst>
                <a:path extrusionOk="0" h="17104" w="657">
                  <a:moveTo>
                    <a:pt x="0" y="1"/>
                  </a:moveTo>
                  <a:lnTo>
                    <a:pt x="0" y="17103"/>
                  </a:lnTo>
                  <a:lnTo>
                    <a:pt x="656" y="16565"/>
                  </a:lnTo>
                  <a:lnTo>
                    <a:pt x="6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0"/>
            <p:cNvSpPr/>
            <p:nvPr/>
          </p:nvSpPr>
          <p:spPr>
            <a:xfrm>
              <a:off x="2002434" y="4012256"/>
              <a:ext cx="812189" cy="457111"/>
            </a:xfrm>
            <a:custGeom>
              <a:rect b="b" l="l" r="r" t="t"/>
              <a:pathLst>
                <a:path extrusionOk="0" h="8736" w="15522">
                  <a:moveTo>
                    <a:pt x="10091" y="1716"/>
                  </a:moveTo>
                  <a:lnTo>
                    <a:pt x="10247" y="2106"/>
                  </a:lnTo>
                  <a:lnTo>
                    <a:pt x="8422" y="3429"/>
                  </a:lnTo>
                  <a:lnTo>
                    <a:pt x="6907" y="3429"/>
                  </a:lnTo>
                  <a:lnTo>
                    <a:pt x="5083" y="2106"/>
                  </a:lnTo>
                  <a:lnTo>
                    <a:pt x="5239" y="1716"/>
                  </a:lnTo>
                  <a:close/>
                  <a:moveTo>
                    <a:pt x="4865" y="2611"/>
                  </a:moveTo>
                  <a:lnTo>
                    <a:pt x="6458" y="3767"/>
                  </a:lnTo>
                  <a:lnTo>
                    <a:pt x="6458" y="4851"/>
                  </a:lnTo>
                  <a:lnTo>
                    <a:pt x="4702" y="6123"/>
                  </a:lnTo>
                  <a:lnTo>
                    <a:pt x="4519" y="6123"/>
                  </a:lnTo>
                  <a:lnTo>
                    <a:pt x="4519" y="2611"/>
                  </a:lnTo>
                  <a:close/>
                  <a:moveTo>
                    <a:pt x="10810" y="2611"/>
                  </a:moveTo>
                  <a:lnTo>
                    <a:pt x="10810" y="6123"/>
                  </a:lnTo>
                  <a:lnTo>
                    <a:pt x="10627" y="6123"/>
                  </a:lnTo>
                  <a:lnTo>
                    <a:pt x="8871" y="4851"/>
                  </a:lnTo>
                  <a:lnTo>
                    <a:pt x="8871" y="3767"/>
                  </a:lnTo>
                  <a:lnTo>
                    <a:pt x="10466" y="2611"/>
                  </a:lnTo>
                  <a:close/>
                  <a:moveTo>
                    <a:pt x="8433" y="5199"/>
                  </a:moveTo>
                  <a:lnTo>
                    <a:pt x="10285" y="6538"/>
                  </a:lnTo>
                  <a:lnTo>
                    <a:pt x="10091" y="7020"/>
                  </a:lnTo>
                  <a:lnTo>
                    <a:pt x="5239" y="7020"/>
                  </a:lnTo>
                  <a:lnTo>
                    <a:pt x="5046" y="6538"/>
                  </a:lnTo>
                  <a:lnTo>
                    <a:pt x="6896" y="5199"/>
                  </a:lnTo>
                  <a:close/>
                  <a:moveTo>
                    <a:pt x="0" y="0"/>
                  </a:moveTo>
                  <a:lnTo>
                    <a:pt x="0" y="1716"/>
                  </a:lnTo>
                  <a:lnTo>
                    <a:pt x="3042" y="1716"/>
                  </a:lnTo>
                  <a:lnTo>
                    <a:pt x="3403" y="2611"/>
                  </a:lnTo>
                  <a:lnTo>
                    <a:pt x="3764" y="2611"/>
                  </a:lnTo>
                  <a:lnTo>
                    <a:pt x="3764" y="6123"/>
                  </a:lnTo>
                  <a:lnTo>
                    <a:pt x="3403" y="6123"/>
                  </a:lnTo>
                  <a:lnTo>
                    <a:pt x="3042" y="7020"/>
                  </a:lnTo>
                  <a:lnTo>
                    <a:pt x="0" y="7020"/>
                  </a:lnTo>
                  <a:lnTo>
                    <a:pt x="0" y="8736"/>
                  </a:lnTo>
                  <a:lnTo>
                    <a:pt x="15521" y="8736"/>
                  </a:lnTo>
                  <a:lnTo>
                    <a:pt x="15521" y="7020"/>
                  </a:lnTo>
                  <a:lnTo>
                    <a:pt x="12287" y="7020"/>
                  </a:lnTo>
                  <a:lnTo>
                    <a:pt x="11928" y="6123"/>
                  </a:lnTo>
                  <a:lnTo>
                    <a:pt x="11567" y="6123"/>
                  </a:lnTo>
                  <a:lnTo>
                    <a:pt x="11567" y="2611"/>
                  </a:lnTo>
                  <a:lnTo>
                    <a:pt x="11928" y="2611"/>
                  </a:lnTo>
                  <a:lnTo>
                    <a:pt x="12287" y="1716"/>
                  </a:lnTo>
                  <a:lnTo>
                    <a:pt x="15521" y="1716"/>
                  </a:lnTo>
                  <a:lnTo>
                    <a:pt x="1552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1" name="Google Shape;1271;p40"/>
            <p:cNvGrpSpPr/>
            <p:nvPr/>
          </p:nvGrpSpPr>
          <p:grpSpPr>
            <a:xfrm>
              <a:off x="110125" y="1078919"/>
              <a:ext cx="1590402" cy="3836066"/>
              <a:chOff x="110129" y="1151151"/>
              <a:chExt cx="1560441" cy="3763801"/>
            </a:xfrm>
          </p:grpSpPr>
          <p:sp>
            <p:nvSpPr>
              <p:cNvPr id="1272" name="Google Shape;1272;p40"/>
              <p:cNvSpPr/>
              <p:nvPr/>
            </p:nvSpPr>
            <p:spPr>
              <a:xfrm>
                <a:off x="1059996" y="2052774"/>
                <a:ext cx="190882" cy="2862177"/>
              </a:xfrm>
              <a:custGeom>
                <a:rect b="b" l="l" r="r" t="t"/>
                <a:pathLst>
                  <a:path extrusionOk="0" h="54700" w="3648">
                    <a:moveTo>
                      <a:pt x="3149" y="0"/>
                    </a:moveTo>
                    <a:cubicBezTo>
                      <a:pt x="3149" y="0"/>
                      <a:pt x="2568" y="968"/>
                      <a:pt x="2062" y="3189"/>
                    </a:cubicBezTo>
                    <a:cubicBezTo>
                      <a:pt x="1558" y="5411"/>
                      <a:pt x="2028" y="10426"/>
                      <a:pt x="2028" y="14381"/>
                    </a:cubicBezTo>
                    <a:cubicBezTo>
                      <a:pt x="2028" y="18337"/>
                      <a:pt x="2298" y="23722"/>
                      <a:pt x="1352" y="29750"/>
                    </a:cubicBezTo>
                    <a:cubicBezTo>
                      <a:pt x="406" y="35780"/>
                      <a:pt x="1622" y="32031"/>
                      <a:pt x="1352" y="38327"/>
                    </a:cubicBezTo>
                    <a:cubicBezTo>
                      <a:pt x="1082" y="44624"/>
                      <a:pt x="0" y="54700"/>
                      <a:pt x="0" y="54700"/>
                    </a:cubicBezTo>
                    <a:lnTo>
                      <a:pt x="1825" y="54682"/>
                    </a:lnTo>
                    <a:cubicBezTo>
                      <a:pt x="1825" y="54682"/>
                      <a:pt x="1758" y="51547"/>
                      <a:pt x="1825" y="49183"/>
                    </a:cubicBezTo>
                    <a:cubicBezTo>
                      <a:pt x="1892" y="46818"/>
                      <a:pt x="2702" y="35945"/>
                      <a:pt x="2229" y="34392"/>
                    </a:cubicBezTo>
                    <a:cubicBezTo>
                      <a:pt x="1758" y="32841"/>
                      <a:pt x="1825" y="32500"/>
                      <a:pt x="2095" y="30977"/>
                    </a:cubicBezTo>
                    <a:cubicBezTo>
                      <a:pt x="2365" y="29453"/>
                      <a:pt x="2838" y="22774"/>
                      <a:pt x="2635" y="20283"/>
                    </a:cubicBezTo>
                    <a:cubicBezTo>
                      <a:pt x="2432" y="17791"/>
                      <a:pt x="2432" y="8928"/>
                      <a:pt x="2501" y="5887"/>
                    </a:cubicBezTo>
                    <a:cubicBezTo>
                      <a:pt x="2568" y="2849"/>
                      <a:pt x="3648" y="528"/>
                      <a:pt x="3648" y="528"/>
                    </a:cubicBezTo>
                    <a:lnTo>
                      <a:pt x="31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0"/>
              <p:cNvSpPr/>
              <p:nvPr/>
            </p:nvSpPr>
            <p:spPr>
              <a:xfrm>
                <a:off x="973402" y="2039379"/>
                <a:ext cx="238026" cy="305997"/>
              </a:xfrm>
              <a:custGeom>
                <a:rect b="b" l="l" r="r" t="t"/>
                <a:pathLst>
                  <a:path extrusionOk="0" h="5848" w="4549">
                    <a:moveTo>
                      <a:pt x="4549" y="1"/>
                    </a:moveTo>
                    <a:cubicBezTo>
                      <a:pt x="4549" y="1"/>
                      <a:pt x="474" y="1601"/>
                      <a:pt x="1" y="5848"/>
                    </a:cubicBezTo>
                    <a:cubicBezTo>
                      <a:pt x="1" y="5848"/>
                      <a:pt x="2279" y="4855"/>
                      <a:pt x="3217" y="3648"/>
                    </a:cubicBezTo>
                    <a:cubicBezTo>
                      <a:pt x="4156" y="2440"/>
                      <a:pt x="4549" y="1"/>
                      <a:pt x="45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0"/>
              <p:cNvSpPr/>
              <p:nvPr/>
            </p:nvSpPr>
            <p:spPr>
              <a:xfrm>
                <a:off x="935416" y="1911398"/>
                <a:ext cx="276014" cy="90784"/>
              </a:xfrm>
              <a:custGeom>
                <a:rect b="b" l="l" r="r" t="t"/>
                <a:pathLst>
                  <a:path extrusionOk="0" h="1735" w="5275">
                    <a:moveTo>
                      <a:pt x="2022" y="0"/>
                    </a:moveTo>
                    <a:cubicBezTo>
                      <a:pt x="1425" y="0"/>
                      <a:pt x="750" y="137"/>
                      <a:pt x="0" y="488"/>
                    </a:cubicBezTo>
                    <a:cubicBezTo>
                      <a:pt x="0" y="488"/>
                      <a:pt x="3361" y="646"/>
                      <a:pt x="5275" y="1735"/>
                    </a:cubicBezTo>
                    <a:cubicBezTo>
                      <a:pt x="5275" y="1735"/>
                      <a:pt x="4144" y="0"/>
                      <a:pt x="20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0"/>
              <p:cNvSpPr/>
              <p:nvPr/>
            </p:nvSpPr>
            <p:spPr>
              <a:xfrm>
                <a:off x="1211366" y="2039379"/>
                <a:ext cx="306363" cy="381659"/>
              </a:xfrm>
              <a:custGeom>
                <a:rect b="b" l="l" r="r" t="t"/>
                <a:pathLst>
                  <a:path extrusionOk="0" h="7294" w="5855">
                    <a:moveTo>
                      <a:pt x="1" y="1"/>
                    </a:moveTo>
                    <a:cubicBezTo>
                      <a:pt x="2233" y="1555"/>
                      <a:pt x="2884" y="7294"/>
                      <a:pt x="2884" y="7294"/>
                    </a:cubicBezTo>
                    <a:cubicBezTo>
                      <a:pt x="5855" y="1657"/>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0"/>
              <p:cNvSpPr/>
              <p:nvPr/>
            </p:nvSpPr>
            <p:spPr>
              <a:xfrm>
                <a:off x="1156323" y="1786033"/>
                <a:ext cx="146196" cy="253410"/>
              </a:xfrm>
              <a:custGeom>
                <a:rect b="b" l="l" r="r" t="t"/>
                <a:pathLst>
                  <a:path extrusionOk="0" h="4843" w="2794">
                    <a:moveTo>
                      <a:pt x="1380" y="1"/>
                    </a:moveTo>
                    <a:cubicBezTo>
                      <a:pt x="1372" y="1"/>
                      <a:pt x="1365" y="1"/>
                      <a:pt x="1357" y="1"/>
                    </a:cubicBezTo>
                    <a:lnTo>
                      <a:pt x="1254" y="228"/>
                    </a:lnTo>
                    <a:cubicBezTo>
                      <a:pt x="1254" y="228"/>
                      <a:pt x="1053" y="73"/>
                      <a:pt x="851" y="73"/>
                    </a:cubicBezTo>
                    <a:cubicBezTo>
                      <a:pt x="821" y="73"/>
                      <a:pt x="791" y="77"/>
                      <a:pt x="761" y="85"/>
                    </a:cubicBezTo>
                    <a:cubicBezTo>
                      <a:pt x="535" y="146"/>
                      <a:pt x="0" y="844"/>
                      <a:pt x="20" y="927"/>
                    </a:cubicBezTo>
                    <a:cubicBezTo>
                      <a:pt x="42" y="1011"/>
                      <a:pt x="576" y="1215"/>
                      <a:pt x="576" y="1215"/>
                    </a:cubicBezTo>
                    <a:lnTo>
                      <a:pt x="288" y="1319"/>
                    </a:lnTo>
                    <a:cubicBezTo>
                      <a:pt x="288" y="1319"/>
                      <a:pt x="227" y="2333"/>
                      <a:pt x="515" y="2886"/>
                    </a:cubicBezTo>
                    <a:cubicBezTo>
                      <a:pt x="515" y="2886"/>
                      <a:pt x="660" y="2869"/>
                      <a:pt x="770" y="2869"/>
                    </a:cubicBezTo>
                    <a:cubicBezTo>
                      <a:pt x="825" y="2869"/>
                      <a:pt x="870" y="2873"/>
                      <a:pt x="884" y="2886"/>
                    </a:cubicBezTo>
                    <a:cubicBezTo>
                      <a:pt x="926" y="2922"/>
                      <a:pt x="555" y="3025"/>
                      <a:pt x="555" y="3025"/>
                    </a:cubicBezTo>
                    <a:lnTo>
                      <a:pt x="638" y="3272"/>
                    </a:lnTo>
                    <a:cubicBezTo>
                      <a:pt x="638" y="3272"/>
                      <a:pt x="873" y="3202"/>
                      <a:pt x="992" y="3202"/>
                    </a:cubicBezTo>
                    <a:cubicBezTo>
                      <a:pt x="1043" y="3202"/>
                      <a:pt x="1072" y="3215"/>
                      <a:pt x="1053" y="3252"/>
                    </a:cubicBezTo>
                    <a:cubicBezTo>
                      <a:pt x="988" y="3375"/>
                      <a:pt x="761" y="3582"/>
                      <a:pt x="761" y="3582"/>
                    </a:cubicBezTo>
                    <a:lnTo>
                      <a:pt x="1254" y="4843"/>
                    </a:lnTo>
                    <a:cubicBezTo>
                      <a:pt x="1254" y="4843"/>
                      <a:pt x="1850" y="2018"/>
                      <a:pt x="2263" y="1688"/>
                    </a:cubicBezTo>
                    <a:lnTo>
                      <a:pt x="1758" y="1688"/>
                    </a:lnTo>
                    <a:cubicBezTo>
                      <a:pt x="1758" y="1688"/>
                      <a:pt x="2323" y="1319"/>
                      <a:pt x="2530" y="1257"/>
                    </a:cubicBezTo>
                    <a:cubicBezTo>
                      <a:pt x="2598" y="1237"/>
                      <a:pt x="2535" y="1230"/>
                      <a:pt x="2419" y="1230"/>
                    </a:cubicBezTo>
                    <a:cubicBezTo>
                      <a:pt x="2187" y="1230"/>
                      <a:pt x="1749" y="1257"/>
                      <a:pt x="1749" y="1257"/>
                    </a:cubicBezTo>
                    <a:cubicBezTo>
                      <a:pt x="1749" y="1257"/>
                      <a:pt x="2319" y="907"/>
                      <a:pt x="2559" y="742"/>
                    </a:cubicBezTo>
                    <a:cubicBezTo>
                      <a:pt x="2794" y="580"/>
                      <a:pt x="1842" y="1"/>
                      <a:pt x="1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0"/>
              <p:cNvSpPr/>
              <p:nvPr/>
            </p:nvSpPr>
            <p:spPr>
              <a:xfrm>
                <a:off x="1211366" y="1834484"/>
                <a:ext cx="200195" cy="204957"/>
              </a:xfrm>
              <a:custGeom>
                <a:rect b="b" l="l" r="r" t="t"/>
                <a:pathLst>
                  <a:path extrusionOk="0" h="3917" w="3826">
                    <a:moveTo>
                      <a:pt x="3777" y="1"/>
                    </a:moveTo>
                    <a:cubicBezTo>
                      <a:pt x="732" y="1"/>
                      <a:pt x="1" y="3917"/>
                      <a:pt x="1" y="3917"/>
                    </a:cubicBezTo>
                    <a:cubicBezTo>
                      <a:pt x="555" y="2607"/>
                      <a:pt x="3826" y="1"/>
                      <a:pt x="3826" y="1"/>
                    </a:cubicBezTo>
                    <a:cubicBezTo>
                      <a:pt x="3810" y="1"/>
                      <a:pt x="3793" y="1"/>
                      <a:pt x="3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0"/>
              <p:cNvSpPr/>
              <p:nvPr/>
            </p:nvSpPr>
            <p:spPr>
              <a:xfrm>
                <a:off x="1051572" y="2031322"/>
                <a:ext cx="269631" cy="384327"/>
              </a:xfrm>
              <a:custGeom>
                <a:rect b="b" l="l" r="r" t="t"/>
                <a:pathLst>
                  <a:path extrusionOk="0" h="7345" w="5153">
                    <a:moveTo>
                      <a:pt x="3089" y="1"/>
                    </a:moveTo>
                    <a:cubicBezTo>
                      <a:pt x="3089" y="1"/>
                      <a:pt x="0" y="3697"/>
                      <a:pt x="3107" y="7344"/>
                    </a:cubicBezTo>
                    <a:cubicBezTo>
                      <a:pt x="3107" y="7344"/>
                      <a:pt x="5153" y="2155"/>
                      <a:pt x="30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0"/>
              <p:cNvSpPr/>
              <p:nvPr/>
            </p:nvSpPr>
            <p:spPr>
              <a:xfrm>
                <a:off x="1196140" y="1991766"/>
                <a:ext cx="297363" cy="377316"/>
              </a:xfrm>
              <a:custGeom>
                <a:rect b="b" l="l" r="r" t="t"/>
                <a:pathLst>
                  <a:path extrusionOk="0" h="7211" w="5683">
                    <a:moveTo>
                      <a:pt x="1994" y="1"/>
                    </a:moveTo>
                    <a:cubicBezTo>
                      <a:pt x="1845" y="1"/>
                      <a:pt x="1692" y="15"/>
                      <a:pt x="1537" y="48"/>
                    </a:cubicBezTo>
                    <a:cubicBezTo>
                      <a:pt x="384" y="295"/>
                      <a:pt x="0" y="708"/>
                      <a:pt x="0" y="708"/>
                    </a:cubicBezTo>
                    <a:lnTo>
                      <a:pt x="192" y="844"/>
                    </a:lnTo>
                    <a:cubicBezTo>
                      <a:pt x="192" y="844"/>
                      <a:pt x="4666" y="3996"/>
                      <a:pt x="5188" y="7211"/>
                    </a:cubicBezTo>
                    <a:cubicBezTo>
                      <a:pt x="5188" y="7211"/>
                      <a:pt x="5682" y="4721"/>
                      <a:pt x="5545" y="3908"/>
                    </a:cubicBezTo>
                    <a:lnTo>
                      <a:pt x="5545" y="3908"/>
                    </a:lnTo>
                    <a:lnTo>
                      <a:pt x="5133" y="4027"/>
                    </a:lnTo>
                    <a:lnTo>
                      <a:pt x="5568" y="3469"/>
                    </a:lnTo>
                    <a:cubicBezTo>
                      <a:pt x="5568" y="3469"/>
                      <a:pt x="5023" y="1962"/>
                      <a:pt x="4254" y="1512"/>
                    </a:cubicBezTo>
                    <a:lnTo>
                      <a:pt x="3705" y="1944"/>
                    </a:lnTo>
                    <a:lnTo>
                      <a:pt x="3733" y="594"/>
                    </a:lnTo>
                    <a:cubicBezTo>
                      <a:pt x="3733" y="594"/>
                      <a:pt x="2951" y="1"/>
                      <a:pt x="1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0"/>
              <p:cNvSpPr/>
              <p:nvPr/>
            </p:nvSpPr>
            <p:spPr>
              <a:xfrm>
                <a:off x="1224656" y="1883667"/>
                <a:ext cx="377943" cy="143161"/>
              </a:xfrm>
              <a:custGeom>
                <a:rect b="b" l="l" r="r" t="t"/>
                <a:pathLst>
                  <a:path extrusionOk="0" h="2736" w="7223">
                    <a:moveTo>
                      <a:pt x="3798" y="0"/>
                    </a:moveTo>
                    <a:cubicBezTo>
                      <a:pt x="1254" y="0"/>
                      <a:pt x="0" y="2736"/>
                      <a:pt x="0" y="2736"/>
                    </a:cubicBezTo>
                    <a:cubicBezTo>
                      <a:pt x="1704" y="1645"/>
                      <a:pt x="7223" y="1457"/>
                      <a:pt x="7223" y="1457"/>
                    </a:cubicBezTo>
                    <a:cubicBezTo>
                      <a:pt x="5897" y="388"/>
                      <a:pt x="4756" y="0"/>
                      <a:pt x="3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0"/>
              <p:cNvSpPr/>
              <p:nvPr/>
            </p:nvSpPr>
            <p:spPr>
              <a:xfrm>
                <a:off x="1196140" y="1923432"/>
                <a:ext cx="393589" cy="134685"/>
              </a:xfrm>
              <a:custGeom>
                <a:rect b="b" l="l" r="r" t="t"/>
                <a:pathLst>
                  <a:path extrusionOk="0" h="2574" w="7522">
                    <a:moveTo>
                      <a:pt x="2788" y="1"/>
                    </a:moveTo>
                    <a:cubicBezTo>
                      <a:pt x="2776" y="1"/>
                      <a:pt x="2764" y="1"/>
                      <a:pt x="2752" y="1"/>
                    </a:cubicBezTo>
                    <a:lnTo>
                      <a:pt x="2673" y="316"/>
                    </a:lnTo>
                    <a:lnTo>
                      <a:pt x="2618" y="4"/>
                    </a:lnTo>
                    <a:cubicBezTo>
                      <a:pt x="2327" y="19"/>
                      <a:pt x="2055" y="68"/>
                      <a:pt x="1805" y="144"/>
                    </a:cubicBezTo>
                    <a:lnTo>
                      <a:pt x="1805" y="642"/>
                    </a:lnTo>
                    <a:lnTo>
                      <a:pt x="1616" y="207"/>
                    </a:lnTo>
                    <a:cubicBezTo>
                      <a:pt x="0" y="680"/>
                      <a:pt x="292" y="2217"/>
                      <a:pt x="292" y="2217"/>
                    </a:cubicBezTo>
                    <a:cubicBezTo>
                      <a:pt x="1109" y="1967"/>
                      <a:pt x="2003" y="1876"/>
                      <a:pt x="2875" y="1876"/>
                    </a:cubicBezTo>
                    <a:cubicBezTo>
                      <a:pt x="5282" y="1876"/>
                      <a:pt x="7521" y="2574"/>
                      <a:pt x="7521" y="2574"/>
                    </a:cubicBezTo>
                    <a:cubicBezTo>
                      <a:pt x="6891" y="1938"/>
                      <a:pt x="6298" y="1445"/>
                      <a:pt x="5744" y="1066"/>
                    </a:cubicBezTo>
                    <a:lnTo>
                      <a:pt x="5532" y="1449"/>
                    </a:lnTo>
                    <a:lnTo>
                      <a:pt x="5563" y="947"/>
                    </a:lnTo>
                    <a:cubicBezTo>
                      <a:pt x="5068" y="628"/>
                      <a:pt x="4606" y="401"/>
                      <a:pt x="4175" y="249"/>
                    </a:cubicBezTo>
                    <a:cubicBezTo>
                      <a:pt x="4030" y="497"/>
                      <a:pt x="3823" y="840"/>
                      <a:pt x="3783" y="856"/>
                    </a:cubicBezTo>
                    <a:cubicBezTo>
                      <a:pt x="3782" y="856"/>
                      <a:pt x="3782" y="857"/>
                      <a:pt x="3781" y="857"/>
                    </a:cubicBezTo>
                    <a:cubicBezTo>
                      <a:pt x="3745" y="857"/>
                      <a:pt x="3874" y="429"/>
                      <a:pt x="3954" y="178"/>
                    </a:cubicBezTo>
                    <a:cubicBezTo>
                      <a:pt x="3821" y="139"/>
                      <a:pt x="3693" y="108"/>
                      <a:pt x="3568" y="82"/>
                    </a:cubicBezTo>
                    <a:cubicBezTo>
                      <a:pt x="3562" y="361"/>
                      <a:pt x="3531" y="796"/>
                      <a:pt x="3394" y="852"/>
                    </a:cubicBezTo>
                    <a:cubicBezTo>
                      <a:pt x="3386" y="855"/>
                      <a:pt x="3379" y="857"/>
                      <a:pt x="3373" y="857"/>
                    </a:cubicBezTo>
                    <a:cubicBezTo>
                      <a:pt x="3250" y="857"/>
                      <a:pt x="3315" y="339"/>
                      <a:pt x="3359" y="44"/>
                    </a:cubicBezTo>
                    <a:cubicBezTo>
                      <a:pt x="3162" y="14"/>
                      <a:pt x="2971" y="1"/>
                      <a:pt x="27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0"/>
              <p:cNvSpPr/>
              <p:nvPr/>
            </p:nvSpPr>
            <p:spPr>
              <a:xfrm>
                <a:off x="1211366" y="1989045"/>
                <a:ext cx="459204" cy="147661"/>
              </a:xfrm>
              <a:custGeom>
                <a:rect b="b" l="l" r="r" t="t"/>
                <a:pathLst>
                  <a:path extrusionOk="0" h="2822" w="8776">
                    <a:moveTo>
                      <a:pt x="2328" y="0"/>
                    </a:moveTo>
                    <a:cubicBezTo>
                      <a:pt x="2310" y="0"/>
                      <a:pt x="2300" y="1"/>
                      <a:pt x="2300" y="1"/>
                    </a:cubicBezTo>
                    <a:cubicBezTo>
                      <a:pt x="503" y="225"/>
                      <a:pt x="1" y="963"/>
                      <a:pt x="1" y="963"/>
                    </a:cubicBezTo>
                    <a:lnTo>
                      <a:pt x="1914" y="1338"/>
                    </a:lnTo>
                    <a:cubicBezTo>
                      <a:pt x="4735" y="1370"/>
                      <a:pt x="8776" y="2822"/>
                      <a:pt x="8776" y="2822"/>
                    </a:cubicBezTo>
                    <a:cubicBezTo>
                      <a:pt x="5975" y="72"/>
                      <a:pt x="2665" y="0"/>
                      <a:pt x="23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0"/>
              <p:cNvSpPr/>
              <p:nvPr/>
            </p:nvSpPr>
            <p:spPr>
              <a:xfrm>
                <a:off x="1211366" y="1999666"/>
                <a:ext cx="378362" cy="256236"/>
              </a:xfrm>
              <a:custGeom>
                <a:rect b="b" l="l" r="r" t="t"/>
                <a:pathLst>
                  <a:path extrusionOk="0" h="4897" w="7231">
                    <a:moveTo>
                      <a:pt x="2843" y="1"/>
                    </a:moveTo>
                    <a:cubicBezTo>
                      <a:pt x="2109" y="1"/>
                      <a:pt x="1206" y="233"/>
                      <a:pt x="1" y="760"/>
                    </a:cubicBezTo>
                    <a:cubicBezTo>
                      <a:pt x="1" y="760"/>
                      <a:pt x="3337" y="1068"/>
                      <a:pt x="7230" y="4896"/>
                    </a:cubicBezTo>
                    <a:cubicBezTo>
                      <a:pt x="7230" y="4896"/>
                      <a:pt x="6989" y="3715"/>
                      <a:pt x="6279" y="2488"/>
                    </a:cubicBezTo>
                    <a:lnTo>
                      <a:pt x="5837" y="2711"/>
                    </a:lnTo>
                    <a:lnTo>
                      <a:pt x="6056" y="2130"/>
                    </a:lnTo>
                    <a:cubicBezTo>
                      <a:pt x="5899" y="1889"/>
                      <a:pt x="5719" y="1649"/>
                      <a:pt x="5520" y="1421"/>
                    </a:cubicBezTo>
                    <a:lnTo>
                      <a:pt x="4645" y="1678"/>
                    </a:lnTo>
                    <a:cubicBezTo>
                      <a:pt x="4645" y="1678"/>
                      <a:pt x="4953" y="1302"/>
                      <a:pt x="5139" y="1024"/>
                    </a:cubicBezTo>
                    <a:cubicBezTo>
                      <a:pt x="4458" y="386"/>
                      <a:pt x="3790" y="1"/>
                      <a:pt x="28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0"/>
              <p:cNvSpPr/>
              <p:nvPr/>
            </p:nvSpPr>
            <p:spPr>
              <a:xfrm>
                <a:off x="836735" y="1923432"/>
                <a:ext cx="379095" cy="134685"/>
              </a:xfrm>
              <a:custGeom>
                <a:rect b="b" l="l" r="r" t="t"/>
                <a:pathLst>
                  <a:path extrusionOk="0" h="2574" w="7245">
                    <a:moveTo>
                      <a:pt x="4731" y="1"/>
                    </a:moveTo>
                    <a:cubicBezTo>
                      <a:pt x="4549" y="1"/>
                      <a:pt x="4359" y="14"/>
                      <a:pt x="4160" y="44"/>
                    </a:cubicBezTo>
                    <a:cubicBezTo>
                      <a:pt x="4207" y="339"/>
                      <a:pt x="4270" y="857"/>
                      <a:pt x="4148" y="857"/>
                    </a:cubicBezTo>
                    <a:cubicBezTo>
                      <a:pt x="4142" y="857"/>
                      <a:pt x="4135" y="855"/>
                      <a:pt x="4128" y="852"/>
                    </a:cubicBezTo>
                    <a:cubicBezTo>
                      <a:pt x="3988" y="796"/>
                      <a:pt x="3957" y="361"/>
                      <a:pt x="3952" y="82"/>
                    </a:cubicBezTo>
                    <a:cubicBezTo>
                      <a:pt x="3827" y="108"/>
                      <a:pt x="3698" y="139"/>
                      <a:pt x="3566" y="178"/>
                    </a:cubicBezTo>
                    <a:cubicBezTo>
                      <a:pt x="3646" y="429"/>
                      <a:pt x="3775" y="857"/>
                      <a:pt x="3739" y="857"/>
                    </a:cubicBezTo>
                    <a:cubicBezTo>
                      <a:pt x="3738" y="857"/>
                      <a:pt x="3737" y="856"/>
                      <a:pt x="3736" y="856"/>
                    </a:cubicBezTo>
                    <a:cubicBezTo>
                      <a:pt x="3696" y="840"/>
                      <a:pt x="3490" y="497"/>
                      <a:pt x="3345" y="249"/>
                    </a:cubicBezTo>
                    <a:cubicBezTo>
                      <a:pt x="2914" y="401"/>
                      <a:pt x="2452" y="628"/>
                      <a:pt x="1957" y="947"/>
                    </a:cubicBezTo>
                    <a:lnTo>
                      <a:pt x="1988" y="1449"/>
                    </a:lnTo>
                    <a:lnTo>
                      <a:pt x="1988" y="1449"/>
                    </a:lnTo>
                    <a:lnTo>
                      <a:pt x="1778" y="1066"/>
                    </a:lnTo>
                    <a:cubicBezTo>
                      <a:pt x="1223" y="1445"/>
                      <a:pt x="631" y="1938"/>
                      <a:pt x="0" y="2574"/>
                    </a:cubicBezTo>
                    <a:cubicBezTo>
                      <a:pt x="0" y="2574"/>
                      <a:pt x="2352" y="1747"/>
                      <a:pt x="4827" y="1747"/>
                    </a:cubicBezTo>
                    <a:cubicBezTo>
                      <a:pt x="5629" y="1747"/>
                      <a:pt x="6443" y="1833"/>
                      <a:pt x="7195" y="2063"/>
                    </a:cubicBezTo>
                    <a:cubicBezTo>
                      <a:pt x="7195" y="2063"/>
                      <a:pt x="7244" y="698"/>
                      <a:pt x="5903" y="207"/>
                    </a:cubicBezTo>
                    <a:lnTo>
                      <a:pt x="5715" y="642"/>
                    </a:lnTo>
                    <a:lnTo>
                      <a:pt x="5715" y="144"/>
                    </a:lnTo>
                    <a:cubicBezTo>
                      <a:pt x="5465" y="68"/>
                      <a:pt x="5195" y="19"/>
                      <a:pt x="4901" y="4"/>
                    </a:cubicBezTo>
                    <a:lnTo>
                      <a:pt x="4847" y="316"/>
                    </a:lnTo>
                    <a:lnTo>
                      <a:pt x="4767" y="1"/>
                    </a:lnTo>
                    <a:cubicBezTo>
                      <a:pt x="4755" y="1"/>
                      <a:pt x="4743" y="1"/>
                      <a:pt x="47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0"/>
              <p:cNvSpPr/>
              <p:nvPr/>
            </p:nvSpPr>
            <p:spPr>
              <a:xfrm>
                <a:off x="755740" y="1989045"/>
                <a:ext cx="455698" cy="147661"/>
              </a:xfrm>
              <a:custGeom>
                <a:rect b="b" l="l" r="r" t="t"/>
                <a:pathLst>
                  <a:path extrusionOk="0" h="2822" w="8709">
                    <a:moveTo>
                      <a:pt x="6448" y="0"/>
                    </a:moveTo>
                    <a:cubicBezTo>
                      <a:pt x="6111" y="0"/>
                      <a:pt x="2802" y="72"/>
                      <a:pt x="1" y="2822"/>
                    </a:cubicBezTo>
                    <a:cubicBezTo>
                      <a:pt x="1" y="2822"/>
                      <a:pt x="4041" y="1370"/>
                      <a:pt x="6864" y="1338"/>
                    </a:cubicBezTo>
                    <a:lnTo>
                      <a:pt x="8709" y="963"/>
                    </a:lnTo>
                    <a:cubicBezTo>
                      <a:pt x="8709" y="963"/>
                      <a:pt x="8274" y="225"/>
                      <a:pt x="6477" y="1"/>
                    </a:cubicBezTo>
                    <a:cubicBezTo>
                      <a:pt x="6477" y="1"/>
                      <a:pt x="6467" y="0"/>
                      <a:pt x="64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0"/>
              <p:cNvSpPr/>
              <p:nvPr/>
            </p:nvSpPr>
            <p:spPr>
              <a:xfrm>
                <a:off x="829410" y="1999143"/>
                <a:ext cx="382025" cy="255398"/>
              </a:xfrm>
              <a:custGeom>
                <a:rect b="b" l="l" r="r" t="t"/>
                <a:pathLst>
                  <a:path extrusionOk="0" h="4881" w="7301">
                    <a:moveTo>
                      <a:pt x="4403" y="0"/>
                    </a:moveTo>
                    <a:cubicBezTo>
                      <a:pt x="3451" y="0"/>
                      <a:pt x="2767" y="376"/>
                      <a:pt x="2092" y="1009"/>
                    </a:cubicBezTo>
                    <a:cubicBezTo>
                      <a:pt x="2278" y="1284"/>
                      <a:pt x="2586" y="1663"/>
                      <a:pt x="2586" y="1663"/>
                    </a:cubicBezTo>
                    <a:lnTo>
                      <a:pt x="1709" y="1406"/>
                    </a:lnTo>
                    <a:cubicBezTo>
                      <a:pt x="1512" y="1634"/>
                      <a:pt x="1332" y="1873"/>
                      <a:pt x="1175" y="2114"/>
                    </a:cubicBezTo>
                    <a:lnTo>
                      <a:pt x="1394" y="2696"/>
                    </a:lnTo>
                    <a:lnTo>
                      <a:pt x="952" y="2473"/>
                    </a:lnTo>
                    <a:cubicBezTo>
                      <a:pt x="242" y="3700"/>
                      <a:pt x="1" y="4881"/>
                      <a:pt x="1" y="4881"/>
                    </a:cubicBezTo>
                    <a:cubicBezTo>
                      <a:pt x="3894" y="1052"/>
                      <a:pt x="7301" y="770"/>
                      <a:pt x="7301" y="770"/>
                    </a:cubicBezTo>
                    <a:cubicBezTo>
                      <a:pt x="6081" y="237"/>
                      <a:pt x="5158" y="0"/>
                      <a:pt x="44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0"/>
              <p:cNvSpPr/>
              <p:nvPr/>
            </p:nvSpPr>
            <p:spPr>
              <a:xfrm>
                <a:off x="861275" y="2000399"/>
                <a:ext cx="355025" cy="311072"/>
              </a:xfrm>
              <a:custGeom>
                <a:rect b="b" l="l" r="r" t="t"/>
                <a:pathLst>
                  <a:path extrusionOk="0" h="5945" w="6785">
                    <a:moveTo>
                      <a:pt x="4927" y="1"/>
                    </a:moveTo>
                    <a:cubicBezTo>
                      <a:pt x="3881" y="1"/>
                      <a:pt x="3055" y="748"/>
                      <a:pt x="3055" y="748"/>
                    </a:cubicBezTo>
                    <a:lnTo>
                      <a:pt x="3041" y="1755"/>
                    </a:lnTo>
                    <a:lnTo>
                      <a:pt x="2613" y="1708"/>
                    </a:lnTo>
                    <a:cubicBezTo>
                      <a:pt x="1887" y="2221"/>
                      <a:pt x="1472" y="3770"/>
                      <a:pt x="1472" y="3770"/>
                    </a:cubicBezTo>
                    <a:lnTo>
                      <a:pt x="1954" y="4288"/>
                    </a:lnTo>
                    <a:lnTo>
                      <a:pt x="1417" y="4111"/>
                    </a:lnTo>
                    <a:cubicBezTo>
                      <a:pt x="861" y="5152"/>
                      <a:pt x="0" y="5944"/>
                      <a:pt x="0" y="5944"/>
                    </a:cubicBezTo>
                    <a:cubicBezTo>
                      <a:pt x="2938" y="4902"/>
                      <a:pt x="6605" y="695"/>
                      <a:pt x="6605" y="695"/>
                    </a:cubicBezTo>
                    <a:lnTo>
                      <a:pt x="6784" y="543"/>
                    </a:lnTo>
                    <a:cubicBezTo>
                      <a:pt x="6784" y="543"/>
                      <a:pt x="6366" y="164"/>
                      <a:pt x="5197" y="17"/>
                    </a:cubicBezTo>
                    <a:cubicBezTo>
                      <a:pt x="5106" y="6"/>
                      <a:pt x="5016" y="1"/>
                      <a:pt x="49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0"/>
              <p:cNvSpPr/>
              <p:nvPr/>
            </p:nvSpPr>
            <p:spPr>
              <a:xfrm>
                <a:off x="1006679" y="1856302"/>
                <a:ext cx="206945" cy="183138"/>
              </a:xfrm>
              <a:custGeom>
                <a:rect b="b" l="l" r="r" t="t"/>
                <a:pathLst>
                  <a:path extrusionOk="0" h="3500" w="3955">
                    <a:moveTo>
                      <a:pt x="799" y="0"/>
                    </a:moveTo>
                    <a:cubicBezTo>
                      <a:pt x="550" y="0"/>
                      <a:pt x="285" y="25"/>
                      <a:pt x="1" y="79"/>
                    </a:cubicBezTo>
                    <a:cubicBezTo>
                      <a:pt x="1" y="79"/>
                      <a:pt x="255" y="878"/>
                      <a:pt x="1003" y="1487"/>
                    </a:cubicBezTo>
                    <a:lnTo>
                      <a:pt x="1405" y="1148"/>
                    </a:lnTo>
                    <a:lnTo>
                      <a:pt x="1162" y="1608"/>
                    </a:lnTo>
                    <a:cubicBezTo>
                      <a:pt x="1307" y="1711"/>
                      <a:pt x="1483" y="1826"/>
                      <a:pt x="1681" y="1943"/>
                    </a:cubicBezTo>
                    <a:cubicBezTo>
                      <a:pt x="1833" y="1766"/>
                      <a:pt x="2115" y="1467"/>
                      <a:pt x="2300" y="1456"/>
                    </a:cubicBezTo>
                    <a:lnTo>
                      <a:pt x="2300" y="1456"/>
                    </a:lnTo>
                    <a:cubicBezTo>
                      <a:pt x="2300" y="1456"/>
                      <a:pt x="2050" y="1871"/>
                      <a:pt x="1927" y="2088"/>
                    </a:cubicBezTo>
                    <a:cubicBezTo>
                      <a:pt x="2007" y="2134"/>
                      <a:pt x="2086" y="2179"/>
                      <a:pt x="2170" y="2226"/>
                    </a:cubicBezTo>
                    <a:lnTo>
                      <a:pt x="2500" y="1918"/>
                    </a:lnTo>
                    <a:lnTo>
                      <a:pt x="2349" y="2326"/>
                    </a:lnTo>
                    <a:cubicBezTo>
                      <a:pt x="3233" y="2809"/>
                      <a:pt x="3913" y="3500"/>
                      <a:pt x="3913" y="3500"/>
                    </a:cubicBezTo>
                    <a:cubicBezTo>
                      <a:pt x="3913" y="3500"/>
                      <a:pt x="3954" y="1871"/>
                      <a:pt x="3014" y="905"/>
                    </a:cubicBezTo>
                    <a:lnTo>
                      <a:pt x="2809" y="1079"/>
                    </a:lnTo>
                    <a:lnTo>
                      <a:pt x="2809" y="1079"/>
                    </a:lnTo>
                    <a:lnTo>
                      <a:pt x="2858" y="757"/>
                    </a:lnTo>
                    <a:cubicBezTo>
                      <a:pt x="2668" y="588"/>
                      <a:pt x="2454" y="436"/>
                      <a:pt x="2210" y="314"/>
                    </a:cubicBezTo>
                    <a:cubicBezTo>
                      <a:pt x="2072" y="521"/>
                      <a:pt x="1819" y="891"/>
                      <a:pt x="1735" y="891"/>
                    </a:cubicBezTo>
                    <a:cubicBezTo>
                      <a:pt x="1729" y="891"/>
                      <a:pt x="1724" y="889"/>
                      <a:pt x="1720" y="885"/>
                    </a:cubicBezTo>
                    <a:cubicBezTo>
                      <a:pt x="1657" y="827"/>
                      <a:pt x="1893" y="425"/>
                      <a:pt x="2014" y="226"/>
                    </a:cubicBezTo>
                    <a:cubicBezTo>
                      <a:pt x="1936" y="193"/>
                      <a:pt x="1855" y="164"/>
                      <a:pt x="1771" y="139"/>
                    </a:cubicBezTo>
                    <a:lnTo>
                      <a:pt x="1574" y="423"/>
                    </a:lnTo>
                    <a:lnTo>
                      <a:pt x="1574" y="423"/>
                    </a:lnTo>
                    <a:lnTo>
                      <a:pt x="1644" y="102"/>
                    </a:lnTo>
                    <a:cubicBezTo>
                      <a:pt x="1469" y="57"/>
                      <a:pt x="1280" y="26"/>
                      <a:pt x="1079" y="10"/>
                    </a:cubicBezTo>
                    <a:lnTo>
                      <a:pt x="1079" y="10"/>
                    </a:lnTo>
                    <a:cubicBezTo>
                      <a:pt x="1082" y="226"/>
                      <a:pt x="1070" y="529"/>
                      <a:pt x="1067" y="596"/>
                    </a:cubicBezTo>
                    <a:lnTo>
                      <a:pt x="1067" y="596"/>
                    </a:lnTo>
                    <a:cubicBezTo>
                      <a:pt x="1065" y="496"/>
                      <a:pt x="942" y="168"/>
                      <a:pt x="874" y="1"/>
                    </a:cubicBezTo>
                    <a:cubicBezTo>
                      <a:pt x="849" y="1"/>
                      <a:pt x="824" y="0"/>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0"/>
              <p:cNvSpPr/>
              <p:nvPr/>
            </p:nvSpPr>
            <p:spPr>
              <a:xfrm>
                <a:off x="1211366" y="2039379"/>
                <a:ext cx="131022" cy="381763"/>
              </a:xfrm>
              <a:custGeom>
                <a:rect b="b" l="l" r="r" t="t"/>
                <a:pathLst>
                  <a:path extrusionOk="0" h="7296" w="2504">
                    <a:moveTo>
                      <a:pt x="1" y="1"/>
                    </a:moveTo>
                    <a:cubicBezTo>
                      <a:pt x="1" y="1"/>
                      <a:pt x="79" y="863"/>
                      <a:pt x="124" y="1974"/>
                    </a:cubicBezTo>
                    <a:cubicBezTo>
                      <a:pt x="314" y="2028"/>
                      <a:pt x="532" y="2092"/>
                      <a:pt x="532" y="2092"/>
                    </a:cubicBezTo>
                    <a:lnTo>
                      <a:pt x="139" y="2228"/>
                    </a:lnTo>
                    <a:cubicBezTo>
                      <a:pt x="146" y="2318"/>
                      <a:pt x="155" y="2409"/>
                      <a:pt x="164" y="2501"/>
                    </a:cubicBezTo>
                    <a:cubicBezTo>
                      <a:pt x="381" y="2539"/>
                      <a:pt x="740" y="2615"/>
                      <a:pt x="738" y="2695"/>
                    </a:cubicBezTo>
                    <a:cubicBezTo>
                      <a:pt x="738" y="2756"/>
                      <a:pt x="531" y="2772"/>
                      <a:pt x="336" y="2772"/>
                    </a:cubicBezTo>
                    <a:cubicBezTo>
                      <a:pt x="289" y="2772"/>
                      <a:pt x="242" y="2771"/>
                      <a:pt x="198" y="2769"/>
                    </a:cubicBezTo>
                    <a:lnTo>
                      <a:pt x="198" y="2769"/>
                    </a:lnTo>
                    <a:cubicBezTo>
                      <a:pt x="235" y="3012"/>
                      <a:pt x="285" y="3251"/>
                      <a:pt x="354" y="3483"/>
                    </a:cubicBezTo>
                    <a:cubicBezTo>
                      <a:pt x="437" y="3482"/>
                      <a:pt x="532" y="3481"/>
                      <a:pt x="620" y="3481"/>
                    </a:cubicBezTo>
                    <a:cubicBezTo>
                      <a:pt x="746" y="3481"/>
                      <a:pt x="858" y="3483"/>
                      <a:pt x="901" y="3491"/>
                    </a:cubicBezTo>
                    <a:lnTo>
                      <a:pt x="437" y="3733"/>
                    </a:lnTo>
                    <a:cubicBezTo>
                      <a:pt x="479" y="3844"/>
                      <a:pt x="524" y="3953"/>
                      <a:pt x="575" y="4056"/>
                    </a:cubicBezTo>
                    <a:cubicBezTo>
                      <a:pt x="746" y="3962"/>
                      <a:pt x="970" y="3864"/>
                      <a:pt x="1222" y="3829"/>
                    </a:cubicBezTo>
                    <a:lnTo>
                      <a:pt x="1222" y="3829"/>
                    </a:lnTo>
                    <a:lnTo>
                      <a:pt x="735" y="4375"/>
                    </a:lnTo>
                    <a:cubicBezTo>
                      <a:pt x="876" y="4661"/>
                      <a:pt x="1003" y="4944"/>
                      <a:pt x="1115" y="5212"/>
                    </a:cubicBezTo>
                    <a:cubicBezTo>
                      <a:pt x="1233" y="5147"/>
                      <a:pt x="1385" y="5078"/>
                      <a:pt x="1543" y="5056"/>
                    </a:cubicBezTo>
                    <a:lnTo>
                      <a:pt x="1543" y="5056"/>
                    </a:lnTo>
                    <a:lnTo>
                      <a:pt x="1200" y="5422"/>
                    </a:lnTo>
                    <a:cubicBezTo>
                      <a:pt x="1622" y="6484"/>
                      <a:pt x="1807" y="7296"/>
                      <a:pt x="1807" y="7296"/>
                    </a:cubicBezTo>
                    <a:cubicBezTo>
                      <a:pt x="1807" y="7296"/>
                      <a:pt x="2206" y="6083"/>
                      <a:pt x="2400" y="4705"/>
                    </a:cubicBezTo>
                    <a:cubicBezTo>
                      <a:pt x="2284" y="4630"/>
                      <a:pt x="2099" y="4491"/>
                      <a:pt x="1766" y="4451"/>
                    </a:cubicBezTo>
                    <a:lnTo>
                      <a:pt x="2432" y="4451"/>
                    </a:lnTo>
                    <a:cubicBezTo>
                      <a:pt x="2474" y="4114"/>
                      <a:pt x="2499" y="3771"/>
                      <a:pt x="2503" y="3438"/>
                    </a:cubicBezTo>
                    <a:lnTo>
                      <a:pt x="1766" y="3308"/>
                    </a:lnTo>
                    <a:lnTo>
                      <a:pt x="2501" y="3184"/>
                    </a:lnTo>
                    <a:cubicBezTo>
                      <a:pt x="2499" y="3115"/>
                      <a:pt x="2498" y="3048"/>
                      <a:pt x="2494" y="2981"/>
                    </a:cubicBezTo>
                    <a:cubicBezTo>
                      <a:pt x="2472" y="2615"/>
                      <a:pt x="2374" y="2278"/>
                      <a:pt x="2233" y="1970"/>
                    </a:cubicBezTo>
                    <a:cubicBezTo>
                      <a:pt x="1945" y="2032"/>
                      <a:pt x="1662" y="2177"/>
                      <a:pt x="1662" y="2177"/>
                    </a:cubicBezTo>
                    <a:lnTo>
                      <a:pt x="2139" y="1784"/>
                    </a:lnTo>
                    <a:cubicBezTo>
                      <a:pt x="2088" y="1690"/>
                      <a:pt x="2034" y="1599"/>
                      <a:pt x="1978" y="1510"/>
                    </a:cubicBezTo>
                    <a:cubicBezTo>
                      <a:pt x="1854" y="1574"/>
                      <a:pt x="1706" y="1638"/>
                      <a:pt x="1593" y="1638"/>
                    </a:cubicBezTo>
                    <a:cubicBezTo>
                      <a:pt x="1576" y="1638"/>
                      <a:pt x="1559" y="1637"/>
                      <a:pt x="1543" y="1633"/>
                    </a:cubicBezTo>
                    <a:cubicBezTo>
                      <a:pt x="1365" y="1597"/>
                      <a:pt x="1708" y="1407"/>
                      <a:pt x="1853" y="1331"/>
                    </a:cubicBezTo>
                    <a:cubicBezTo>
                      <a:pt x="1189" y="428"/>
                      <a:pt x="1"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0"/>
              <p:cNvSpPr/>
              <p:nvPr/>
            </p:nvSpPr>
            <p:spPr>
              <a:xfrm>
                <a:off x="1062613" y="2039379"/>
                <a:ext cx="153783" cy="403007"/>
              </a:xfrm>
              <a:custGeom>
                <a:rect b="b" l="l" r="r" t="t"/>
                <a:pathLst>
                  <a:path extrusionOk="0" h="7702" w="2939">
                    <a:moveTo>
                      <a:pt x="2844" y="1"/>
                    </a:moveTo>
                    <a:cubicBezTo>
                      <a:pt x="2844" y="1"/>
                      <a:pt x="1885" y="151"/>
                      <a:pt x="1084" y="999"/>
                    </a:cubicBezTo>
                    <a:cubicBezTo>
                      <a:pt x="1137" y="1157"/>
                      <a:pt x="1166" y="1322"/>
                      <a:pt x="1083" y="1371"/>
                    </a:cubicBezTo>
                    <a:cubicBezTo>
                      <a:pt x="1066" y="1380"/>
                      <a:pt x="1050" y="1384"/>
                      <a:pt x="1033" y="1384"/>
                    </a:cubicBezTo>
                    <a:cubicBezTo>
                      <a:pt x="974" y="1384"/>
                      <a:pt x="914" y="1329"/>
                      <a:pt x="862" y="1260"/>
                    </a:cubicBezTo>
                    <a:cubicBezTo>
                      <a:pt x="700" y="1470"/>
                      <a:pt x="552" y="1713"/>
                      <a:pt x="425" y="1996"/>
                    </a:cubicBezTo>
                    <a:lnTo>
                      <a:pt x="947" y="2474"/>
                    </a:lnTo>
                    <a:cubicBezTo>
                      <a:pt x="822" y="2367"/>
                      <a:pt x="546" y="2287"/>
                      <a:pt x="327" y="2237"/>
                    </a:cubicBezTo>
                    <a:cubicBezTo>
                      <a:pt x="289" y="2342"/>
                      <a:pt x="255" y="2452"/>
                      <a:pt x="222" y="2565"/>
                    </a:cubicBezTo>
                    <a:cubicBezTo>
                      <a:pt x="434" y="2662"/>
                      <a:pt x="728" y="2813"/>
                      <a:pt x="700" y="2893"/>
                    </a:cubicBezTo>
                    <a:cubicBezTo>
                      <a:pt x="692" y="2917"/>
                      <a:pt x="661" y="2927"/>
                      <a:pt x="617" y="2927"/>
                    </a:cubicBezTo>
                    <a:cubicBezTo>
                      <a:pt x="501" y="2927"/>
                      <a:pt x="294" y="2861"/>
                      <a:pt x="155" y="2813"/>
                    </a:cubicBezTo>
                    <a:cubicBezTo>
                      <a:pt x="108" y="3023"/>
                      <a:pt x="72" y="3233"/>
                      <a:pt x="50" y="3443"/>
                    </a:cubicBezTo>
                    <a:cubicBezTo>
                      <a:pt x="278" y="3467"/>
                      <a:pt x="630" y="3516"/>
                      <a:pt x="412" y="3578"/>
                    </a:cubicBezTo>
                    <a:cubicBezTo>
                      <a:pt x="282" y="3614"/>
                      <a:pt x="144" y="3650"/>
                      <a:pt x="28" y="3679"/>
                    </a:cubicBezTo>
                    <a:cubicBezTo>
                      <a:pt x="1" y="4076"/>
                      <a:pt x="12" y="4465"/>
                      <a:pt x="48" y="4837"/>
                    </a:cubicBezTo>
                    <a:lnTo>
                      <a:pt x="535" y="4752"/>
                    </a:lnTo>
                    <a:lnTo>
                      <a:pt x="535" y="4752"/>
                    </a:lnTo>
                    <a:cubicBezTo>
                      <a:pt x="445" y="4786"/>
                      <a:pt x="202" y="5014"/>
                      <a:pt x="81" y="5128"/>
                    </a:cubicBezTo>
                    <a:cubicBezTo>
                      <a:pt x="276" y="6591"/>
                      <a:pt x="824" y="7701"/>
                      <a:pt x="824" y="7701"/>
                    </a:cubicBezTo>
                    <a:cubicBezTo>
                      <a:pt x="824" y="7701"/>
                      <a:pt x="682" y="6149"/>
                      <a:pt x="1427" y="5540"/>
                    </a:cubicBezTo>
                    <a:cubicBezTo>
                      <a:pt x="1621" y="5382"/>
                      <a:pt x="1829" y="5018"/>
                      <a:pt x="2025" y="4545"/>
                    </a:cubicBezTo>
                    <a:cubicBezTo>
                      <a:pt x="1822" y="4427"/>
                      <a:pt x="1499" y="4262"/>
                      <a:pt x="1257" y="4259"/>
                    </a:cubicBezTo>
                    <a:cubicBezTo>
                      <a:pt x="1220" y="4259"/>
                      <a:pt x="1186" y="4262"/>
                      <a:pt x="1153" y="4270"/>
                    </a:cubicBezTo>
                    <a:cubicBezTo>
                      <a:pt x="1112" y="4279"/>
                      <a:pt x="1090" y="4283"/>
                      <a:pt x="1084" y="4283"/>
                    </a:cubicBezTo>
                    <a:cubicBezTo>
                      <a:pt x="1050" y="4283"/>
                      <a:pt x="1485" y="4168"/>
                      <a:pt x="1895" y="4168"/>
                    </a:cubicBezTo>
                    <a:cubicBezTo>
                      <a:pt x="1988" y="4168"/>
                      <a:pt x="2080" y="4174"/>
                      <a:pt x="2164" y="4188"/>
                    </a:cubicBezTo>
                    <a:cubicBezTo>
                      <a:pt x="2242" y="3972"/>
                      <a:pt x="2318" y="3741"/>
                      <a:pt x="2389" y="3501"/>
                    </a:cubicBezTo>
                    <a:cubicBezTo>
                      <a:pt x="2065" y="3422"/>
                      <a:pt x="1581" y="3308"/>
                      <a:pt x="1581" y="3308"/>
                    </a:cubicBezTo>
                    <a:lnTo>
                      <a:pt x="2445" y="3308"/>
                    </a:lnTo>
                    <a:cubicBezTo>
                      <a:pt x="2505" y="3097"/>
                      <a:pt x="2559" y="2884"/>
                      <a:pt x="2610" y="2668"/>
                    </a:cubicBezTo>
                    <a:cubicBezTo>
                      <a:pt x="2421" y="2570"/>
                      <a:pt x="2101" y="2453"/>
                      <a:pt x="1841" y="2440"/>
                    </a:cubicBezTo>
                    <a:lnTo>
                      <a:pt x="2661" y="2440"/>
                    </a:lnTo>
                    <a:cubicBezTo>
                      <a:pt x="2692" y="2293"/>
                      <a:pt x="2721" y="2146"/>
                      <a:pt x="2748" y="2001"/>
                    </a:cubicBezTo>
                    <a:lnTo>
                      <a:pt x="2748" y="2001"/>
                    </a:lnTo>
                    <a:cubicBezTo>
                      <a:pt x="2662" y="2012"/>
                      <a:pt x="2533" y="2025"/>
                      <a:pt x="2414" y="2025"/>
                    </a:cubicBezTo>
                    <a:cubicBezTo>
                      <a:pt x="2314" y="2025"/>
                      <a:pt x="2222" y="2016"/>
                      <a:pt x="2170" y="1988"/>
                    </a:cubicBezTo>
                    <a:cubicBezTo>
                      <a:pt x="2034" y="1918"/>
                      <a:pt x="2587" y="1829"/>
                      <a:pt x="2780" y="1802"/>
                    </a:cubicBezTo>
                    <a:cubicBezTo>
                      <a:pt x="2900" y="1073"/>
                      <a:pt x="2938" y="410"/>
                      <a:pt x="28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0"/>
              <p:cNvSpPr/>
              <p:nvPr/>
            </p:nvSpPr>
            <p:spPr>
              <a:xfrm>
                <a:off x="536769" y="1422496"/>
                <a:ext cx="198364" cy="2975043"/>
              </a:xfrm>
              <a:custGeom>
                <a:rect b="b" l="l" r="r" t="t"/>
                <a:pathLst>
                  <a:path extrusionOk="0" h="56857" w="3791">
                    <a:moveTo>
                      <a:pt x="519" y="1"/>
                    </a:moveTo>
                    <a:lnTo>
                      <a:pt x="0" y="548"/>
                    </a:lnTo>
                    <a:cubicBezTo>
                      <a:pt x="0" y="548"/>
                      <a:pt x="1124" y="2961"/>
                      <a:pt x="1193" y="6120"/>
                    </a:cubicBezTo>
                    <a:cubicBezTo>
                      <a:pt x="1263" y="9280"/>
                      <a:pt x="1263" y="18493"/>
                      <a:pt x="1053" y="21082"/>
                    </a:cubicBezTo>
                    <a:cubicBezTo>
                      <a:pt x="843" y="23671"/>
                      <a:pt x="1334" y="30615"/>
                      <a:pt x="1615" y="32198"/>
                    </a:cubicBezTo>
                    <a:cubicBezTo>
                      <a:pt x="1896" y="33782"/>
                      <a:pt x="1966" y="34137"/>
                      <a:pt x="1473" y="35750"/>
                    </a:cubicBezTo>
                    <a:cubicBezTo>
                      <a:pt x="982" y="37362"/>
                      <a:pt x="1825" y="48667"/>
                      <a:pt x="1896" y="51124"/>
                    </a:cubicBezTo>
                    <a:cubicBezTo>
                      <a:pt x="1964" y="53580"/>
                      <a:pt x="1896" y="56840"/>
                      <a:pt x="1896" y="56840"/>
                    </a:cubicBezTo>
                    <a:lnTo>
                      <a:pt x="3791" y="56856"/>
                    </a:lnTo>
                    <a:cubicBezTo>
                      <a:pt x="3791" y="56856"/>
                      <a:pt x="2667" y="46384"/>
                      <a:pt x="2387" y="39839"/>
                    </a:cubicBezTo>
                    <a:cubicBezTo>
                      <a:pt x="2106" y="33294"/>
                      <a:pt x="3370" y="37192"/>
                      <a:pt x="2387" y="30924"/>
                    </a:cubicBezTo>
                    <a:cubicBezTo>
                      <a:pt x="1405" y="24657"/>
                      <a:pt x="1685" y="19060"/>
                      <a:pt x="1685" y="14949"/>
                    </a:cubicBezTo>
                    <a:cubicBezTo>
                      <a:pt x="1685" y="10838"/>
                      <a:pt x="2173" y="5623"/>
                      <a:pt x="1647" y="3315"/>
                    </a:cubicBezTo>
                    <a:cubicBezTo>
                      <a:pt x="1124" y="1006"/>
                      <a:pt x="519" y="1"/>
                      <a:pt x="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0"/>
              <p:cNvSpPr/>
              <p:nvPr/>
            </p:nvSpPr>
            <p:spPr>
              <a:xfrm>
                <a:off x="565494" y="1409310"/>
                <a:ext cx="294537" cy="275020"/>
              </a:xfrm>
              <a:custGeom>
                <a:rect b="b" l="l" r="r" t="t"/>
                <a:pathLst>
                  <a:path extrusionOk="0" h="5256" w="5629">
                    <a:moveTo>
                      <a:pt x="0" y="1"/>
                    </a:moveTo>
                    <a:cubicBezTo>
                      <a:pt x="0" y="1"/>
                      <a:pt x="805" y="2438"/>
                      <a:pt x="1966" y="3525"/>
                    </a:cubicBezTo>
                    <a:cubicBezTo>
                      <a:pt x="3128" y="4610"/>
                      <a:pt x="5628" y="5255"/>
                      <a:pt x="5628" y="5255"/>
                    </a:cubicBezTo>
                    <a:cubicBezTo>
                      <a:pt x="4445" y="974"/>
                      <a:pt x="1"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0"/>
              <p:cNvSpPr/>
              <p:nvPr/>
            </p:nvSpPr>
            <p:spPr>
              <a:xfrm>
                <a:off x="559320" y="1247215"/>
                <a:ext cx="272509" cy="123853"/>
              </a:xfrm>
              <a:custGeom>
                <a:rect b="b" l="l" r="r" t="t"/>
                <a:pathLst>
                  <a:path extrusionOk="0" h="2367" w="5208">
                    <a:moveTo>
                      <a:pt x="3727" y="0"/>
                    </a:moveTo>
                    <a:cubicBezTo>
                      <a:pt x="1054" y="0"/>
                      <a:pt x="1" y="2367"/>
                      <a:pt x="1" y="2367"/>
                    </a:cubicBezTo>
                    <a:cubicBezTo>
                      <a:pt x="1785" y="936"/>
                      <a:pt x="5208" y="222"/>
                      <a:pt x="5208" y="222"/>
                    </a:cubicBezTo>
                    <a:cubicBezTo>
                      <a:pt x="4667" y="67"/>
                      <a:pt x="4174" y="0"/>
                      <a:pt x="37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0"/>
              <p:cNvSpPr/>
              <p:nvPr/>
            </p:nvSpPr>
            <p:spPr>
              <a:xfrm>
                <a:off x="265266" y="1409310"/>
                <a:ext cx="300293" cy="416559"/>
              </a:xfrm>
              <a:custGeom>
                <a:rect b="b" l="l" r="r" t="t"/>
                <a:pathLst>
                  <a:path extrusionOk="0" h="7961" w="5739">
                    <a:moveTo>
                      <a:pt x="5738" y="1"/>
                    </a:moveTo>
                    <a:cubicBezTo>
                      <a:pt x="5738" y="1"/>
                      <a:pt x="0" y="2663"/>
                      <a:pt x="3977" y="7961"/>
                    </a:cubicBezTo>
                    <a:cubicBezTo>
                      <a:pt x="3977" y="7961"/>
                      <a:pt x="3702" y="1963"/>
                      <a:pt x="5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0"/>
              <p:cNvSpPr/>
              <p:nvPr/>
            </p:nvSpPr>
            <p:spPr>
              <a:xfrm>
                <a:off x="435106" y="1151151"/>
                <a:ext cx="153208" cy="259951"/>
              </a:xfrm>
              <a:custGeom>
                <a:rect b="b" l="l" r="r" t="t"/>
                <a:pathLst>
                  <a:path extrusionOk="0" h="4968" w="2928">
                    <a:moveTo>
                      <a:pt x="1974" y="1"/>
                    </a:moveTo>
                    <a:cubicBezTo>
                      <a:pt x="1744" y="1"/>
                      <a:pt x="1527" y="231"/>
                      <a:pt x="1527" y="231"/>
                    </a:cubicBezTo>
                    <a:lnTo>
                      <a:pt x="1383" y="16"/>
                    </a:lnTo>
                    <a:cubicBezTo>
                      <a:pt x="916" y="70"/>
                      <a:pt x="1" y="844"/>
                      <a:pt x="273" y="972"/>
                    </a:cubicBezTo>
                    <a:cubicBezTo>
                      <a:pt x="546" y="1103"/>
                      <a:pt x="1190" y="1367"/>
                      <a:pt x="1190" y="1367"/>
                    </a:cubicBezTo>
                    <a:cubicBezTo>
                      <a:pt x="1190" y="1367"/>
                      <a:pt x="166" y="1467"/>
                      <a:pt x="387" y="1496"/>
                    </a:cubicBezTo>
                    <a:cubicBezTo>
                      <a:pt x="608" y="1527"/>
                      <a:pt x="1249" y="1813"/>
                      <a:pt x="1249" y="1813"/>
                    </a:cubicBezTo>
                    <a:lnTo>
                      <a:pt x="731" y="1896"/>
                    </a:lnTo>
                    <a:cubicBezTo>
                      <a:pt x="1208" y="2166"/>
                      <a:pt x="2284" y="4968"/>
                      <a:pt x="2284" y="4968"/>
                    </a:cubicBezTo>
                    <a:lnTo>
                      <a:pt x="2583" y="3590"/>
                    </a:lnTo>
                    <a:cubicBezTo>
                      <a:pt x="2583" y="3590"/>
                      <a:pt x="2318" y="3417"/>
                      <a:pt x="2230" y="3301"/>
                    </a:cubicBezTo>
                    <a:cubicBezTo>
                      <a:pt x="2190" y="3248"/>
                      <a:pt x="2276" y="3233"/>
                      <a:pt x="2382" y="3233"/>
                    </a:cubicBezTo>
                    <a:cubicBezTo>
                      <a:pt x="2507" y="3233"/>
                      <a:pt x="2659" y="3253"/>
                      <a:pt x="2659" y="3253"/>
                    </a:cubicBezTo>
                    <a:lnTo>
                      <a:pt x="2704" y="2987"/>
                    </a:lnTo>
                    <a:cubicBezTo>
                      <a:pt x="2704" y="2987"/>
                      <a:pt x="2308" y="2942"/>
                      <a:pt x="2342" y="2897"/>
                    </a:cubicBezTo>
                    <a:cubicBezTo>
                      <a:pt x="2378" y="2851"/>
                      <a:pt x="2722" y="2837"/>
                      <a:pt x="2722" y="2837"/>
                    </a:cubicBezTo>
                    <a:cubicBezTo>
                      <a:pt x="2927" y="2222"/>
                      <a:pt x="2697" y="1192"/>
                      <a:pt x="2697" y="1192"/>
                    </a:cubicBezTo>
                    <a:lnTo>
                      <a:pt x="2385" y="1134"/>
                    </a:lnTo>
                    <a:cubicBezTo>
                      <a:pt x="2385" y="1134"/>
                      <a:pt x="2900" y="835"/>
                      <a:pt x="2907" y="746"/>
                    </a:cubicBezTo>
                    <a:cubicBezTo>
                      <a:pt x="2915" y="657"/>
                      <a:pt x="2251" y="28"/>
                      <a:pt x="2010" y="3"/>
                    </a:cubicBezTo>
                    <a:cubicBezTo>
                      <a:pt x="1998" y="2"/>
                      <a:pt x="1986" y="1"/>
                      <a:pt x="19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0"/>
              <p:cNvSpPr/>
              <p:nvPr/>
            </p:nvSpPr>
            <p:spPr>
              <a:xfrm>
                <a:off x="326379" y="1229216"/>
                <a:ext cx="239178" cy="180155"/>
              </a:xfrm>
              <a:custGeom>
                <a:rect b="b" l="l" r="r" t="t"/>
                <a:pathLst>
                  <a:path extrusionOk="0" h="3443" w="4571">
                    <a:moveTo>
                      <a:pt x="596" y="0"/>
                    </a:moveTo>
                    <a:cubicBezTo>
                      <a:pt x="405" y="0"/>
                      <a:pt x="207" y="17"/>
                      <a:pt x="1" y="53"/>
                    </a:cubicBezTo>
                    <a:cubicBezTo>
                      <a:pt x="1" y="53"/>
                      <a:pt x="3786" y="2189"/>
                      <a:pt x="4570" y="3443"/>
                    </a:cubicBezTo>
                    <a:cubicBezTo>
                      <a:pt x="4570" y="3443"/>
                      <a:pt x="3338" y="0"/>
                      <a:pt x="5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0"/>
              <p:cNvSpPr/>
              <p:nvPr/>
            </p:nvSpPr>
            <p:spPr>
              <a:xfrm>
                <a:off x="469900" y="1401357"/>
                <a:ext cx="290090" cy="394583"/>
              </a:xfrm>
              <a:custGeom>
                <a:rect b="b" l="l" r="r" t="t"/>
                <a:pathLst>
                  <a:path extrusionOk="0" h="7541" w="5544">
                    <a:moveTo>
                      <a:pt x="1766" y="1"/>
                    </a:moveTo>
                    <a:cubicBezTo>
                      <a:pt x="1" y="2550"/>
                      <a:pt x="2953" y="7540"/>
                      <a:pt x="2953" y="7540"/>
                    </a:cubicBezTo>
                    <a:cubicBezTo>
                      <a:pt x="5543" y="3288"/>
                      <a:pt x="1766" y="1"/>
                      <a:pt x="17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0"/>
              <p:cNvSpPr/>
              <p:nvPr/>
            </p:nvSpPr>
            <p:spPr>
              <a:xfrm>
                <a:off x="304037" y="1373522"/>
                <a:ext cx="275439" cy="416245"/>
              </a:xfrm>
              <a:custGeom>
                <a:rect b="b" l="l" r="r" t="t"/>
                <a:pathLst>
                  <a:path extrusionOk="0" h="7955" w="5264">
                    <a:moveTo>
                      <a:pt x="3463" y="1"/>
                    </a:moveTo>
                    <a:cubicBezTo>
                      <a:pt x="2296" y="1"/>
                      <a:pt x="1412" y="924"/>
                      <a:pt x="1412" y="924"/>
                    </a:cubicBezTo>
                    <a:lnTo>
                      <a:pt x="1662" y="2305"/>
                    </a:lnTo>
                    <a:lnTo>
                      <a:pt x="1027" y="1953"/>
                    </a:lnTo>
                    <a:cubicBezTo>
                      <a:pt x="314" y="2540"/>
                      <a:pt x="0" y="4178"/>
                      <a:pt x="0" y="4178"/>
                    </a:cubicBezTo>
                    <a:lnTo>
                      <a:pt x="540" y="4678"/>
                    </a:lnTo>
                    <a:lnTo>
                      <a:pt x="98" y="4624"/>
                    </a:lnTo>
                    <a:lnTo>
                      <a:pt x="98" y="4624"/>
                    </a:lnTo>
                    <a:cubicBezTo>
                      <a:pt x="91" y="5481"/>
                      <a:pt x="1006" y="7954"/>
                      <a:pt x="1006" y="7954"/>
                    </a:cubicBezTo>
                    <a:cubicBezTo>
                      <a:pt x="1013" y="4570"/>
                      <a:pt x="5088" y="600"/>
                      <a:pt x="5088" y="600"/>
                    </a:cubicBezTo>
                    <a:lnTo>
                      <a:pt x="5264" y="428"/>
                    </a:lnTo>
                    <a:cubicBezTo>
                      <a:pt x="5264" y="428"/>
                      <a:pt x="4802" y="69"/>
                      <a:pt x="3577" y="4"/>
                    </a:cubicBezTo>
                    <a:cubicBezTo>
                      <a:pt x="3539" y="2"/>
                      <a:pt x="3501" y="1"/>
                      <a:pt x="3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0"/>
              <p:cNvSpPr/>
              <p:nvPr/>
            </p:nvSpPr>
            <p:spPr>
              <a:xfrm>
                <a:off x="150889" y="1281905"/>
                <a:ext cx="398926" cy="116685"/>
              </a:xfrm>
              <a:custGeom>
                <a:rect b="b" l="l" r="r" t="t"/>
                <a:pathLst>
                  <a:path extrusionOk="0" h="2230" w="7624">
                    <a:moveTo>
                      <a:pt x="3845" y="1"/>
                    </a:moveTo>
                    <a:cubicBezTo>
                      <a:pt x="2728" y="1"/>
                      <a:pt x="1421" y="530"/>
                      <a:pt x="1" y="2103"/>
                    </a:cubicBezTo>
                    <a:cubicBezTo>
                      <a:pt x="1" y="2103"/>
                      <a:pt x="2257" y="1821"/>
                      <a:pt x="4409" y="1821"/>
                    </a:cubicBezTo>
                    <a:cubicBezTo>
                      <a:pt x="5677" y="1821"/>
                      <a:pt x="6910" y="1918"/>
                      <a:pt x="7624" y="2229"/>
                    </a:cubicBezTo>
                    <a:cubicBezTo>
                      <a:pt x="7624" y="2229"/>
                      <a:pt x="6137" y="1"/>
                      <a:pt x="38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0"/>
              <p:cNvSpPr/>
              <p:nvPr/>
            </p:nvSpPr>
            <p:spPr>
              <a:xfrm>
                <a:off x="177841" y="1315531"/>
                <a:ext cx="387728" cy="181358"/>
              </a:xfrm>
              <a:custGeom>
                <a:rect b="b" l="l" r="r" t="t"/>
                <a:pathLst>
                  <a:path extrusionOk="0" h="3466" w="7410">
                    <a:moveTo>
                      <a:pt x="5003" y="1"/>
                    </a:moveTo>
                    <a:cubicBezTo>
                      <a:pt x="4875" y="1"/>
                      <a:pt x="4744" y="8"/>
                      <a:pt x="4610" y="23"/>
                    </a:cubicBezTo>
                    <a:lnTo>
                      <a:pt x="4605" y="351"/>
                    </a:lnTo>
                    <a:lnTo>
                      <a:pt x="4471" y="41"/>
                    </a:lnTo>
                    <a:cubicBezTo>
                      <a:pt x="4273" y="70"/>
                      <a:pt x="4068" y="117"/>
                      <a:pt x="3856" y="184"/>
                    </a:cubicBezTo>
                    <a:cubicBezTo>
                      <a:pt x="3953" y="484"/>
                      <a:pt x="4107" y="1021"/>
                      <a:pt x="3968" y="1021"/>
                    </a:cubicBezTo>
                    <a:cubicBezTo>
                      <a:pt x="3964" y="1021"/>
                      <a:pt x="3959" y="1021"/>
                      <a:pt x="3954" y="1019"/>
                    </a:cubicBezTo>
                    <a:cubicBezTo>
                      <a:pt x="3804" y="985"/>
                      <a:pt x="3699" y="543"/>
                      <a:pt x="3648" y="257"/>
                    </a:cubicBezTo>
                    <a:cubicBezTo>
                      <a:pt x="3523" y="304"/>
                      <a:pt x="3396" y="358"/>
                      <a:pt x="3269" y="420"/>
                    </a:cubicBezTo>
                    <a:cubicBezTo>
                      <a:pt x="3391" y="667"/>
                      <a:pt x="3596" y="1089"/>
                      <a:pt x="3555" y="1089"/>
                    </a:cubicBezTo>
                    <a:cubicBezTo>
                      <a:pt x="3555" y="1089"/>
                      <a:pt x="3554" y="1088"/>
                      <a:pt x="3554" y="1088"/>
                    </a:cubicBezTo>
                    <a:cubicBezTo>
                      <a:pt x="3510" y="1077"/>
                      <a:pt x="3242" y="759"/>
                      <a:pt x="3054" y="530"/>
                    </a:cubicBezTo>
                    <a:cubicBezTo>
                      <a:pt x="2635" y="755"/>
                      <a:pt x="2197" y="1063"/>
                      <a:pt x="1742" y="1472"/>
                    </a:cubicBezTo>
                    <a:lnTo>
                      <a:pt x="1856" y="1983"/>
                    </a:lnTo>
                    <a:lnTo>
                      <a:pt x="1856" y="1983"/>
                    </a:lnTo>
                    <a:lnTo>
                      <a:pt x="1577" y="1625"/>
                    </a:lnTo>
                    <a:cubicBezTo>
                      <a:pt x="1070" y="2105"/>
                      <a:pt x="544" y="2708"/>
                      <a:pt x="1" y="3466"/>
                    </a:cubicBezTo>
                    <a:cubicBezTo>
                      <a:pt x="1" y="3466"/>
                      <a:pt x="3269" y="1842"/>
                      <a:pt x="6333" y="1842"/>
                    </a:cubicBezTo>
                    <a:cubicBezTo>
                      <a:pt x="6680" y="1842"/>
                      <a:pt x="7025" y="1863"/>
                      <a:pt x="7362" y="1909"/>
                    </a:cubicBezTo>
                    <a:cubicBezTo>
                      <a:pt x="7362" y="1909"/>
                      <a:pt x="7409" y="286"/>
                      <a:pt x="5672" y="65"/>
                    </a:cubicBezTo>
                    <a:lnTo>
                      <a:pt x="5550" y="541"/>
                    </a:lnTo>
                    <a:lnTo>
                      <a:pt x="5469" y="32"/>
                    </a:lnTo>
                    <a:cubicBezTo>
                      <a:pt x="5319" y="12"/>
                      <a:pt x="5163" y="1"/>
                      <a:pt x="50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0"/>
              <p:cNvSpPr/>
              <p:nvPr/>
            </p:nvSpPr>
            <p:spPr>
              <a:xfrm>
                <a:off x="110129" y="1377237"/>
                <a:ext cx="455437" cy="207364"/>
              </a:xfrm>
              <a:custGeom>
                <a:rect b="b" l="l" r="r" t="t"/>
                <a:pathLst>
                  <a:path extrusionOk="0" h="3963" w="8704">
                    <a:moveTo>
                      <a:pt x="6443" y="0"/>
                    </a:moveTo>
                    <a:cubicBezTo>
                      <a:pt x="6360" y="0"/>
                      <a:pt x="6274" y="2"/>
                      <a:pt x="6185" y="5"/>
                    </a:cubicBezTo>
                    <a:lnTo>
                      <a:pt x="6185" y="3"/>
                    </a:lnTo>
                    <a:cubicBezTo>
                      <a:pt x="6185" y="3"/>
                      <a:pt x="2557" y="502"/>
                      <a:pt x="1" y="3962"/>
                    </a:cubicBezTo>
                    <a:cubicBezTo>
                      <a:pt x="1" y="3962"/>
                      <a:pt x="3909" y="1810"/>
                      <a:pt x="6801" y="1313"/>
                    </a:cubicBezTo>
                    <a:lnTo>
                      <a:pt x="8703" y="614"/>
                    </a:lnTo>
                    <a:cubicBezTo>
                      <a:pt x="8703" y="614"/>
                      <a:pt x="8126" y="0"/>
                      <a:pt x="6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0"/>
              <p:cNvSpPr/>
              <p:nvPr/>
            </p:nvSpPr>
            <p:spPr>
              <a:xfrm>
                <a:off x="212839" y="1390265"/>
                <a:ext cx="352723" cy="303328"/>
              </a:xfrm>
              <a:custGeom>
                <a:rect b="b" l="l" r="r" t="t"/>
                <a:pathLst>
                  <a:path extrusionOk="0" h="5797" w="6741">
                    <a:moveTo>
                      <a:pt x="4381" y="1"/>
                    </a:moveTo>
                    <a:cubicBezTo>
                      <a:pt x="2998" y="1"/>
                      <a:pt x="2233" y="546"/>
                      <a:pt x="1509" y="1479"/>
                    </a:cubicBezTo>
                    <a:cubicBezTo>
                      <a:pt x="1747" y="1733"/>
                      <a:pt x="2124" y="2070"/>
                      <a:pt x="2124" y="2070"/>
                    </a:cubicBezTo>
                    <a:lnTo>
                      <a:pt x="1183" y="1950"/>
                    </a:lnTo>
                    <a:cubicBezTo>
                      <a:pt x="1015" y="2217"/>
                      <a:pt x="872" y="2490"/>
                      <a:pt x="748" y="2766"/>
                    </a:cubicBezTo>
                    <a:lnTo>
                      <a:pt x="1069" y="3327"/>
                    </a:lnTo>
                    <a:lnTo>
                      <a:pt x="580" y="3170"/>
                    </a:lnTo>
                    <a:cubicBezTo>
                      <a:pt x="53" y="4545"/>
                      <a:pt x="0" y="5797"/>
                      <a:pt x="0" y="5797"/>
                    </a:cubicBezTo>
                    <a:cubicBezTo>
                      <a:pt x="3367" y="1227"/>
                      <a:pt x="6740" y="363"/>
                      <a:pt x="6740" y="363"/>
                    </a:cubicBezTo>
                    <a:cubicBezTo>
                      <a:pt x="5785" y="116"/>
                      <a:pt x="5017" y="1"/>
                      <a:pt x="43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0"/>
              <p:cNvSpPr/>
              <p:nvPr/>
            </p:nvSpPr>
            <p:spPr>
              <a:xfrm>
                <a:off x="547966" y="1266836"/>
                <a:ext cx="405257" cy="134580"/>
              </a:xfrm>
              <a:custGeom>
                <a:rect b="b" l="l" r="r" t="t"/>
                <a:pathLst>
                  <a:path extrusionOk="0" h="2572" w="7745">
                    <a:moveTo>
                      <a:pt x="3057" y="1"/>
                    </a:moveTo>
                    <a:cubicBezTo>
                      <a:pt x="2836" y="2"/>
                      <a:pt x="2626" y="22"/>
                      <a:pt x="2428" y="55"/>
                    </a:cubicBezTo>
                    <a:lnTo>
                      <a:pt x="2397" y="394"/>
                    </a:lnTo>
                    <a:lnTo>
                      <a:pt x="2290" y="82"/>
                    </a:lnTo>
                    <a:cubicBezTo>
                      <a:pt x="1993" y="144"/>
                      <a:pt x="1721" y="240"/>
                      <a:pt x="1479" y="358"/>
                    </a:cubicBezTo>
                    <a:lnTo>
                      <a:pt x="1560" y="869"/>
                    </a:lnTo>
                    <a:lnTo>
                      <a:pt x="1296" y="454"/>
                    </a:lnTo>
                    <a:cubicBezTo>
                      <a:pt x="0" y="1180"/>
                      <a:pt x="276" y="2572"/>
                      <a:pt x="276" y="2572"/>
                    </a:cubicBezTo>
                    <a:cubicBezTo>
                      <a:pt x="1702" y="1874"/>
                      <a:pt x="3460" y="1691"/>
                      <a:pt x="4912" y="1691"/>
                    </a:cubicBezTo>
                    <a:cubicBezTo>
                      <a:pt x="6514" y="1691"/>
                      <a:pt x="7744" y="1914"/>
                      <a:pt x="7744" y="1914"/>
                    </a:cubicBezTo>
                    <a:cubicBezTo>
                      <a:pt x="6992" y="1365"/>
                      <a:pt x="6302" y="955"/>
                      <a:pt x="5671" y="658"/>
                    </a:cubicBezTo>
                    <a:lnTo>
                      <a:pt x="5517" y="1084"/>
                    </a:lnTo>
                    <a:lnTo>
                      <a:pt x="5467" y="564"/>
                    </a:lnTo>
                    <a:cubicBezTo>
                      <a:pt x="4907" y="318"/>
                      <a:pt x="4396" y="162"/>
                      <a:pt x="3927" y="79"/>
                    </a:cubicBezTo>
                    <a:cubicBezTo>
                      <a:pt x="3820" y="356"/>
                      <a:pt x="3664" y="742"/>
                      <a:pt x="3626" y="765"/>
                    </a:cubicBezTo>
                    <a:cubicBezTo>
                      <a:pt x="3625" y="766"/>
                      <a:pt x="3624" y="766"/>
                      <a:pt x="3623" y="766"/>
                    </a:cubicBezTo>
                    <a:cubicBezTo>
                      <a:pt x="3587" y="766"/>
                      <a:pt x="3649" y="311"/>
                      <a:pt x="3689" y="40"/>
                    </a:cubicBezTo>
                    <a:cubicBezTo>
                      <a:pt x="3548" y="22"/>
                      <a:pt x="3410" y="11"/>
                      <a:pt x="3278" y="4"/>
                    </a:cubicBezTo>
                    <a:lnTo>
                      <a:pt x="3278" y="4"/>
                    </a:lnTo>
                    <a:cubicBezTo>
                      <a:pt x="3318" y="294"/>
                      <a:pt x="3358" y="745"/>
                      <a:pt x="3225" y="823"/>
                    </a:cubicBezTo>
                    <a:cubicBezTo>
                      <a:pt x="3215" y="829"/>
                      <a:pt x="3206" y="832"/>
                      <a:pt x="3197" y="832"/>
                    </a:cubicBezTo>
                    <a:cubicBezTo>
                      <a:pt x="3078" y="832"/>
                      <a:pt x="3059" y="305"/>
                      <a:pt x="30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0"/>
              <p:cNvSpPr/>
              <p:nvPr/>
            </p:nvSpPr>
            <p:spPr>
              <a:xfrm>
                <a:off x="565494" y="1334384"/>
                <a:ext cx="483640" cy="99941"/>
              </a:xfrm>
              <a:custGeom>
                <a:rect b="b" l="l" r="r" t="t"/>
                <a:pathLst>
                  <a:path extrusionOk="0" h="1910" w="9243">
                    <a:moveTo>
                      <a:pt x="3275" y="0"/>
                    </a:moveTo>
                    <a:cubicBezTo>
                      <a:pt x="2565" y="0"/>
                      <a:pt x="2133" y="79"/>
                      <a:pt x="2133" y="79"/>
                    </a:cubicBezTo>
                    <a:cubicBezTo>
                      <a:pt x="323" y="603"/>
                      <a:pt x="0" y="1433"/>
                      <a:pt x="0" y="1433"/>
                    </a:cubicBezTo>
                    <a:lnTo>
                      <a:pt x="1955" y="1514"/>
                    </a:lnTo>
                    <a:cubicBezTo>
                      <a:pt x="2556" y="1425"/>
                      <a:pt x="3220" y="1390"/>
                      <a:pt x="3896" y="1390"/>
                    </a:cubicBezTo>
                    <a:cubicBezTo>
                      <a:pt x="6485" y="1390"/>
                      <a:pt x="9243" y="1909"/>
                      <a:pt x="9243" y="1909"/>
                    </a:cubicBezTo>
                    <a:cubicBezTo>
                      <a:pt x="6949" y="282"/>
                      <a:pt x="4616" y="0"/>
                      <a:pt x="3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0"/>
              <p:cNvSpPr/>
              <p:nvPr/>
            </p:nvSpPr>
            <p:spPr>
              <a:xfrm>
                <a:off x="565494" y="1340768"/>
                <a:ext cx="427443" cy="226567"/>
              </a:xfrm>
              <a:custGeom>
                <a:rect b="b" l="l" r="r" t="t"/>
                <a:pathLst>
                  <a:path extrusionOk="0" h="4330" w="8169">
                    <a:moveTo>
                      <a:pt x="3380" y="1"/>
                    </a:moveTo>
                    <a:cubicBezTo>
                      <a:pt x="2491" y="1"/>
                      <a:pt x="1442" y="385"/>
                      <a:pt x="0" y="1311"/>
                    </a:cubicBezTo>
                    <a:cubicBezTo>
                      <a:pt x="0" y="1311"/>
                      <a:pt x="71" y="1306"/>
                      <a:pt x="205" y="1306"/>
                    </a:cubicBezTo>
                    <a:cubicBezTo>
                      <a:pt x="1021" y="1306"/>
                      <a:pt x="4195" y="1505"/>
                      <a:pt x="8168" y="4330"/>
                    </a:cubicBezTo>
                    <a:cubicBezTo>
                      <a:pt x="8168" y="4330"/>
                      <a:pt x="7726" y="3157"/>
                      <a:pt x="6795" y="2016"/>
                    </a:cubicBezTo>
                    <a:lnTo>
                      <a:pt x="6380" y="2317"/>
                    </a:lnTo>
                    <a:lnTo>
                      <a:pt x="6380" y="2317"/>
                    </a:lnTo>
                    <a:lnTo>
                      <a:pt x="6509" y="1684"/>
                    </a:lnTo>
                    <a:cubicBezTo>
                      <a:pt x="6306" y="1461"/>
                      <a:pt x="6085" y="1246"/>
                      <a:pt x="5842" y="1045"/>
                    </a:cubicBezTo>
                    <a:lnTo>
                      <a:pt x="4985" y="1452"/>
                    </a:lnTo>
                    <a:cubicBezTo>
                      <a:pt x="4985" y="1452"/>
                      <a:pt x="5239" y="1014"/>
                      <a:pt x="5385" y="700"/>
                    </a:cubicBezTo>
                    <a:cubicBezTo>
                      <a:pt x="4739" y="263"/>
                      <a:pt x="4114" y="1"/>
                      <a:pt x="33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0"/>
              <p:cNvSpPr/>
              <p:nvPr/>
            </p:nvSpPr>
            <p:spPr>
              <a:xfrm>
                <a:off x="558744" y="1352540"/>
                <a:ext cx="410856" cy="278526"/>
              </a:xfrm>
              <a:custGeom>
                <a:rect b="b" l="l" r="r" t="t"/>
                <a:pathLst>
                  <a:path extrusionOk="0" h="5323" w="7852">
                    <a:moveTo>
                      <a:pt x="2196" y="1"/>
                    </a:moveTo>
                    <a:cubicBezTo>
                      <a:pt x="1985" y="1"/>
                      <a:pt x="1765" y="27"/>
                      <a:pt x="1544" y="91"/>
                    </a:cubicBezTo>
                    <a:cubicBezTo>
                      <a:pt x="369" y="435"/>
                      <a:pt x="1" y="892"/>
                      <a:pt x="1" y="892"/>
                    </a:cubicBezTo>
                    <a:lnTo>
                      <a:pt x="211" y="1019"/>
                    </a:lnTo>
                    <a:cubicBezTo>
                      <a:pt x="211" y="1019"/>
                      <a:pt x="4665" y="4735"/>
                      <a:pt x="7852" y="5322"/>
                    </a:cubicBezTo>
                    <a:cubicBezTo>
                      <a:pt x="7852" y="5322"/>
                      <a:pt x="6837" y="4650"/>
                      <a:pt x="6094" y="3673"/>
                    </a:cubicBezTo>
                    <a:lnTo>
                      <a:pt x="5574" y="3943"/>
                    </a:lnTo>
                    <a:lnTo>
                      <a:pt x="5984" y="3333"/>
                    </a:lnTo>
                    <a:cubicBezTo>
                      <a:pt x="5984" y="3333"/>
                      <a:pt x="5304" y="1811"/>
                      <a:pt x="4472" y="1403"/>
                    </a:cubicBezTo>
                    <a:lnTo>
                      <a:pt x="4041" y="1523"/>
                    </a:lnTo>
                    <a:lnTo>
                      <a:pt x="3862" y="490"/>
                    </a:lnTo>
                    <a:cubicBezTo>
                      <a:pt x="3862" y="490"/>
                      <a:pt x="3109" y="1"/>
                      <a:pt x="2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0"/>
              <p:cNvSpPr/>
              <p:nvPr/>
            </p:nvSpPr>
            <p:spPr>
              <a:xfrm>
                <a:off x="549169" y="1191858"/>
                <a:ext cx="197004" cy="217515"/>
              </a:xfrm>
              <a:custGeom>
                <a:rect b="b" l="l" r="r" t="t"/>
                <a:pathLst>
                  <a:path extrusionOk="0" h="4157" w="3765">
                    <a:moveTo>
                      <a:pt x="3625" y="0"/>
                    </a:moveTo>
                    <a:cubicBezTo>
                      <a:pt x="3348" y="0"/>
                      <a:pt x="3093" y="24"/>
                      <a:pt x="2854" y="66"/>
                    </a:cubicBezTo>
                    <a:cubicBezTo>
                      <a:pt x="2815" y="251"/>
                      <a:pt x="2742" y="609"/>
                      <a:pt x="2756" y="711"/>
                    </a:cubicBezTo>
                    <a:lnTo>
                      <a:pt x="2756" y="711"/>
                    </a:lnTo>
                    <a:cubicBezTo>
                      <a:pt x="2742" y="644"/>
                      <a:pt x="2680" y="333"/>
                      <a:pt x="2646" y="111"/>
                    </a:cubicBezTo>
                    <a:cubicBezTo>
                      <a:pt x="2443" y="158"/>
                      <a:pt x="2255" y="221"/>
                      <a:pt x="2081" y="298"/>
                    </a:cubicBezTo>
                    <a:lnTo>
                      <a:pt x="2206" y="615"/>
                    </a:lnTo>
                    <a:lnTo>
                      <a:pt x="1958" y="356"/>
                    </a:lnTo>
                    <a:cubicBezTo>
                      <a:pt x="1876" y="395"/>
                      <a:pt x="1798" y="439"/>
                      <a:pt x="1722" y="484"/>
                    </a:cubicBezTo>
                    <a:cubicBezTo>
                      <a:pt x="1880" y="669"/>
                      <a:pt x="2188" y="1044"/>
                      <a:pt x="2131" y="1113"/>
                    </a:cubicBezTo>
                    <a:cubicBezTo>
                      <a:pt x="2127" y="1119"/>
                      <a:pt x="2120" y="1121"/>
                      <a:pt x="2112" y="1121"/>
                    </a:cubicBezTo>
                    <a:cubicBezTo>
                      <a:pt x="2019" y="1121"/>
                      <a:pt x="1707" y="793"/>
                      <a:pt x="1535" y="607"/>
                    </a:cubicBezTo>
                    <a:cubicBezTo>
                      <a:pt x="1305" y="772"/>
                      <a:pt x="1110" y="963"/>
                      <a:pt x="943" y="1167"/>
                    </a:cubicBezTo>
                    <a:lnTo>
                      <a:pt x="1046" y="1490"/>
                    </a:lnTo>
                    <a:lnTo>
                      <a:pt x="809" y="1347"/>
                    </a:lnTo>
                    <a:cubicBezTo>
                      <a:pt x="1" y="2492"/>
                      <a:pt x="312" y="4157"/>
                      <a:pt x="312" y="4157"/>
                    </a:cubicBezTo>
                    <a:cubicBezTo>
                      <a:pt x="312" y="4157"/>
                      <a:pt x="896" y="3336"/>
                      <a:pt x="1724" y="2695"/>
                    </a:cubicBezTo>
                    <a:lnTo>
                      <a:pt x="1501" y="2302"/>
                    </a:lnTo>
                    <a:lnTo>
                      <a:pt x="1892" y="2562"/>
                    </a:lnTo>
                    <a:cubicBezTo>
                      <a:pt x="1968" y="2503"/>
                      <a:pt x="2045" y="2441"/>
                      <a:pt x="2117" y="2381"/>
                    </a:cubicBezTo>
                    <a:cubicBezTo>
                      <a:pt x="1956" y="2178"/>
                      <a:pt x="1631" y="1794"/>
                      <a:pt x="1631" y="1794"/>
                    </a:cubicBezTo>
                    <a:cubicBezTo>
                      <a:pt x="1638" y="1793"/>
                      <a:pt x="1645" y="1793"/>
                      <a:pt x="1653" y="1793"/>
                    </a:cubicBezTo>
                    <a:cubicBezTo>
                      <a:pt x="1846" y="1793"/>
                      <a:pt x="2167" y="2041"/>
                      <a:pt x="2347" y="2193"/>
                    </a:cubicBezTo>
                    <a:cubicBezTo>
                      <a:pt x="2530" y="2039"/>
                      <a:pt x="2693" y="1892"/>
                      <a:pt x="2824" y="1763"/>
                    </a:cubicBezTo>
                    <a:lnTo>
                      <a:pt x="2499" y="1330"/>
                    </a:lnTo>
                    <a:lnTo>
                      <a:pt x="2499" y="1330"/>
                    </a:lnTo>
                    <a:lnTo>
                      <a:pt x="2967" y="1611"/>
                    </a:lnTo>
                    <a:cubicBezTo>
                      <a:pt x="3635" y="865"/>
                      <a:pt x="3764" y="2"/>
                      <a:pt x="3764" y="2"/>
                    </a:cubicBezTo>
                    <a:cubicBezTo>
                      <a:pt x="3717" y="1"/>
                      <a:pt x="3671" y="0"/>
                      <a:pt x="36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0"/>
              <p:cNvSpPr/>
              <p:nvPr/>
            </p:nvSpPr>
            <p:spPr>
              <a:xfrm>
                <a:off x="455250" y="1409310"/>
                <a:ext cx="123592" cy="407298"/>
              </a:xfrm>
              <a:custGeom>
                <a:rect b="b" l="l" r="r" t="t"/>
                <a:pathLst>
                  <a:path extrusionOk="0" h="7784" w="2362">
                    <a:moveTo>
                      <a:pt x="2107" y="1"/>
                    </a:moveTo>
                    <a:cubicBezTo>
                      <a:pt x="2107" y="1"/>
                      <a:pt x="957" y="635"/>
                      <a:pt x="424" y="1670"/>
                    </a:cubicBezTo>
                    <a:cubicBezTo>
                      <a:pt x="585" y="1722"/>
                      <a:pt x="969" y="1864"/>
                      <a:pt x="792" y="1931"/>
                    </a:cubicBezTo>
                    <a:cubicBezTo>
                      <a:pt x="759" y="1943"/>
                      <a:pt x="721" y="1948"/>
                      <a:pt x="679" y="1948"/>
                    </a:cubicBezTo>
                    <a:cubicBezTo>
                      <a:pt x="571" y="1948"/>
                      <a:pt x="440" y="1914"/>
                      <a:pt x="326" y="1874"/>
                    </a:cubicBezTo>
                    <a:cubicBezTo>
                      <a:pt x="281" y="1974"/>
                      <a:pt x="241" y="2077"/>
                      <a:pt x="205" y="2182"/>
                    </a:cubicBezTo>
                    <a:lnTo>
                      <a:pt x="757" y="2507"/>
                    </a:lnTo>
                    <a:cubicBezTo>
                      <a:pt x="757" y="2507"/>
                      <a:pt x="446" y="2403"/>
                      <a:pt x="138" y="2387"/>
                    </a:cubicBezTo>
                    <a:cubicBezTo>
                      <a:pt x="44" y="2728"/>
                      <a:pt x="0" y="3090"/>
                      <a:pt x="38" y="3469"/>
                    </a:cubicBezTo>
                    <a:cubicBezTo>
                      <a:pt x="45" y="3538"/>
                      <a:pt x="53" y="3608"/>
                      <a:pt x="64" y="3679"/>
                    </a:cubicBezTo>
                    <a:lnTo>
                      <a:pt x="839" y="3685"/>
                    </a:lnTo>
                    <a:lnTo>
                      <a:pt x="103" y="3940"/>
                    </a:lnTo>
                    <a:cubicBezTo>
                      <a:pt x="161" y="4282"/>
                      <a:pt x="245" y="4629"/>
                      <a:pt x="341" y="4967"/>
                    </a:cubicBezTo>
                    <a:lnTo>
                      <a:pt x="1026" y="4857"/>
                    </a:lnTo>
                    <a:lnTo>
                      <a:pt x="1026" y="4857"/>
                    </a:lnTo>
                    <a:cubicBezTo>
                      <a:pt x="690" y="4955"/>
                      <a:pt x="524" y="5127"/>
                      <a:pt x="417" y="5221"/>
                    </a:cubicBezTo>
                    <a:cubicBezTo>
                      <a:pt x="843" y="6607"/>
                      <a:pt x="1451" y="7783"/>
                      <a:pt x="1451" y="7783"/>
                    </a:cubicBezTo>
                    <a:cubicBezTo>
                      <a:pt x="1451" y="7783"/>
                      <a:pt x="1508" y="6921"/>
                      <a:pt x="1767" y="5761"/>
                    </a:cubicBezTo>
                    <a:lnTo>
                      <a:pt x="1354" y="5442"/>
                    </a:lnTo>
                    <a:cubicBezTo>
                      <a:pt x="1360" y="5442"/>
                      <a:pt x="1366" y="5442"/>
                      <a:pt x="1372" y="5442"/>
                    </a:cubicBezTo>
                    <a:cubicBezTo>
                      <a:pt x="1531" y="5442"/>
                      <a:pt x="1694" y="5486"/>
                      <a:pt x="1819" y="5531"/>
                    </a:cubicBezTo>
                    <a:cubicBezTo>
                      <a:pt x="1890" y="5237"/>
                      <a:pt x="1973" y="4927"/>
                      <a:pt x="2073" y="4610"/>
                    </a:cubicBezTo>
                    <a:lnTo>
                      <a:pt x="1482" y="4132"/>
                    </a:lnTo>
                    <a:cubicBezTo>
                      <a:pt x="1496" y="4132"/>
                      <a:pt x="1510" y="4131"/>
                      <a:pt x="1524" y="4131"/>
                    </a:cubicBezTo>
                    <a:cubicBezTo>
                      <a:pt x="1773" y="4131"/>
                      <a:pt x="2003" y="4192"/>
                      <a:pt x="2183" y="4257"/>
                    </a:cubicBezTo>
                    <a:cubicBezTo>
                      <a:pt x="2220" y="4141"/>
                      <a:pt x="2249" y="4023"/>
                      <a:pt x="2272" y="3904"/>
                    </a:cubicBezTo>
                    <a:lnTo>
                      <a:pt x="1754" y="3730"/>
                    </a:lnTo>
                    <a:cubicBezTo>
                      <a:pt x="1830" y="3704"/>
                      <a:pt x="2107" y="3663"/>
                      <a:pt x="2316" y="3634"/>
                    </a:cubicBezTo>
                    <a:cubicBezTo>
                      <a:pt x="2348" y="3384"/>
                      <a:pt x="2361" y="3130"/>
                      <a:pt x="2359" y="2875"/>
                    </a:cubicBezTo>
                    <a:lnTo>
                      <a:pt x="2359" y="2875"/>
                    </a:lnTo>
                    <a:cubicBezTo>
                      <a:pt x="2222" y="2901"/>
                      <a:pt x="2046" y="2929"/>
                      <a:pt x="1926" y="2929"/>
                    </a:cubicBezTo>
                    <a:cubicBezTo>
                      <a:pt x="1850" y="2929"/>
                      <a:pt x="1797" y="2918"/>
                      <a:pt x="1792" y="2887"/>
                    </a:cubicBezTo>
                    <a:cubicBezTo>
                      <a:pt x="1778" y="2806"/>
                      <a:pt x="2133" y="2668"/>
                      <a:pt x="2350" y="2594"/>
                    </a:cubicBezTo>
                    <a:cubicBezTo>
                      <a:pt x="2345" y="2498"/>
                      <a:pt x="2339" y="2402"/>
                      <a:pt x="2330" y="2307"/>
                    </a:cubicBezTo>
                    <a:lnTo>
                      <a:pt x="1904" y="2233"/>
                    </a:lnTo>
                    <a:cubicBezTo>
                      <a:pt x="1904" y="2233"/>
                      <a:pt x="2118" y="2134"/>
                      <a:pt x="2303" y="2045"/>
                    </a:cubicBezTo>
                    <a:cubicBezTo>
                      <a:pt x="2167" y="898"/>
                      <a:pt x="2107" y="1"/>
                      <a:pt x="2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0"/>
              <p:cNvSpPr/>
              <p:nvPr/>
            </p:nvSpPr>
            <p:spPr>
              <a:xfrm>
                <a:off x="563872" y="1409258"/>
                <a:ext cx="196009" cy="396310"/>
              </a:xfrm>
              <a:custGeom>
                <a:rect b="b" l="l" r="r" t="t"/>
                <a:pathLst>
                  <a:path extrusionOk="0" h="7574" w="3746">
                    <a:moveTo>
                      <a:pt x="30" y="0"/>
                    </a:moveTo>
                    <a:cubicBezTo>
                      <a:pt x="30" y="0"/>
                      <a:pt x="30" y="0"/>
                      <a:pt x="30" y="0"/>
                    </a:cubicBezTo>
                    <a:cubicBezTo>
                      <a:pt x="1" y="437"/>
                      <a:pt x="147" y="1111"/>
                      <a:pt x="390" y="1841"/>
                    </a:cubicBezTo>
                    <a:cubicBezTo>
                      <a:pt x="430" y="1840"/>
                      <a:pt x="483" y="1839"/>
                      <a:pt x="543" y="1839"/>
                    </a:cubicBezTo>
                    <a:cubicBezTo>
                      <a:pt x="793" y="1839"/>
                      <a:pt x="1150" y="1854"/>
                      <a:pt x="1050" y="1930"/>
                    </a:cubicBezTo>
                    <a:cubicBezTo>
                      <a:pt x="941" y="2011"/>
                      <a:pt x="622" y="2033"/>
                      <a:pt x="459" y="2038"/>
                    </a:cubicBezTo>
                    <a:cubicBezTo>
                      <a:pt x="508" y="2183"/>
                      <a:pt x="562" y="2328"/>
                      <a:pt x="618" y="2473"/>
                    </a:cubicBezTo>
                    <a:lnTo>
                      <a:pt x="1466" y="2338"/>
                    </a:lnTo>
                    <a:lnTo>
                      <a:pt x="1466" y="2338"/>
                    </a:lnTo>
                    <a:cubicBezTo>
                      <a:pt x="1200" y="2394"/>
                      <a:pt x="887" y="2569"/>
                      <a:pt x="709" y="2700"/>
                    </a:cubicBezTo>
                    <a:cubicBezTo>
                      <a:pt x="796" y="2914"/>
                      <a:pt x="887" y="3124"/>
                      <a:pt x="983" y="3330"/>
                    </a:cubicBezTo>
                    <a:lnTo>
                      <a:pt x="1869" y="3187"/>
                    </a:lnTo>
                    <a:lnTo>
                      <a:pt x="1869" y="3187"/>
                    </a:lnTo>
                    <a:cubicBezTo>
                      <a:pt x="1869" y="3187"/>
                      <a:pt x="1392" y="3385"/>
                      <a:pt x="1071" y="3521"/>
                    </a:cubicBezTo>
                    <a:cubicBezTo>
                      <a:pt x="1184" y="3754"/>
                      <a:pt x="1300" y="3979"/>
                      <a:pt x="1416" y="4187"/>
                    </a:cubicBezTo>
                    <a:cubicBezTo>
                      <a:pt x="1652" y="4106"/>
                      <a:pt x="1958" y="4086"/>
                      <a:pt x="2191" y="4086"/>
                    </a:cubicBezTo>
                    <a:cubicBezTo>
                      <a:pt x="2427" y="4086"/>
                      <a:pt x="2589" y="4107"/>
                      <a:pt x="2529" y="4107"/>
                    </a:cubicBezTo>
                    <a:cubicBezTo>
                      <a:pt x="2518" y="4107"/>
                      <a:pt x="2497" y="4106"/>
                      <a:pt x="2467" y="4104"/>
                    </a:cubicBezTo>
                    <a:cubicBezTo>
                      <a:pt x="2458" y="4104"/>
                      <a:pt x="2450" y="4103"/>
                      <a:pt x="2442" y="4103"/>
                    </a:cubicBezTo>
                    <a:cubicBezTo>
                      <a:pt x="2415" y="4103"/>
                      <a:pt x="2387" y="4106"/>
                      <a:pt x="2360" y="4111"/>
                    </a:cubicBezTo>
                    <a:cubicBezTo>
                      <a:pt x="2108" y="4155"/>
                      <a:pt x="1805" y="4376"/>
                      <a:pt x="1617" y="4530"/>
                    </a:cubicBezTo>
                    <a:cubicBezTo>
                      <a:pt x="1896" y="4985"/>
                      <a:pt x="2168" y="5323"/>
                      <a:pt x="2392" y="5454"/>
                    </a:cubicBezTo>
                    <a:cubicBezTo>
                      <a:pt x="3258" y="5958"/>
                      <a:pt x="3367" y="7574"/>
                      <a:pt x="3367" y="7574"/>
                    </a:cubicBezTo>
                    <a:cubicBezTo>
                      <a:pt x="3367" y="7574"/>
                      <a:pt x="3746" y="6344"/>
                      <a:pt x="3708" y="4811"/>
                    </a:cubicBezTo>
                    <a:cubicBezTo>
                      <a:pt x="3565" y="4713"/>
                      <a:pt x="3278" y="4519"/>
                      <a:pt x="3179" y="4497"/>
                    </a:cubicBezTo>
                    <a:lnTo>
                      <a:pt x="3179" y="4497"/>
                    </a:lnTo>
                    <a:lnTo>
                      <a:pt x="3693" y="4506"/>
                    </a:lnTo>
                    <a:cubicBezTo>
                      <a:pt x="3670" y="4119"/>
                      <a:pt x="3617" y="3716"/>
                      <a:pt x="3523" y="3314"/>
                    </a:cubicBezTo>
                    <a:cubicBezTo>
                      <a:pt x="3400" y="3303"/>
                      <a:pt x="3253" y="3289"/>
                      <a:pt x="3112" y="3272"/>
                    </a:cubicBezTo>
                    <a:cubicBezTo>
                      <a:pt x="2880" y="3245"/>
                      <a:pt x="3233" y="3137"/>
                      <a:pt x="3463" y="3075"/>
                    </a:cubicBezTo>
                    <a:cubicBezTo>
                      <a:pt x="3405" y="2865"/>
                      <a:pt x="3334" y="2655"/>
                      <a:pt x="3251" y="2446"/>
                    </a:cubicBezTo>
                    <a:cubicBezTo>
                      <a:pt x="3102" y="2526"/>
                      <a:pt x="2868" y="2642"/>
                      <a:pt x="2759" y="2642"/>
                    </a:cubicBezTo>
                    <a:cubicBezTo>
                      <a:pt x="2732" y="2642"/>
                      <a:pt x="2713" y="2635"/>
                      <a:pt x="2704" y="2618"/>
                    </a:cubicBezTo>
                    <a:cubicBezTo>
                      <a:pt x="2664" y="2540"/>
                      <a:pt x="2939" y="2337"/>
                      <a:pt x="3141" y="2203"/>
                    </a:cubicBezTo>
                    <a:cubicBezTo>
                      <a:pt x="3090" y="2091"/>
                      <a:pt x="3035" y="1982"/>
                      <a:pt x="2979" y="1883"/>
                    </a:cubicBezTo>
                    <a:cubicBezTo>
                      <a:pt x="2762" y="1970"/>
                      <a:pt x="2494" y="2096"/>
                      <a:pt x="2383" y="2227"/>
                    </a:cubicBezTo>
                    <a:lnTo>
                      <a:pt x="2840" y="1651"/>
                    </a:lnTo>
                    <a:cubicBezTo>
                      <a:pt x="2664" y="1383"/>
                      <a:pt x="2472" y="1156"/>
                      <a:pt x="2271" y="969"/>
                    </a:cubicBezTo>
                    <a:cubicBezTo>
                      <a:pt x="2225" y="1055"/>
                      <a:pt x="2167" y="1125"/>
                      <a:pt x="2101" y="1125"/>
                    </a:cubicBezTo>
                    <a:cubicBezTo>
                      <a:pt x="2089" y="1125"/>
                      <a:pt x="2077" y="1123"/>
                      <a:pt x="2064" y="1118"/>
                    </a:cubicBezTo>
                    <a:cubicBezTo>
                      <a:pt x="1968" y="1082"/>
                      <a:pt x="1972" y="906"/>
                      <a:pt x="1999" y="738"/>
                    </a:cubicBezTo>
                    <a:cubicBezTo>
                      <a:pt x="1043" y="2"/>
                      <a:pt x="39" y="0"/>
                      <a:pt x="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 name="Google Shape;1310;p40"/>
            <p:cNvSpPr/>
            <p:nvPr/>
          </p:nvSpPr>
          <p:spPr>
            <a:xfrm>
              <a:off x="3454443" y="3958102"/>
              <a:ext cx="36000" cy="819566"/>
            </a:xfrm>
            <a:custGeom>
              <a:rect b="b" l="l" r="r" t="t"/>
              <a:pathLst>
                <a:path extrusionOk="0" h="15663" w="688">
                  <a:moveTo>
                    <a:pt x="31" y="1"/>
                  </a:moveTo>
                  <a:lnTo>
                    <a:pt x="0" y="15125"/>
                  </a:lnTo>
                  <a:lnTo>
                    <a:pt x="669" y="15663"/>
                  </a:lnTo>
                  <a:lnTo>
                    <a:pt x="6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0"/>
            <p:cNvSpPr/>
            <p:nvPr/>
          </p:nvSpPr>
          <p:spPr>
            <a:xfrm>
              <a:off x="2986677" y="4447423"/>
              <a:ext cx="18994" cy="316200"/>
            </a:xfrm>
            <a:custGeom>
              <a:rect b="b" l="l" r="r" t="t"/>
              <a:pathLst>
                <a:path extrusionOk="0" h="6043" w="363">
                  <a:moveTo>
                    <a:pt x="0" y="0"/>
                  </a:moveTo>
                  <a:lnTo>
                    <a:pt x="0" y="5769"/>
                  </a:lnTo>
                  <a:lnTo>
                    <a:pt x="363" y="6043"/>
                  </a:lnTo>
                  <a:lnTo>
                    <a:pt x="363" y="297"/>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0"/>
            <p:cNvSpPr/>
            <p:nvPr/>
          </p:nvSpPr>
          <p:spPr>
            <a:xfrm>
              <a:off x="3005618" y="4425500"/>
              <a:ext cx="116894" cy="338124"/>
            </a:xfrm>
            <a:custGeom>
              <a:rect b="b" l="l" r="r" t="t"/>
              <a:pathLst>
                <a:path extrusionOk="0" h="6462" w="2234">
                  <a:moveTo>
                    <a:pt x="1" y="1"/>
                  </a:moveTo>
                  <a:lnTo>
                    <a:pt x="1" y="6462"/>
                  </a:lnTo>
                  <a:lnTo>
                    <a:pt x="2233" y="6266"/>
                  </a:lnTo>
                  <a:lnTo>
                    <a:pt x="2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0"/>
            <p:cNvSpPr/>
            <p:nvPr/>
          </p:nvSpPr>
          <p:spPr>
            <a:xfrm>
              <a:off x="3242745" y="4425500"/>
              <a:ext cx="21087" cy="318241"/>
            </a:xfrm>
            <a:custGeom>
              <a:rect b="b" l="l" r="r" t="t"/>
              <a:pathLst>
                <a:path extrusionOk="0" h="6082" w="403">
                  <a:moveTo>
                    <a:pt x="0" y="1"/>
                  </a:moveTo>
                  <a:lnTo>
                    <a:pt x="0" y="5835"/>
                  </a:lnTo>
                  <a:lnTo>
                    <a:pt x="403" y="6081"/>
                  </a:lnTo>
                  <a:lnTo>
                    <a:pt x="403" y="292"/>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0"/>
            <p:cNvSpPr/>
            <p:nvPr/>
          </p:nvSpPr>
          <p:spPr>
            <a:xfrm>
              <a:off x="3263778" y="4405617"/>
              <a:ext cx="116842" cy="338124"/>
            </a:xfrm>
            <a:custGeom>
              <a:rect b="b" l="l" r="r" t="t"/>
              <a:pathLst>
                <a:path extrusionOk="0" h="6462" w="2233">
                  <a:moveTo>
                    <a:pt x="1" y="0"/>
                  </a:moveTo>
                  <a:lnTo>
                    <a:pt x="1" y="6461"/>
                  </a:lnTo>
                  <a:lnTo>
                    <a:pt x="2233" y="6266"/>
                  </a:lnTo>
                  <a:lnTo>
                    <a:pt x="22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0"/>
            <p:cNvSpPr/>
            <p:nvPr/>
          </p:nvSpPr>
          <p:spPr>
            <a:xfrm>
              <a:off x="2931320" y="4021726"/>
              <a:ext cx="559668" cy="394007"/>
            </a:xfrm>
            <a:custGeom>
              <a:rect b="b" l="l" r="r" t="t"/>
              <a:pathLst>
                <a:path extrusionOk="0" h="7530" w="10696">
                  <a:moveTo>
                    <a:pt x="8152" y="1880"/>
                  </a:moveTo>
                  <a:lnTo>
                    <a:pt x="5476" y="3429"/>
                  </a:lnTo>
                  <a:lnTo>
                    <a:pt x="2802" y="2231"/>
                  </a:lnTo>
                  <a:lnTo>
                    <a:pt x="8152" y="1880"/>
                  </a:lnTo>
                  <a:close/>
                  <a:moveTo>
                    <a:pt x="5476" y="4284"/>
                  </a:moveTo>
                  <a:lnTo>
                    <a:pt x="7741" y="5295"/>
                  </a:lnTo>
                  <a:lnTo>
                    <a:pt x="3211" y="5598"/>
                  </a:lnTo>
                  <a:lnTo>
                    <a:pt x="3211" y="5598"/>
                  </a:lnTo>
                  <a:lnTo>
                    <a:pt x="5476" y="4284"/>
                  </a:lnTo>
                  <a:close/>
                  <a:moveTo>
                    <a:pt x="10696" y="1"/>
                  </a:moveTo>
                  <a:lnTo>
                    <a:pt x="0" y="698"/>
                  </a:lnTo>
                  <a:lnTo>
                    <a:pt x="0" y="2416"/>
                  </a:lnTo>
                  <a:lnTo>
                    <a:pt x="1135" y="2340"/>
                  </a:lnTo>
                  <a:lnTo>
                    <a:pt x="4642" y="3911"/>
                  </a:lnTo>
                  <a:lnTo>
                    <a:pt x="1544" y="5708"/>
                  </a:lnTo>
                  <a:lnTo>
                    <a:pt x="0" y="5811"/>
                  </a:lnTo>
                  <a:lnTo>
                    <a:pt x="0" y="7462"/>
                  </a:lnTo>
                  <a:lnTo>
                    <a:pt x="0" y="7529"/>
                  </a:lnTo>
                  <a:lnTo>
                    <a:pt x="10696" y="6810"/>
                  </a:lnTo>
                  <a:lnTo>
                    <a:pt x="10696" y="5098"/>
                  </a:lnTo>
                  <a:lnTo>
                    <a:pt x="9408" y="5185"/>
                  </a:lnTo>
                  <a:lnTo>
                    <a:pt x="6309" y="3800"/>
                  </a:lnTo>
                  <a:lnTo>
                    <a:pt x="9819" y="1769"/>
                  </a:lnTo>
                  <a:lnTo>
                    <a:pt x="10696" y="1711"/>
                  </a:lnTo>
                  <a:lnTo>
                    <a:pt x="106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0"/>
            <p:cNvSpPr/>
            <p:nvPr/>
          </p:nvSpPr>
          <p:spPr>
            <a:xfrm>
              <a:off x="2931320" y="3965427"/>
              <a:ext cx="559668" cy="503942"/>
            </a:xfrm>
            <a:custGeom>
              <a:rect b="b" l="l" r="r" t="t"/>
              <a:pathLst>
                <a:path extrusionOk="0" h="9631" w="10696">
                  <a:moveTo>
                    <a:pt x="7085" y="2015"/>
                  </a:moveTo>
                  <a:lnTo>
                    <a:pt x="7085" y="2017"/>
                  </a:lnTo>
                  <a:lnTo>
                    <a:pt x="7194" y="2396"/>
                  </a:lnTo>
                  <a:lnTo>
                    <a:pt x="5936" y="3822"/>
                  </a:lnTo>
                  <a:lnTo>
                    <a:pt x="4892" y="3910"/>
                  </a:lnTo>
                  <a:lnTo>
                    <a:pt x="3635" y="2695"/>
                  </a:lnTo>
                  <a:lnTo>
                    <a:pt x="3742" y="2296"/>
                  </a:lnTo>
                  <a:lnTo>
                    <a:pt x="7085" y="2015"/>
                  </a:lnTo>
                  <a:close/>
                  <a:moveTo>
                    <a:pt x="7583" y="2869"/>
                  </a:moveTo>
                  <a:lnTo>
                    <a:pt x="7583" y="6373"/>
                  </a:lnTo>
                  <a:lnTo>
                    <a:pt x="7456" y="6384"/>
                  </a:lnTo>
                  <a:lnTo>
                    <a:pt x="6246" y="5215"/>
                  </a:lnTo>
                  <a:lnTo>
                    <a:pt x="6246" y="4133"/>
                  </a:lnTo>
                  <a:lnTo>
                    <a:pt x="7344" y="2889"/>
                  </a:lnTo>
                  <a:lnTo>
                    <a:pt x="7583" y="2869"/>
                  </a:lnTo>
                  <a:close/>
                  <a:moveTo>
                    <a:pt x="3483" y="3213"/>
                  </a:moveTo>
                  <a:lnTo>
                    <a:pt x="4583" y="4275"/>
                  </a:lnTo>
                  <a:lnTo>
                    <a:pt x="4583" y="5356"/>
                  </a:lnTo>
                  <a:lnTo>
                    <a:pt x="3372" y="6732"/>
                  </a:lnTo>
                  <a:lnTo>
                    <a:pt x="3245" y="6742"/>
                  </a:lnTo>
                  <a:lnTo>
                    <a:pt x="3245" y="3235"/>
                  </a:lnTo>
                  <a:lnTo>
                    <a:pt x="3483" y="3213"/>
                  </a:lnTo>
                  <a:close/>
                  <a:moveTo>
                    <a:pt x="5943" y="5588"/>
                  </a:moveTo>
                  <a:lnTo>
                    <a:pt x="7219" y="6819"/>
                  </a:lnTo>
                  <a:lnTo>
                    <a:pt x="7085" y="7308"/>
                  </a:lnTo>
                  <a:lnTo>
                    <a:pt x="3742" y="7594"/>
                  </a:lnTo>
                  <a:lnTo>
                    <a:pt x="3610" y="7125"/>
                  </a:lnTo>
                  <a:lnTo>
                    <a:pt x="4883" y="5679"/>
                  </a:lnTo>
                  <a:lnTo>
                    <a:pt x="5943" y="5588"/>
                  </a:lnTo>
                  <a:close/>
                  <a:moveTo>
                    <a:pt x="10696" y="0"/>
                  </a:moveTo>
                  <a:lnTo>
                    <a:pt x="0" y="809"/>
                  </a:lnTo>
                  <a:lnTo>
                    <a:pt x="0" y="2611"/>
                  </a:lnTo>
                  <a:lnTo>
                    <a:pt x="2227" y="2425"/>
                  </a:lnTo>
                  <a:lnTo>
                    <a:pt x="2475" y="3298"/>
                  </a:lnTo>
                  <a:lnTo>
                    <a:pt x="2724" y="3278"/>
                  </a:lnTo>
                  <a:lnTo>
                    <a:pt x="2724" y="6786"/>
                  </a:lnTo>
                  <a:lnTo>
                    <a:pt x="2475" y="6808"/>
                  </a:lnTo>
                  <a:lnTo>
                    <a:pt x="2227" y="7723"/>
                  </a:lnTo>
                  <a:lnTo>
                    <a:pt x="0" y="7913"/>
                  </a:lnTo>
                  <a:lnTo>
                    <a:pt x="0" y="9631"/>
                  </a:lnTo>
                  <a:lnTo>
                    <a:pt x="10696" y="8712"/>
                  </a:lnTo>
                  <a:lnTo>
                    <a:pt x="10696" y="7000"/>
                  </a:lnTo>
                  <a:lnTo>
                    <a:pt x="8600" y="7179"/>
                  </a:lnTo>
                  <a:lnTo>
                    <a:pt x="8351" y="6306"/>
                  </a:lnTo>
                  <a:lnTo>
                    <a:pt x="8103" y="6328"/>
                  </a:lnTo>
                  <a:lnTo>
                    <a:pt x="8103" y="2825"/>
                  </a:lnTo>
                  <a:lnTo>
                    <a:pt x="8351" y="2803"/>
                  </a:lnTo>
                  <a:lnTo>
                    <a:pt x="8600" y="1888"/>
                  </a:lnTo>
                  <a:lnTo>
                    <a:pt x="10696" y="1713"/>
                  </a:lnTo>
                  <a:lnTo>
                    <a:pt x="1069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0"/>
            <p:cNvSpPr/>
            <p:nvPr/>
          </p:nvSpPr>
          <p:spPr>
            <a:xfrm>
              <a:off x="3489394" y="3916505"/>
              <a:ext cx="118516" cy="861165"/>
            </a:xfrm>
            <a:custGeom>
              <a:rect b="b" l="l" r="r" t="t"/>
              <a:pathLst>
                <a:path extrusionOk="0" h="16458" w="2265">
                  <a:moveTo>
                    <a:pt x="30" y="0"/>
                  </a:moveTo>
                  <a:lnTo>
                    <a:pt x="1" y="16458"/>
                  </a:lnTo>
                  <a:lnTo>
                    <a:pt x="2233" y="16202"/>
                  </a:lnTo>
                  <a:lnTo>
                    <a:pt x="226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0"/>
            <p:cNvSpPr/>
            <p:nvPr/>
          </p:nvSpPr>
          <p:spPr>
            <a:xfrm>
              <a:off x="3576355" y="3906826"/>
              <a:ext cx="245718" cy="285224"/>
            </a:xfrm>
            <a:custGeom>
              <a:rect b="b" l="l" r="r" t="t"/>
              <a:pathLst>
                <a:path extrusionOk="0" h="5451" w="4696">
                  <a:moveTo>
                    <a:pt x="4284" y="1"/>
                  </a:moveTo>
                  <a:lnTo>
                    <a:pt x="0" y="5105"/>
                  </a:lnTo>
                  <a:lnTo>
                    <a:pt x="412" y="5451"/>
                  </a:lnTo>
                  <a:lnTo>
                    <a:pt x="4695" y="345"/>
                  </a:lnTo>
                  <a:lnTo>
                    <a:pt x="428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0"/>
            <p:cNvSpPr/>
            <p:nvPr/>
          </p:nvSpPr>
          <p:spPr>
            <a:xfrm>
              <a:off x="2002434" y="3547055"/>
              <a:ext cx="870583" cy="64517"/>
            </a:xfrm>
            <a:custGeom>
              <a:rect b="b" l="l" r="r" t="t"/>
              <a:pathLst>
                <a:path extrusionOk="0" h="1233" w="16638">
                  <a:moveTo>
                    <a:pt x="0" y="0"/>
                  </a:moveTo>
                  <a:lnTo>
                    <a:pt x="0" y="1233"/>
                  </a:lnTo>
                  <a:lnTo>
                    <a:pt x="16637" y="1233"/>
                  </a:lnTo>
                  <a:lnTo>
                    <a:pt x="166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0"/>
            <p:cNvSpPr/>
            <p:nvPr/>
          </p:nvSpPr>
          <p:spPr>
            <a:xfrm>
              <a:off x="2002434" y="3611517"/>
              <a:ext cx="870583" cy="31133"/>
            </a:xfrm>
            <a:custGeom>
              <a:rect b="b" l="l" r="r" t="t"/>
              <a:pathLst>
                <a:path extrusionOk="0" h="595" w="16638">
                  <a:moveTo>
                    <a:pt x="0" y="1"/>
                  </a:moveTo>
                  <a:lnTo>
                    <a:pt x="0" y="595"/>
                  </a:lnTo>
                  <a:lnTo>
                    <a:pt x="16637" y="595"/>
                  </a:lnTo>
                  <a:lnTo>
                    <a:pt x="166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0"/>
            <p:cNvSpPr/>
            <p:nvPr/>
          </p:nvSpPr>
          <p:spPr>
            <a:xfrm>
              <a:off x="2872927" y="3480292"/>
              <a:ext cx="870583" cy="131283"/>
            </a:xfrm>
            <a:custGeom>
              <a:rect b="b" l="l" r="r" t="t"/>
              <a:pathLst>
                <a:path extrusionOk="0" h="2509" w="16638">
                  <a:moveTo>
                    <a:pt x="16637" y="1"/>
                  </a:moveTo>
                  <a:lnTo>
                    <a:pt x="0" y="1276"/>
                  </a:lnTo>
                  <a:lnTo>
                    <a:pt x="0" y="2509"/>
                  </a:lnTo>
                  <a:lnTo>
                    <a:pt x="16637" y="1231"/>
                  </a:lnTo>
                  <a:lnTo>
                    <a:pt x="166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0"/>
            <p:cNvSpPr/>
            <p:nvPr/>
          </p:nvSpPr>
          <p:spPr>
            <a:xfrm>
              <a:off x="2872927" y="3544701"/>
              <a:ext cx="870583" cy="97952"/>
            </a:xfrm>
            <a:custGeom>
              <a:rect b="b" l="l" r="r" t="t"/>
              <a:pathLst>
                <a:path extrusionOk="0" h="1872" w="16638">
                  <a:moveTo>
                    <a:pt x="16637" y="0"/>
                  </a:moveTo>
                  <a:lnTo>
                    <a:pt x="0" y="1278"/>
                  </a:lnTo>
                  <a:lnTo>
                    <a:pt x="0" y="1872"/>
                  </a:lnTo>
                  <a:lnTo>
                    <a:pt x="16637" y="594"/>
                  </a:lnTo>
                  <a:lnTo>
                    <a:pt x="166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0"/>
            <p:cNvSpPr/>
            <p:nvPr/>
          </p:nvSpPr>
          <p:spPr>
            <a:xfrm>
              <a:off x="2002434" y="3642597"/>
              <a:ext cx="271200" cy="249015"/>
            </a:xfrm>
            <a:custGeom>
              <a:rect b="b" l="l" r="r" t="t"/>
              <a:pathLst>
                <a:path extrusionOk="0" h="4759" w="5183">
                  <a:moveTo>
                    <a:pt x="1638" y="938"/>
                  </a:moveTo>
                  <a:lnTo>
                    <a:pt x="1638" y="1684"/>
                  </a:lnTo>
                  <a:lnTo>
                    <a:pt x="817" y="1684"/>
                  </a:lnTo>
                  <a:lnTo>
                    <a:pt x="817" y="938"/>
                  </a:lnTo>
                  <a:close/>
                  <a:moveTo>
                    <a:pt x="4363" y="938"/>
                  </a:moveTo>
                  <a:lnTo>
                    <a:pt x="4363" y="1684"/>
                  </a:lnTo>
                  <a:lnTo>
                    <a:pt x="1906" y="1684"/>
                  </a:lnTo>
                  <a:lnTo>
                    <a:pt x="1906" y="938"/>
                  </a:lnTo>
                  <a:close/>
                  <a:moveTo>
                    <a:pt x="1638" y="1954"/>
                  </a:moveTo>
                  <a:lnTo>
                    <a:pt x="1638" y="2806"/>
                  </a:lnTo>
                  <a:lnTo>
                    <a:pt x="817" y="2806"/>
                  </a:lnTo>
                  <a:lnTo>
                    <a:pt x="817" y="1954"/>
                  </a:lnTo>
                  <a:close/>
                  <a:moveTo>
                    <a:pt x="3274" y="1954"/>
                  </a:moveTo>
                  <a:lnTo>
                    <a:pt x="3274" y="2806"/>
                  </a:lnTo>
                  <a:lnTo>
                    <a:pt x="1906" y="2806"/>
                  </a:lnTo>
                  <a:lnTo>
                    <a:pt x="1906" y="1954"/>
                  </a:lnTo>
                  <a:close/>
                  <a:moveTo>
                    <a:pt x="4363" y="1954"/>
                  </a:moveTo>
                  <a:lnTo>
                    <a:pt x="4363" y="2806"/>
                  </a:lnTo>
                  <a:lnTo>
                    <a:pt x="3543" y="2806"/>
                  </a:lnTo>
                  <a:lnTo>
                    <a:pt x="3543" y="1954"/>
                  </a:lnTo>
                  <a:close/>
                  <a:moveTo>
                    <a:pt x="3274" y="3076"/>
                  </a:moveTo>
                  <a:lnTo>
                    <a:pt x="3274" y="3822"/>
                  </a:lnTo>
                  <a:lnTo>
                    <a:pt x="817" y="3822"/>
                  </a:lnTo>
                  <a:lnTo>
                    <a:pt x="817" y="3076"/>
                  </a:lnTo>
                  <a:close/>
                  <a:moveTo>
                    <a:pt x="4363" y="3076"/>
                  </a:moveTo>
                  <a:lnTo>
                    <a:pt x="4363" y="3822"/>
                  </a:lnTo>
                  <a:lnTo>
                    <a:pt x="3543" y="3822"/>
                  </a:lnTo>
                  <a:lnTo>
                    <a:pt x="3543" y="3076"/>
                  </a:lnTo>
                  <a:close/>
                  <a:moveTo>
                    <a:pt x="0" y="1"/>
                  </a:moveTo>
                  <a:lnTo>
                    <a:pt x="0" y="4759"/>
                  </a:lnTo>
                  <a:lnTo>
                    <a:pt x="5182" y="4759"/>
                  </a:lnTo>
                  <a:lnTo>
                    <a:pt x="518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0"/>
            <p:cNvSpPr/>
            <p:nvPr/>
          </p:nvSpPr>
          <p:spPr>
            <a:xfrm>
              <a:off x="2302086" y="3642597"/>
              <a:ext cx="271200" cy="249015"/>
            </a:xfrm>
            <a:custGeom>
              <a:rect b="b" l="l" r="r" t="t"/>
              <a:pathLst>
                <a:path extrusionOk="0" h="4759" w="5183">
                  <a:moveTo>
                    <a:pt x="1639" y="938"/>
                  </a:moveTo>
                  <a:lnTo>
                    <a:pt x="1639" y="1684"/>
                  </a:lnTo>
                  <a:lnTo>
                    <a:pt x="818" y="1684"/>
                  </a:lnTo>
                  <a:lnTo>
                    <a:pt x="818" y="938"/>
                  </a:lnTo>
                  <a:close/>
                  <a:moveTo>
                    <a:pt x="4364" y="938"/>
                  </a:moveTo>
                  <a:lnTo>
                    <a:pt x="4364" y="1684"/>
                  </a:lnTo>
                  <a:lnTo>
                    <a:pt x="1907" y="1684"/>
                  </a:lnTo>
                  <a:lnTo>
                    <a:pt x="1907" y="938"/>
                  </a:lnTo>
                  <a:close/>
                  <a:moveTo>
                    <a:pt x="1639" y="1954"/>
                  </a:moveTo>
                  <a:lnTo>
                    <a:pt x="1639" y="2808"/>
                  </a:lnTo>
                  <a:lnTo>
                    <a:pt x="818" y="2808"/>
                  </a:lnTo>
                  <a:lnTo>
                    <a:pt x="818" y="1954"/>
                  </a:lnTo>
                  <a:close/>
                  <a:moveTo>
                    <a:pt x="3275" y="1954"/>
                  </a:moveTo>
                  <a:lnTo>
                    <a:pt x="3275" y="2808"/>
                  </a:lnTo>
                  <a:lnTo>
                    <a:pt x="1907" y="2808"/>
                  </a:lnTo>
                  <a:lnTo>
                    <a:pt x="1907" y="1954"/>
                  </a:lnTo>
                  <a:close/>
                  <a:moveTo>
                    <a:pt x="4364" y="1954"/>
                  </a:moveTo>
                  <a:lnTo>
                    <a:pt x="4364" y="2808"/>
                  </a:lnTo>
                  <a:lnTo>
                    <a:pt x="3543" y="2808"/>
                  </a:lnTo>
                  <a:lnTo>
                    <a:pt x="3543" y="1954"/>
                  </a:lnTo>
                  <a:close/>
                  <a:moveTo>
                    <a:pt x="3275" y="3076"/>
                  </a:moveTo>
                  <a:lnTo>
                    <a:pt x="3275" y="3822"/>
                  </a:lnTo>
                  <a:lnTo>
                    <a:pt x="818" y="3822"/>
                  </a:lnTo>
                  <a:lnTo>
                    <a:pt x="818" y="3076"/>
                  </a:lnTo>
                  <a:close/>
                  <a:moveTo>
                    <a:pt x="4364" y="3076"/>
                  </a:moveTo>
                  <a:lnTo>
                    <a:pt x="4364" y="3822"/>
                  </a:lnTo>
                  <a:lnTo>
                    <a:pt x="3543" y="3822"/>
                  </a:lnTo>
                  <a:lnTo>
                    <a:pt x="3543" y="3076"/>
                  </a:lnTo>
                  <a:close/>
                  <a:moveTo>
                    <a:pt x="1" y="1"/>
                  </a:moveTo>
                  <a:lnTo>
                    <a:pt x="1" y="4759"/>
                  </a:lnTo>
                  <a:lnTo>
                    <a:pt x="5183" y="4759"/>
                  </a:lnTo>
                  <a:lnTo>
                    <a:pt x="518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0"/>
            <p:cNvSpPr/>
            <p:nvPr/>
          </p:nvSpPr>
          <p:spPr>
            <a:xfrm>
              <a:off x="2601791" y="3642597"/>
              <a:ext cx="271200" cy="249015"/>
            </a:xfrm>
            <a:custGeom>
              <a:rect b="b" l="l" r="r" t="t"/>
              <a:pathLst>
                <a:path extrusionOk="0" h="4759" w="5183">
                  <a:moveTo>
                    <a:pt x="1638" y="938"/>
                  </a:moveTo>
                  <a:lnTo>
                    <a:pt x="1638" y="1684"/>
                  </a:lnTo>
                  <a:lnTo>
                    <a:pt x="817" y="1684"/>
                  </a:lnTo>
                  <a:lnTo>
                    <a:pt x="817" y="938"/>
                  </a:lnTo>
                  <a:close/>
                  <a:moveTo>
                    <a:pt x="4363" y="938"/>
                  </a:moveTo>
                  <a:lnTo>
                    <a:pt x="4363" y="1684"/>
                  </a:lnTo>
                  <a:lnTo>
                    <a:pt x="1906" y="1684"/>
                  </a:lnTo>
                  <a:lnTo>
                    <a:pt x="1906" y="938"/>
                  </a:lnTo>
                  <a:close/>
                  <a:moveTo>
                    <a:pt x="1638" y="1954"/>
                  </a:moveTo>
                  <a:lnTo>
                    <a:pt x="1638" y="2806"/>
                  </a:lnTo>
                  <a:lnTo>
                    <a:pt x="817" y="2806"/>
                  </a:lnTo>
                  <a:lnTo>
                    <a:pt x="817" y="1954"/>
                  </a:lnTo>
                  <a:close/>
                  <a:moveTo>
                    <a:pt x="3274" y="1954"/>
                  </a:moveTo>
                  <a:lnTo>
                    <a:pt x="3274" y="2806"/>
                  </a:lnTo>
                  <a:lnTo>
                    <a:pt x="1906" y="2806"/>
                  </a:lnTo>
                  <a:lnTo>
                    <a:pt x="1906" y="1954"/>
                  </a:lnTo>
                  <a:close/>
                  <a:moveTo>
                    <a:pt x="4363" y="1954"/>
                  </a:moveTo>
                  <a:lnTo>
                    <a:pt x="4363" y="2806"/>
                  </a:lnTo>
                  <a:lnTo>
                    <a:pt x="3544" y="2806"/>
                  </a:lnTo>
                  <a:lnTo>
                    <a:pt x="3544" y="1954"/>
                  </a:lnTo>
                  <a:close/>
                  <a:moveTo>
                    <a:pt x="3274" y="3076"/>
                  </a:moveTo>
                  <a:lnTo>
                    <a:pt x="3274" y="3822"/>
                  </a:lnTo>
                  <a:lnTo>
                    <a:pt x="817" y="3822"/>
                  </a:lnTo>
                  <a:lnTo>
                    <a:pt x="817" y="3076"/>
                  </a:lnTo>
                  <a:close/>
                  <a:moveTo>
                    <a:pt x="4363" y="3076"/>
                  </a:moveTo>
                  <a:lnTo>
                    <a:pt x="4363" y="3822"/>
                  </a:lnTo>
                  <a:lnTo>
                    <a:pt x="3544" y="3822"/>
                  </a:lnTo>
                  <a:lnTo>
                    <a:pt x="3544" y="3076"/>
                  </a:lnTo>
                  <a:close/>
                  <a:moveTo>
                    <a:pt x="0" y="1"/>
                  </a:moveTo>
                  <a:lnTo>
                    <a:pt x="0" y="4759"/>
                  </a:lnTo>
                  <a:lnTo>
                    <a:pt x="5182" y="4759"/>
                  </a:lnTo>
                  <a:lnTo>
                    <a:pt x="518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0"/>
            <p:cNvSpPr/>
            <p:nvPr/>
          </p:nvSpPr>
          <p:spPr>
            <a:xfrm>
              <a:off x="3472285" y="3575781"/>
              <a:ext cx="271200" cy="269474"/>
            </a:xfrm>
            <a:custGeom>
              <a:rect b="b" l="l" r="r" t="t"/>
              <a:pathLst>
                <a:path extrusionOk="0" h="5150" w="5183">
                  <a:moveTo>
                    <a:pt x="4363" y="997"/>
                  </a:moveTo>
                  <a:lnTo>
                    <a:pt x="4363" y="1876"/>
                  </a:lnTo>
                  <a:lnTo>
                    <a:pt x="4352" y="1744"/>
                  </a:lnTo>
                  <a:lnTo>
                    <a:pt x="3542" y="1805"/>
                  </a:lnTo>
                  <a:lnTo>
                    <a:pt x="3542" y="1060"/>
                  </a:lnTo>
                  <a:lnTo>
                    <a:pt x="4363" y="997"/>
                  </a:lnTo>
                  <a:close/>
                  <a:moveTo>
                    <a:pt x="3274" y="1080"/>
                  </a:moveTo>
                  <a:lnTo>
                    <a:pt x="3274" y="1827"/>
                  </a:lnTo>
                  <a:lnTo>
                    <a:pt x="817" y="2015"/>
                  </a:lnTo>
                  <a:lnTo>
                    <a:pt x="817" y="1269"/>
                  </a:lnTo>
                  <a:lnTo>
                    <a:pt x="3274" y="1080"/>
                  </a:lnTo>
                  <a:close/>
                  <a:moveTo>
                    <a:pt x="4363" y="2012"/>
                  </a:moveTo>
                  <a:lnTo>
                    <a:pt x="4363" y="2997"/>
                  </a:lnTo>
                  <a:lnTo>
                    <a:pt x="4352" y="2863"/>
                  </a:lnTo>
                  <a:lnTo>
                    <a:pt x="3542" y="2927"/>
                  </a:lnTo>
                  <a:lnTo>
                    <a:pt x="3542" y="2075"/>
                  </a:lnTo>
                  <a:lnTo>
                    <a:pt x="4363" y="2012"/>
                  </a:lnTo>
                  <a:close/>
                  <a:moveTo>
                    <a:pt x="3274" y="2097"/>
                  </a:moveTo>
                  <a:lnTo>
                    <a:pt x="3274" y="2947"/>
                  </a:lnTo>
                  <a:lnTo>
                    <a:pt x="1906" y="3052"/>
                  </a:lnTo>
                  <a:lnTo>
                    <a:pt x="1906" y="2202"/>
                  </a:lnTo>
                  <a:lnTo>
                    <a:pt x="3274" y="2097"/>
                  </a:lnTo>
                  <a:close/>
                  <a:moveTo>
                    <a:pt x="817" y="2151"/>
                  </a:moveTo>
                  <a:lnTo>
                    <a:pt x="828" y="2283"/>
                  </a:lnTo>
                  <a:lnTo>
                    <a:pt x="1638" y="2222"/>
                  </a:lnTo>
                  <a:lnTo>
                    <a:pt x="1638" y="3073"/>
                  </a:lnTo>
                  <a:lnTo>
                    <a:pt x="817" y="3137"/>
                  </a:lnTo>
                  <a:lnTo>
                    <a:pt x="817" y="2151"/>
                  </a:lnTo>
                  <a:close/>
                  <a:moveTo>
                    <a:pt x="4363" y="3133"/>
                  </a:moveTo>
                  <a:lnTo>
                    <a:pt x="4363" y="3878"/>
                  </a:lnTo>
                  <a:lnTo>
                    <a:pt x="1906" y="4068"/>
                  </a:lnTo>
                  <a:lnTo>
                    <a:pt x="1906" y="3322"/>
                  </a:lnTo>
                  <a:lnTo>
                    <a:pt x="4363" y="3133"/>
                  </a:lnTo>
                  <a:close/>
                  <a:moveTo>
                    <a:pt x="817" y="3271"/>
                  </a:moveTo>
                  <a:lnTo>
                    <a:pt x="828" y="3405"/>
                  </a:lnTo>
                  <a:lnTo>
                    <a:pt x="1638" y="3343"/>
                  </a:lnTo>
                  <a:lnTo>
                    <a:pt x="1638" y="4077"/>
                  </a:lnTo>
                  <a:lnTo>
                    <a:pt x="1770" y="4077"/>
                  </a:lnTo>
                  <a:lnTo>
                    <a:pt x="817" y="4152"/>
                  </a:lnTo>
                  <a:lnTo>
                    <a:pt x="817" y="3271"/>
                  </a:lnTo>
                  <a:close/>
                  <a:moveTo>
                    <a:pt x="5182" y="0"/>
                  </a:moveTo>
                  <a:lnTo>
                    <a:pt x="0" y="397"/>
                  </a:lnTo>
                  <a:lnTo>
                    <a:pt x="0" y="5150"/>
                  </a:lnTo>
                  <a:lnTo>
                    <a:pt x="5182" y="4749"/>
                  </a:lnTo>
                  <a:lnTo>
                    <a:pt x="51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0"/>
            <p:cNvSpPr/>
            <p:nvPr/>
          </p:nvSpPr>
          <p:spPr>
            <a:xfrm>
              <a:off x="3172580" y="3598802"/>
              <a:ext cx="271096" cy="269578"/>
            </a:xfrm>
            <a:custGeom>
              <a:rect b="b" l="l" r="r" t="t"/>
              <a:pathLst>
                <a:path extrusionOk="0" h="5152" w="5181">
                  <a:moveTo>
                    <a:pt x="4364" y="997"/>
                  </a:moveTo>
                  <a:lnTo>
                    <a:pt x="4364" y="1880"/>
                  </a:lnTo>
                  <a:lnTo>
                    <a:pt x="4353" y="1744"/>
                  </a:lnTo>
                  <a:lnTo>
                    <a:pt x="3543" y="1807"/>
                  </a:lnTo>
                  <a:lnTo>
                    <a:pt x="3543" y="1061"/>
                  </a:lnTo>
                  <a:lnTo>
                    <a:pt x="4364" y="997"/>
                  </a:lnTo>
                  <a:close/>
                  <a:moveTo>
                    <a:pt x="3275" y="1081"/>
                  </a:moveTo>
                  <a:lnTo>
                    <a:pt x="3275" y="1827"/>
                  </a:lnTo>
                  <a:lnTo>
                    <a:pt x="818" y="2017"/>
                  </a:lnTo>
                  <a:lnTo>
                    <a:pt x="818" y="1271"/>
                  </a:lnTo>
                  <a:lnTo>
                    <a:pt x="3275" y="1081"/>
                  </a:lnTo>
                  <a:close/>
                  <a:moveTo>
                    <a:pt x="4364" y="2014"/>
                  </a:moveTo>
                  <a:lnTo>
                    <a:pt x="4364" y="2999"/>
                  </a:lnTo>
                  <a:lnTo>
                    <a:pt x="4353" y="2865"/>
                  </a:lnTo>
                  <a:lnTo>
                    <a:pt x="3543" y="2927"/>
                  </a:lnTo>
                  <a:lnTo>
                    <a:pt x="3543" y="2077"/>
                  </a:lnTo>
                  <a:lnTo>
                    <a:pt x="4364" y="2014"/>
                  </a:lnTo>
                  <a:close/>
                  <a:moveTo>
                    <a:pt x="3275" y="2097"/>
                  </a:moveTo>
                  <a:lnTo>
                    <a:pt x="3275" y="2949"/>
                  </a:lnTo>
                  <a:lnTo>
                    <a:pt x="1907" y="3054"/>
                  </a:lnTo>
                  <a:lnTo>
                    <a:pt x="1907" y="2202"/>
                  </a:lnTo>
                  <a:lnTo>
                    <a:pt x="3275" y="2097"/>
                  </a:lnTo>
                  <a:close/>
                  <a:moveTo>
                    <a:pt x="818" y="2151"/>
                  </a:moveTo>
                  <a:lnTo>
                    <a:pt x="829" y="2286"/>
                  </a:lnTo>
                  <a:lnTo>
                    <a:pt x="1639" y="2224"/>
                  </a:lnTo>
                  <a:lnTo>
                    <a:pt x="1639" y="3076"/>
                  </a:lnTo>
                  <a:lnTo>
                    <a:pt x="818" y="3139"/>
                  </a:lnTo>
                  <a:lnTo>
                    <a:pt x="818" y="2151"/>
                  </a:lnTo>
                  <a:close/>
                  <a:moveTo>
                    <a:pt x="4364" y="3134"/>
                  </a:moveTo>
                  <a:lnTo>
                    <a:pt x="4364" y="3880"/>
                  </a:lnTo>
                  <a:lnTo>
                    <a:pt x="1907" y="4070"/>
                  </a:lnTo>
                  <a:lnTo>
                    <a:pt x="1907" y="3324"/>
                  </a:lnTo>
                  <a:lnTo>
                    <a:pt x="4364" y="3134"/>
                  </a:lnTo>
                  <a:close/>
                  <a:moveTo>
                    <a:pt x="818" y="3273"/>
                  </a:moveTo>
                  <a:lnTo>
                    <a:pt x="829" y="3407"/>
                  </a:lnTo>
                  <a:lnTo>
                    <a:pt x="1639" y="3344"/>
                  </a:lnTo>
                  <a:lnTo>
                    <a:pt x="1639" y="4081"/>
                  </a:lnTo>
                  <a:lnTo>
                    <a:pt x="1773" y="4081"/>
                  </a:lnTo>
                  <a:lnTo>
                    <a:pt x="818" y="4154"/>
                  </a:lnTo>
                  <a:lnTo>
                    <a:pt x="818" y="3273"/>
                  </a:lnTo>
                  <a:close/>
                  <a:moveTo>
                    <a:pt x="5181" y="1"/>
                  </a:moveTo>
                  <a:lnTo>
                    <a:pt x="1" y="398"/>
                  </a:lnTo>
                  <a:lnTo>
                    <a:pt x="1" y="5152"/>
                  </a:lnTo>
                  <a:lnTo>
                    <a:pt x="5181" y="4752"/>
                  </a:lnTo>
                  <a:lnTo>
                    <a:pt x="518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0"/>
            <p:cNvSpPr/>
            <p:nvPr/>
          </p:nvSpPr>
          <p:spPr>
            <a:xfrm>
              <a:off x="2872927" y="3621772"/>
              <a:ext cx="271200" cy="269840"/>
            </a:xfrm>
            <a:custGeom>
              <a:rect b="b" l="l" r="r" t="t"/>
              <a:pathLst>
                <a:path extrusionOk="0" h="5157" w="5183">
                  <a:moveTo>
                    <a:pt x="4363" y="999"/>
                  </a:moveTo>
                  <a:lnTo>
                    <a:pt x="4363" y="1881"/>
                  </a:lnTo>
                  <a:lnTo>
                    <a:pt x="4352" y="1747"/>
                  </a:lnTo>
                  <a:lnTo>
                    <a:pt x="3542" y="1809"/>
                  </a:lnTo>
                  <a:lnTo>
                    <a:pt x="3542" y="1062"/>
                  </a:lnTo>
                  <a:lnTo>
                    <a:pt x="4363" y="999"/>
                  </a:lnTo>
                  <a:close/>
                  <a:moveTo>
                    <a:pt x="3274" y="1084"/>
                  </a:moveTo>
                  <a:lnTo>
                    <a:pt x="3274" y="1830"/>
                  </a:lnTo>
                  <a:lnTo>
                    <a:pt x="817" y="2019"/>
                  </a:lnTo>
                  <a:lnTo>
                    <a:pt x="817" y="1272"/>
                  </a:lnTo>
                  <a:lnTo>
                    <a:pt x="3274" y="1084"/>
                  </a:lnTo>
                  <a:close/>
                  <a:moveTo>
                    <a:pt x="4363" y="2015"/>
                  </a:moveTo>
                  <a:lnTo>
                    <a:pt x="4363" y="3003"/>
                  </a:lnTo>
                  <a:lnTo>
                    <a:pt x="4352" y="2868"/>
                  </a:lnTo>
                  <a:lnTo>
                    <a:pt x="3542" y="2930"/>
                  </a:lnTo>
                  <a:lnTo>
                    <a:pt x="3542" y="2079"/>
                  </a:lnTo>
                  <a:lnTo>
                    <a:pt x="4363" y="2015"/>
                  </a:lnTo>
                  <a:close/>
                  <a:moveTo>
                    <a:pt x="3274" y="2100"/>
                  </a:moveTo>
                  <a:lnTo>
                    <a:pt x="3274" y="2952"/>
                  </a:lnTo>
                  <a:lnTo>
                    <a:pt x="1990" y="3051"/>
                  </a:lnTo>
                  <a:lnTo>
                    <a:pt x="1990" y="2198"/>
                  </a:lnTo>
                  <a:lnTo>
                    <a:pt x="3274" y="2100"/>
                  </a:lnTo>
                  <a:close/>
                  <a:moveTo>
                    <a:pt x="817" y="2153"/>
                  </a:moveTo>
                  <a:lnTo>
                    <a:pt x="828" y="2287"/>
                  </a:lnTo>
                  <a:lnTo>
                    <a:pt x="1721" y="2218"/>
                  </a:lnTo>
                  <a:lnTo>
                    <a:pt x="1721" y="3071"/>
                  </a:lnTo>
                  <a:lnTo>
                    <a:pt x="817" y="3140"/>
                  </a:lnTo>
                  <a:lnTo>
                    <a:pt x="817" y="2153"/>
                  </a:lnTo>
                  <a:close/>
                  <a:moveTo>
                    <a:pt x="4363" y="3137"/>
                  </a:moveTo>
                  <a:lnTo>
                    <a:pt x="4363" y="3883"/>
                  </a:lnTo>
                  <a:lnTo>
                    <a:pt x="1990" y="4068"/>
                  </a:lnTo>
                  <a:lnTo>
                    <a:pt x="1990" y="3320"/>
                  </a:lnTo>
                  <a:lnTo>
                    <a:pt x="4363" y="3137"/>
                  </a:lnTo>
                  <a:close/>
                  <a:moveTo>
                    <a:pt x="817" y="3276"/>
                  </a:moveTo>
                  <a:lnTo>
                    <a:pt x="828" y="3410"/>
                  </a:lnTo>
                  <a:lnTo>
                    <a:pt x="1720" y="3341"/>
                  </a:lnTo>
                  <a:lnTo>
                    <a:pt x="1720" y="4077"/>
                  </a:lnTo>
                  <a:lnTo>
                    <a:pt x="1859" y="4077"/>
                  </a:lnTo>
                  <a:lnTo>
                    <a:pt x="817" y="4159"/>
                  </a:lnTo>
                  <a:lnTo>
                    <a:pt x="817" y="3276"/>
                  </a:lnTo>
                  <a:close/>
                  <a:moveTo>
                    <a:pt x="5182" y="0"/>
                  </a:moveTo>
                  <a:lnTo>
                    <a:pt x="0" y="399"/>
                  </a:lnTo>
                  <a:lnTo>
                    <a:pt x="0" y="5157"/>
                  </a:lnTo>
                  <a:lnTo>
                    <a:pt x="5182" y="4756"/>
                  </a:lnTo>
                  <a:lnTo>
                    <a:pt x="51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0"/>
            <p:cNvSpPr/>
            <p:nvPr/>
          </p:nvSpPr>
          <p:spPr>
            <a:xfrm>
              <a:off x="2002434" y="3891548"/>
              <a:ext cx="870583" cy="88168"/>
            </a:xfrm>
            <a:custGeom>
              <a:rect b="b" l="l" r="r" t="t"/>
              <a:pathLst>
                <a:path extrusionOk="0" h="1685" w="16638">
                  <a:moveTo>
                    <a:pt x="0" y="1"/>
                  </a:moveTo>
                  <a:lnTo>
                    <a:pt x="0" y="1684"/>
                  </a:lnTo>
                  <a:lnTo>
                    <a:pt x="16637" y="1684"/>
                  </a:lnTo>
                  <a:lnTo>
                    <a:pt x="166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0"/>
            <p:cNvSpPr/>
            <p:nvPr/>
          </p:nvSpPr>
          <p:spPr>
            <a:xfrm>
              <a:off x="2002434" y="3979659"/>
              <a:ext cx="870583" cy="32651"/>
            </a:xfrm>
            <a:custGeom>
              <a:rect b="b" l="l" r="r" t="t"/>
              <a:pathLst>
                <a:path extrusionOk="0" h="624" w="16638">
                  <a:moveTo>
                    <a:pt x="0" y="0"/>
                  </a:moveTo>
                  <a:lnTo>
                    <a:pt x="0" y="623"/>
                  </a:lnTo>
                  <a:lnTo>
                    <a:pt x="16637" y="623"/>
                  </a:lnTo>
                  <a:lnTo>
                    <a:pt x="166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0"/>
            <p:cNvSpPr/>
            <p:nvPr/>
          </p:nvSpPr>
          <p:spPr>
            <a:xfrm>
              <a:off x="2872927" y="3816098"/>
              <a:ext cx="975129" cy="163620"/>
            </a:xfrm>
            <a:custGeom>
              <a:rect b="b" l="l" r="r" t="t"/>
              <a:pathLst>
                <a:path extrusionOk="0" h="3127" w="18636">
                  <a:moveTo>
                    <a:pt x="18636" y="1"/>
                  </a:moveTo>
                  <a:lnTo>
                    <a:pt x="0" y="1443"/>
                  </a:lnTo>
                  <a:lnTo>
                    <a:pt x="0" y="3126"/>
                  </a:lnTo>
                  <a:lnTo>
                    <a:pt x="18636" y="1682"/>
                  </a:lnTo>
                  <a:lnTo>
                    <a:pt x="1863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0"/>
            <p:cNvSpPr/>
            <p:nvPr/>
          </p:nvSpPr>
          <p:spPr>
            <a:xfrm>
              <a:off x="2872927" y="3904105"/>
              <a:ext cx="975129" cy="108208"/>
            </a:xfrm>
            <a:custGeom>
              <a:rect b="b" l="l" r="r" t="t"/>
              <a:pathLst>
                <a:path extrusionOk="0" h="2068" w="18636">
                  <a:moveTo>
                    <a:pt x="18636" y="0"/>
                  </a:moveTo>
                  <a:lnTo>
                    <a:pt x="0" y="1444"/>
                  </a:lnTo>
                  <a:lnTo>
                    <a:pt x="0" y="2067"/>
                  </a:lnTo>
                  <a:lnTo>
                    <a:pt x="18636" y="620"/>
                  </a:lnTo>
                  <a:lnTo>
                    <a:pt x="186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0"/>
            <p:cNvSpPr/>
            <p:nvPr/>
          </p:nvSpPr>
          <p:spPr>
            <a:xfrm>
              <a:off x="2872927" y="2967896"/>
              <a:ext cx="777759" cy="94761"/>
            </a:xfrm>
            <a:custGeom>
              <a:rect b="b" l="l" r="r" t="t"/>
              <a:pathLst>
                <a:path extrusionOk="0" h="1811" w="14864">
                  <a:moveTo>
                    <a:pt x="14863" y="1"/>
                  </a:moveTo>
                  <a:lnTo>
                    <a:pt x="5728" y="693"/>
                  </a:lnTo>
                  <a:lnTo>
                    <a:pt x="0" y="1126"/>
                  </a:lnTo>
                  <a:lnTo>
                    <a:pt x="0" y="1811"/>
                  </a:lnTo>
                  <a:lnTo>
                    <a:pt x="5728" y="1378"/>
                  </a:lnTo>
                  <a:lnTo>
                    <a:pt x="14046" y="747"/>
                  </a:lnTo>
                  <a:lnTo>
                    <a:pt x="1486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0"/>
            <p:cNvSpPr/>
            <p:nvPr/>
          </p:nvSpPr>
          <p:spPr>
            <a:xfrm>
              <a:off x="2872927" y="2907778"/>
              <a:ext cx="797381" cy="119039"/>
            </a:xfrm>
            <a:custGeom>
              <a:rect b="b" l="l" r="r" t="t"/>
              <a:pathLst>
                <a:path extrusionOk="0" h="2275" w="15239">
                  <a:moveTo>
                    <a:pt x="15238" y="1"/>
                  </a:moveTo>
                  <a:lnTo>
                    <a:pt x="5795" y="717"/>
                  </a:lnTo>
                  <a:lnTo>
                    <a:pt x="0" y="1150"/>
                  </a:lnTo>
                  <a:lnTo>
                    <a:pt x="0" y="2275"/>
                  </a:lnTo>
                  <a:lnTo>
                    <a:pt x="5728" y="1842"/>
                  </a:lnTo>
                  <a:lnTo>
                    <a:pt x="14863" y="1150"/>
                  </a:lnTo>
                  <a:lnTo>
                    <a:pt x="152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0"/>
            <p:cNvSpPr/>
            <p:nvPr/>
          </p:nvSpPr>
          <p:spPr>
            <a:xfrm>
              <a:off x="1525930" y="3026759"/>
              <a:ext cx="1347107" cy="33907"/>
            </a:xfrm>
            <a:custGeom>
              <a:rect b="b" l="l" r="r" t="t"/>
              <a:pathLst>
                <a:path extrusionOk="0" h="648" w="25745">
                  <a:moveTo>
                    <a:pt x="1" y="1"/>
                  </a:moveTo>
                  <a:lnTo>
                    <a:pt x="1" y="648"/>
                  </a:lnTo>
                  <a:lnTo>
                    <a:pt x="25744" y="648"/>
                  </a:lnTo>
                  <a:lnTo>
                    <a:pt x="257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0"/>
            <p:cNvSpPr/>
            <p:nvPr/>
          </p:nvSpPr>
          <p:spPr>
            <a:xfrm>
              <a:off x="1525930" y="2967896"/>
              <a:ext cx="1347107" cy="58918"/>
            </a:xfrm>
            <a:custGeom>
              <a:rect b="b" l="l" r="r" t="t"/>
              <a:pathLst>
                <a:path extrusionOk="0" h="1126" w="25745">
                  <a:moveTo>
                    <a:pt x="1" y="1"/>
                  </a:moveTo>
                  <a:lnTo>
                    <a:pt x="1" y="1126"/>
                  </a:lnTo>
                  <a:lnTo>
                    <a:pt x="25744" y="1126"/>
                  </a:lnTo>
                  <a:lnTo>
                    <a:pt x="257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0"/>
            <p:cNvSpPr/>
            <p:nvPr/>
          </p:nvSpPr>
          <p:spPr>
            <a:xfrm>
              <a:off x="1591648" y="2343321"/>
              <a:ext cx="856456" cy="624080"/>
            </a:xfrm>
            <a:custGeom>
              <a:rect b="b" l="l" r="r" t="t"/>
              <a:pathLst>
                <a:path extrusionOk="0" h="11927" w="16368">
                  <a:moveTo>
                    <a:pt x="16367" y="1"/>
                  </a:moveTo>
                  <a:cubicBezTo>
                    <a:pt x="866" y="506"/>
                    <a:pt x="0" y="11927"/>
                    <a:pt x="0" y="11927"/>
                  </a:cubicBezTo>
                  <a:lnTo>
                    <a:pt x="16367" y="11927"/>
                  </a:lnTo>
                  <a:lnTo>
                    <a:pt x="163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0"/>
            <p:cNvSpPr/>
            <p:nvPr/>
          </p:nvSpPr>
          <p:spPr>
            <a:xfrm>
              <a:off x="2620366" y="2343217"/>
              <a:ext cx="987582" cy="624761"/>
            </a:xfrm>
            <a:custGeom>
              <a:rect b="b" l="l" r="r" t="t"/>
              <a:pathLst>
                <a:path extrusionOk="0" h="11940" w="18874">
                  <a:moveTo>
                    <a:pt x="389" y="0"/>
                  </a:moveTo>
                  <a:cubicBezTo>
                    <a:pt x="260" y="0"/>
                    <a:pt x="131" y="1"/>
                    <a:pt x="0" y="3"/>
                  </a:cubicBezTo>
                  <a:cubicBezTo>
                    <a:pt x="0" y="3"/>
                    <a:pt x="1801" y="1704"/>
                    <a:pt x="3046" y="5107"/>
                  </a:cubicBezTo>
                  <a:cubicBezTo>
                    <a:pt x="3706" y="6908"/>
                    <a:pt x="4211" y="9185"/>
                    <a:pt x="4211" y="11940"/>
                  </a:cubicBezTo>
                  <a:lnTo>
                    <a:pt x="18873" y="10881"/>
                  </a:lnTo>
                  <a:cubicBezTo>
                    <a:pt x="18873" y="10881"/>
                    <a:pt x="17925" y="10140"/>
                    <a:pt x="17308" y="8424"/>
                  </a:cubicBezTo>
                  <a:cubicBezTo>
                    <a:pt x="16697" y="6728"/>
                    <a:pt x="11619" y="0"/>
                    <a:pt x="38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0"/>
            <p:cNvSpPr/>
            <p:nvPr/>
          </p:nvSpPr>
          <p:spPr>
            <a:xfrm>
              <a:off x="1944042" y="2343321"/>
              <a:ext cx="895961" cy="624656"/>
            </a:xfrm>
            <a:custGeom>
              <a:rect b="b" l="l" r="r" t="t"/>
              <a:pathLst>
                <a:path extrusionOk="0" h="11938" w="17123">
                  <a:moveTo>
                    <a:pt x="9632" y="1"/>
                  </a:moveTo>
                  <a:cubicBezTo>
                    <a:pt x="9632" y="1"/>
                    <a:pt x="35" y="2527"/>
                    <a:pt x="0" y="11927"/>
                  </a:cubicBezTo>
                  <a:lnTo>
                    <a:pt x="17123" y="11938"/>
                  </a:lnTo>
                  <a:cubicBezTo>
                    <a:pt x="17123" y="9183"/>
                    <a:pt x="16655" y="6906"/>
                    <a:pt x="16046" y="5105"/>
                  </a:cubicBezTo>
                  <a:cubicBezTo>
                    <a:pt x="14894" y="1702"/>
                    <a:pt x="13231" y="1"/>
                    <a:pt x="132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0"/>
            <p:cNvSpPr/>
            <p:nvPr/>
          </p:nvSpPr>
          <p:spPr>
            <a:xfrm>
              <a:off x="2404587" y="2318782"/>
              <a:ext cx="255294" cy="24488"/>
            </a:xfrm>
            <a:custGeom>
              <a:rect b="b" l="l" r="r" t="t"/>
              <a:pathLst>
                <a:path extrusionOk="0" h="468" w="4879">
                  <a:moveTo>
                    <a:pt x="0" y="0"/>
                  </a:moveTo>
                  <a:lnTo>
                    <a:pt x="0" y="468"/>
                  </a:lnTo>
                  <a:lnTo>
                    <a:pt x="4878" y="468"/>
                  </a:lnTo>
                  <a:lnTo>
                    <a:pt x="48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0"/>
            <p:cNvSpPr/>
            <p:nvPr/>
          </p:nvSpPr>
          <p:spPr>
            <a:xfrm>
              <a:off x="2462717" y="2165948"/>
              <a:ext cx="139132" cy="150696"/>
            </a:xfrm>
            <a:custGeom>
              <a:rect b="b" l="l" r="r" t="t"/>
              <a:pathLst>
                <a:path extrusionOk="0" h="2880" w="2659">
                  <a:moveTo>
                    <a:pt x="1328" y="1"/>
                  </a:moveTo>
                  <a:cubicBezTo>
                    <a:pt x="594" y="1"/>
                    <a:pt x="0" y="646"/>
                    <a:pt x="0" y="1441"/>
                  </a:cubicBezTo>
                  <a:cubicBezTo>
                    <a:pt x="0" y="2235"/>
                    <a:pt x="594" y="2880"/>
                    <a:pt x="1328" y="2880"/>
                  </a:cubicBezTo>
                  <a:cubicBezTo>
                    <a:pt x="2062" y="2880"/>
                    <a:pt x="2658" y="2235"/>
                    <a:pt x="2658" y="1441"/>
                  </a:cubicBezTo>
                  <a:cubicBezTo>
                    <a:pt x="2658" y="646"/>
                    <a:pt x="2062" y="1"/>
                    <a:pt x="1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0"/>
            <p:cNvSpPr/>
            <p:nvPr/>
          </p:nvSpPr>
          <p:spPr>
            <a:xfrm>
              <a:off x="2520900" y="2055128"/>
              <a:ext cx="22604" cy="110877"/>
            </a:xfrm>
            <a:custGeom>
              <a:rect b="b" l="l" r="r" t="t"/>
              <a:pathLst>
                <a:path extrusionOk="0" h="2119" w="432">
                  <a:moveTo>
                    <a:pt x="1" y="1"/>
                  </a:moveTo>
                  <a:lnTo>
                    <a:pt x="1" y="2119"/>
                  </a:lnTo>
                  <a:lnTo>
                    <a:pt x="432" y="2119"/>
                  </a:lnTo>
                  <a:lnTo>
                    <a:pt x="4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0"/>
            <p:cNvSpPr/>
            <p:nvPr/>
          </p:nvSpPr>
          <p:spPr>
            <a:xfrm>
              <a:off x="-357061" y="3816098"/>
              <a:ext cx="116894" cy="947553"/>
            </a:xfrm>
            <a:custGeom>
              <a:rect b="b" l="l" r="r" t="t"/>
              <a:pathLst>
                <a:path extrusionOk="0" h="18109" w="2234">
                  <a:moveTo>
                    <a:pt x="1" y="1"/>
                  </a:moveTo>
                  <a:lnTo>
                    <a:pt x="1" y="18109"/>
                  </a:lnTo>
                  <a:lnTo>
                    <a:pt x="2233" y="18109"/>
                  </a:lnTo>
                  <a:lnTo>
                    <a:pt x="2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0"/>
            <p:cNvSpPr/>
            <p:nvPr/>
          </p:nvSpPr>
          <p:spPr>
            <a:xfrm>
              <a:off x="-1215991" y="3816098"/>
              <a:ext cx="116894" cy="947553"/>
            </a:xfrm>
            <a:custGeom>
              <a:rect b="b" l="l" r="r" t="t"/>
              <a:pathLst>
                <a:path extrusionOk="0" h="18109" w="2234">
                  <a:moveTo>
                    <a:pt x="1" y="1"/>
                  </a:moveTo>
                  <a:lnTo>
                    <a:pt x="1" y="18109"/>
                  </a:lnTo>
                  <a:lnTo>
                    <a:pt x="2233" y="18109"/>
                  </a:lnTo>
                  <a:lnTo>
                    <a:pt x="2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0"/>
            <p:cNvSpPr/>
            <p:nvPr/>
          </p:nvSpPr>
          <p:spPr>
            <a:xfrm>
              <a:off x="-125428" y="3816098"/>
              <a:ext cx="116842" cy="947553"/>
            </a:xfrm>
            <a:custGeom>
              <a:rect b="b" l="l" r="r" t="t"/>
              <a:pathLst>
                <a:path extrusionOk="0" h="18109" w="2233">
                  <a:moveTo>
                    <a:pt x="0" y="1"/>
                  </a:moveTo>
                  <a:lnTo>
                    <a:pt x="0" y="18109"/>
                  </a:lnTo>
                  <a:lnTo>
                    <a:pt x="2232" y="18109"/>
                  </a:lnTo>
                  <a:lnTo>
                    <a:pt x="22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0"/>
            <p:cNvSpPr/>
            <p:nvPr/>
          </p:nvSpPr>
          <p:spPr>
            <a:xfrm>
              <a:off x="733502" y="3816098"/>
              <a:ext cx="116842" cy="947553"/>
            </a:xfrm>
            <a:custGeom>
              <a:rect b="b" l="l" r="r" t="t"/>
              <a:pathLst>
                <a:path extrusionOk="0" h="18109" w="2233">
                  <a:moveTo>
                    <a:pt x="0" y="1"/>
                  </a:moveTo>
                  <a:lnTo>
                    <a:pt x="0" y="18109"/>
                  </a:lnTo>
                  <a:lnTo>
                    <a:pt x="2232" y="18109"/>
                  </a:lnTo>
                  <a:lnTo>
                    <a:pt x="22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0"/>
            <p:cNvSpPr/>
            <p:nvPr/>
          </p:nvSpPr>
          <p:spPr>
            <a:xfrm>
              <a:off x="1799474" y="3816098"/>
              <a:ext cx="116842" cy="947553"/>
            </a:xfrm>
            <a:custGeom>
              <a:rect b="b" l="l" r="r" t="t"/>
              <a:pathLst>
                <a:path extrusionOk="0" h="18109" w="2233">
                  <a:moveTo>
                    <a:pt x="0" y="1"/>
                  </a:moveTo>
                  <a:lnTo>
                    <a:pt x="0" y="18109"/>
                  </a:lnTo>
                  <a:lnTo>
                    <a:pt x="2232" y="18109"/>
                  </a:lnTo>
                  <a:lnTo>
                    <a:pt x="22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0"/>
            <p:cNvSpPr/>
            <p:nvPr/>
          </p:nvSpPr>
          <p:spPr>
            <a:xfrm>
              <a:off x="940544" y="3816098"/>
              <a:ext cx="116842" cy="947553"/>
            </a:xfrm>
            <a:custGeom>
              <a:rect b="b" l="l" r="r" t="t"/>
              <a:pathLst>
                <a:path extrusionOk="0" h="18109" w="2233">
                  <a:moveTo>
                    <a:pt x="0" y="1"/>
                  </a:moveTo>
                  <a:lnTo>
                    <a:pt x="0" y="18109"/>
                  </a:lnTo>
                  <a:lnTo>
                    <a:pt x="2232" y="18109"/>
                  </a:lnTo>
                  <a:lnTo>
                    <a:pt x="22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0"/>
            <p:cNvSpPr/>
            <p:nvPr/>
          </p:nvSpPr>
          <p:spPr>
            <a:xfrm>
              <a:off x="939654" y="3945597"/>
              <a:ext cx="34482" cy="889159"/>
            </a:xfrm>
            <a:custGeom>
              <a:rect b="b" l="l" r="r" t="t"/>
              <a:pathLst>
                <a:path extrusionOk="0" h="16993" w="659">
                  <a:moveTo>
                    <a:pt x="1" y="1"/>
                  </a:moveTo>
                  <a:lnTo>
                    <a:pt x="1" y="16993"/>
                  </a:lnTo>
                  <a:lnTo>
                    <a:pt x="659" y="16458"/>
                  </a:lnTo>
                  <a:lnTo>
                    <a:pt x="6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0"/>
            <p:cNvSpPr/>
            <p:nvPr/>
          </p:nvSpPr>
          <p:spPr>
            <a:xfrm>
              <a:off x="-124486" y="3958416"/>
              <a:ext cx="34482" cy="895019"/>
            </a:xfrm>
            <a:custGeom>
              <a:rect b="b" l="l" r="r" t="t"/>
              <a:pathLst>
                <a:path extrusionOk="0" h="17105" w="659">
                  <a:moveTo>
                    <a:pt x="0" y="0"/>
                  </a:moveTo>
                  <a:lnTo>
                    <a:pt x="0" y="17105"/>
                  </a:lnTo>
                  <a:lnTo>
                    <a:pt x="658" y="16567"/>
                  </a:lnTo>
                  <a:lnTo>
                    <a:pt x="6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0"/>
            <p:cNvSpPr/>
            <p:nvPr/>
          </p:nvSpPr>
          <p:spPr>
            <a:xfrm>
              <a:off x="939654" y="3983740"/>
              <a:ext cx="946088" cy="236666"/>
            </a:xfrm>
            <a:custGeom>
              <a:rect b="b" l="l" r="r" t="t"/>
              <a:pathLst>
                <a:path extrusionOk="0" h="4523" w="18081">
                  <a:moveTo>
                    <a:pt x="1" y="0"/>
                  </a:moveTo>
                  <a:lnTo>
                    <a:pt x="1" y="4523"/>
                  </a:lnTo>
                  <a:lnTo>
                    <a:pt x="3603" y="1794"/>
                  </a:lnTo>
                  <a:lnTo>
                    <a:pt x="14478" y="1794"/>
                  </a:lnTo>
                  <a:lnTo>
                    <a:pt x="18080" y="4523"/>
                  </a:lnTo>
                  <a:lnTo>
                    <a:pt x="1808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0"/>
            <p:cNvSpPr/>
            <p:nvPr/>
          </p:nvSpPr>
          <p:spPr>
            <a:xfrm>
              <a:off x="-122969" y="3983740"/>
              <a:ext cx="945931" cy="236666"/>
            </a:xfrm>
            <a:custGeom>
              <a:rect b="b" l="l" r="r" t="t"/>
              <a:pathLst>
                <a:path extrusionOk="0" h="4523" w="18078">
                  <a:moveTo>
                    <a:pt x="0" y="0"/>
                  </a:moveTo>
                  <a:lnTo>
                    <a:pt x="0" y="4523"/>
                  </a:lnTo>
                  <a:lnTo>
                    <a:pt x="3602" y="1794"/>
                  </a:lnTo>
                  <a:lnTo>
                    <a:pt x="14476" y="1794"/>
                  </a:lnTo>
                  <a:lnTo>
                    <a:pt x="18078" y="4523"/>
                  </a:lnTo>
                  <a:lnTo>
                    <a:pt x="1807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0"/>
            <p:cNvSpPr/>
            <p:nvPr/>
          </p:nvSpPr>
          <p:spPr>
            <a:xfrm>
              <a:off x="-1188679" y="3983740"/>
              <a:ext cx="946036" cy="236666"/>
            </a:xfrm>
            <a:custGeom>
              <a:rect b="b" l="l" r="r" t="t"/>
              <a:pathLst>
                <a:path extrusionOk="0" h="4523" w="18080">
                  <a:moveTo>
                    <a:pt x="1" y="0"/>
                  </a:moveTo>
                  <a:lnTo>
                    <a:pt x="1" y="4523"/>
                  </a:lnTo>
                  <a:lnTo>
                    <a:pt x="3603" y="1794"/>
                  </a:lnTo>
                  <a:lnTo>
                    <a:pt x="14478" y="1794"/>
                  </a:lnTo>
                  <a:lnTo>
                    <a:pt x="18080" y="4523"/>
                  </a:lnTo>
                  <a:lnTo>
                    <a:pt x="1808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0"/>
            <p:cNvSpPr/>
            <p:nvPr/>
          </p:nvSpPr>
          <p:spPr>
            <a:xfrm>
              <a:off x="-1215991" y="3114452"/>
              <a:ext cx="3218615" cy="869380"/>
            </a:xfrm>
            <a:custGeom>
              <a:rect b="b" l="l" r="r" t="t"/>
              <a:pathLst>
                <a:path extrusionOk="0" h="16615" w="61512">
                  <a:moveTo>
                    <a:pt x="1" y="1"/>
                  </a:moveTo>
                  <a:lnTo>
                    <a:pt x="1" y="16614"/>
                  </a:lnTo>
                  <a:lnTo>
                    <a:pt x="61511" y="16614"/>
                  </a:lnTo>
                  <a:lnTo>
                    <a:pt x="615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0"/>
            <p:cNvSpPr/>
            <p:nvPr/>
          </p:nvSpPr>
          <p:spPr>
            <a:xfrm>
              <a:off x="-1215991" y="3060612"/>
              <a:ext cx="3218615" cy="53895"/>
            </a:xfrm>
            <a:custGeom>
              <a:rect b="b" l="l" r="r" t="t"/>
              <a:pathLst>
                <a:path extrusionOk="0" h="1030" w="61512">
                  <a:moveTo>
                    <a:pt x="1" y="1"/>
                  </a:moveTo>
                  <a:lnTo>
                    <a:pt x="1" y="1030"/>
                  </a:lnTo>
                  <a:lnTo>
                    <a:pt x="61511" y="1030"/>
                  </a:lnTo>
                  <a:lnTo>
                    <a:pt x="615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0"/>
            <p:cNvSpPr/>
            <p:nvPr/>
          </p:nvSpPr>
          <p:spPr>
            <a:xfrm>
              <a:off x="939654" y="3214388"/>
              <a:ext cx="946088" cy="58185"/>
            </a:xfrm>
            <a:custGeom>
              <a:rect b="b" l="l" r="r" t="t"/>
              <a:pathLst>
                <a:path extrusionOk="0" h="1112" w="18081">
                  <a:moveTo>
                    <a:pt x="1" y="1"/>
                  </a:moveTo>
                  <a:lnTo>
                    <a:pt x="1" y="1111"/>
                  </a:lnTo>
                  <a:lnTo>
                    <a:pt x="18080" y="1111"/>
                  </a:lnTo>
                  <a:lnTo>
                    <a:pt x="1808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0"/>
            <p:cNvSpPr/>
            <p:nvPr/>
          </p:nvSpPr>
          <p:spPr>
            <a:xfrm>
              <a:off x="939654" y="3272519"/>
              <a:ext cx="946088" cy="34064"/>
            </a:xfrm>
            <a:custGeom>
              <a:rect b="b" l="l" r="r" t="t"/>
              <a:pathLst>
                <a:path extrusionOk="0" h="651" w="18081">
                  <a:moveTo>
                    <a:pt x="1" y="0"/>
                  </a:moveTo>
                  <a:lnTo>
                    <a:pt x="1" y="651"/>
                  </a:lnTo>
                  <a:lnTo>
                    <a:pt x="18080" y="651"/>
                  </a:lnTo>
                  <a:lnTo>
                    <a:pt x="180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0"/>
            <p:cNvSpPr/>
            <p:nvPr/>
          </p:nvSpPr>
          <p:spPr>
            <a:xfrm>
              <a:off x="939654" y="3630562"/>
              <a:ext cx="946088" cy="58185"/>
            </a:xfrm>
            <a:custGeom>
              <a:rect b="b" l="l" r="r" t="t"/>
              <a:pathLst>
                <a:path extrusionOk="0" h="1112" w="18081">
                  <a:moveTo>
                    <a:pt x="1" y="1"/>
                  </a:moveTo>
                  <a:lnTo>
                    <a:pt x="1" y="1111"/>
                  </a:lnTo>
                  <a:lnTo>
                    <a:pt x="18080" y="1111"/>
                  </a:lnTo>
                  <a:lnTo>
                    <a:pt x="1808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0"/>
            <p:cNvSpPr/>
            <p:nvPr/>
          </p:nvSpPr>
          <p:spPr>
            <a:xfrm>
              <a:off x="939654" y="3688693"/>
              <a:ext cx="946088" cy="34064"/>
            </a:xfrm>
            <a:custGeom>
              <a:rect b="b" l="l" r="r" t="t"/>
              <a:pathLst>
                <a:path extrusionOk="0" h="651" w="18081">
                  <a:moveTo>
                    <a:pt x="1" y="0"/>
                  </a:moveTo>
                  <a:lnTo>
                    <a:pt x="1" y="651"/>
                  </a:lnTo>
                  <a:lnTo>
                    <a:pt x="18080" y="651"/>
                  </a:lnTo>
                  <a:lnTo>
                    <a:pt x="180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0"/>
            <p:cNvSpPr/>
            <p:nvPr/>
          </p:nvSpPr>
          <p:spPr>
            <a:xfrm>
              <a:off x="939654" y="3891548"/>
              <a:ext cx="946088" cy="58185"/>
            </a:xfrm>
            <a:custGeom>
              <a:rect b="b" l="l" r="r" t="t"/>
              <a:pathLst>
                <a:path extrusionOk="0" h="1112" w="18081">
                  <a:moveTo>
                    <a:pt x="1" y="1"/>
                  </a:moveTo>
                  <a:lnTo>
                    <a:pt x="1" y="1112"/>
                  </a:lnTo>
                  <a:lnTo>
                    <a:pt x="18080" y="1112"/>
                  </a:lnTo>
                  <a:lnTo>
                    <a:pt x="1808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0"/>
            <p:cNvSpPr/>
            <p:nvPr/>
          </p:nvSpPr>
          <p:spPr>
            <a:xfrm>
              <a:off x="939654" y="3949678"/>
              <a:ext cx="946088" cy="34116"/>
            </a:xfrm>
            <a:custGeom>
              <a:rect b="b" l="l" r="r" t="t"/>
              <a:pathLst>
                <a:path extrusionOk="0" h="652" w="18081">
                  <a:moveTo>
                    <a:pt x="1" y="1"/>
                  </a:moveTo>
                  <a:lnTo>
                    <a:pt x="1" y="651"/>
                  </a:lnTo>
                  <a:lnTo>
                    <a:pt x="18080" y="651"/>
                  </a:lnTo>
                  <a:lnTo>
                    <a:pt x="180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0"/>
            <p:cNvSpPr/>
            <p:nvPr/>
          </p:nvSpPr>
          <p:spPr>
            <a:xfrm>
              <a:off x="-122969" y="3214284"/>
              <a:ext cx="945931" cy="58290"/>
            </a:xfrm>
            <a:custGeom>
              <a:rect b="b" l="l" r="r" t="t"/>
              <a:pathLst>
                <a:path extrusionOk="0" h="1114" w="18078">
                  <a:moveTo>
                    <a:pt x="0" y="1"/>
                  </a:moveTo>
                  <a:lnTo>
                    <a:pt x="0" y="1113"/>
                  </a:lnTo>
                  <a:lnTo>
                    <a:pt x="18078" y="1113"/>
                  </a:lnTo>
                  <a:lnTo>
                    <a:pt x="1807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0"/>
            <p:cNvSpPr/>
            <p:nvPr/>
          </p:nvSpPr>
          <p:spPr>
            <a:xfrm>
              <a:off x="-122969" y="3272519"/>
              <a:ext cx="945931" cy="34064"/>
            </a:xfrm>
            <a:custGeom>
              <a:rect b="b" l="l" r="r" t="t"/>
              <a:pathLst>
                <a:path extrusionOk="0" h="651" w="18078">
                  <a:moveTo>
                    <a:pt x="0" y="0"/>
                  </a:moveTo>
                  <a:lnTo>
                    <a:pt x="0" y="651"/>
                  </a:lnTo>
                  <a:lnTo>
                    <a:pt x="18078" y="651"/>
                  </a:lnTo>
                  <a:lnTo>
                    <a:pt x="180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0"/>
            <p:cNvSpPr/>
            <p:nvPr/>
          </p:nvSpPr>
          <p:spPr>
            <a:xfrm>
              <a:off x="-122969" y="3630562"/>
              <a:ext cx="945931" cy="58185"/>
            </a:xfrm>
            <a:custGeom>
              <a:rect b="b" l="l" r="r" t="t"/>
              <a:pathLst>
                <a:path extrusionOk="0" h="1112" w="18078">
                  <a:moveTo>
                    <a:pt x="0" y="1"/>
                  </a:moveTo>
                  <a:lnTo>
                    <a:pt x="0" y="1111"/>
                  </a:lnTo>
                  <a:lnTo>
                    <a:pt x="18078" y="1111"/>
                  </a:lnTo>
                  <a:lnTo>
                    <a:pt x="1807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0"/>
            <p:cNvSpPr/>
            <p:nvPr/>
          </p:nvSpPr>
          <p:spPr>
            <a:xfrm>
              <a:off x="-122969" y="3688693"/>
              <a:ext cx="945931" cy="34064"/>
            </a:xfrm>
            <a:custGeom>
              <a:rect b="b" l="l" r="r" t="t"/>
              <a:pathLst>
                <a:path extrusionOk="0" h="651" w="18078">
                  <a:moveTo>
                    <a:pt x="0" y="0"/>
                  </a:moveTo>
                  <a:lnTo>
                    <a:pt x="0" y="651"/>
                  </a:lnTo>
                  <a:lnTo>
                    <a:pt x="18078" y="651"/>
                  </a:lnTo>
                  <a:lnTo>
                    <a:pt x="180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0"/>
            <p:cNvSpPr/>
            <p:nvPr/>
          </p:nvSpPr>
          <p:spPr>
            <a:xfrm>
              <a:off x="-122969" y="3891548"/>
              <a:ext cx="945931" cy="58185"/>
            </a:xfrm>
            <a:custGeom>
              <a:rect b="b" l="l" r="r" t="t"/>
              <a:pathLst>
                <a:path extrusionOk="0" h="1112" w="18078">
                  <a:moveTo>
                    <a:pt x="0" y="1"/>
                  </a:moveTo>
                  <a:lnTo>
                    <a:pt x="0" y="1112"/>
                  </a:lnTo>
                  <a:lnTo>
                    <a:pt x="18078" y="1112"/>
                  </a:lnTo>
                  <a:lnTo>
                    <a:pt x="1807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0"/>
            <p:cNvSpPr/>
            <p:nvPr/>
          </p:nvSpPr>
          <p:spPr>
            <a:xfrm>
              <a:off x="-122969" y="3949678"/>
              <a:ext cx="945931" cy="34116"/>
            </a:xfrm>
            <a:custGeom>
              <a:rect b="b" l="l" r="r" t="t"/>
              <a:pathLst>
                <a:path extrusionOk="0" h="652" w="18078">
                  <a:moveTo>
                    <a:pt x="0" y="1"/>
                  </a:moveTo>
                  <a:lnTo>
                    <a:pt x="0" y="651"/>
                  </a:lnTo>
                  <a:lnTo>
                    <a:pt x="18078" y="651"/>
                  </a:lnTo>
                  <a:lnTo>
                    <a:pt x="180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0"/>
            <p:cNvSpPr/>
            <p:nvPr/>
          </p:nvSpPr>
          <p:spPr>
            <a:xfrm>
              <a:off x="-1188679" y="3214388"/>
              <a:ext cx="945984" cy="58185"/>
            </a:xfrm>
            <a:custGeom>
              <a:rect b="b" l="l" r="r" t="t"/>
              <a:pathLst>
                <a:path extrusionOk="0" h="1112" w="18079">
                  <a:moveTo>
                    <a:pt x="1" y="1"/>
                  </a:moveTo>
                  <a:lnTo>
                    <a:pt x="1" y="1111"/>
                  </a:lnTo>
                  <a:lnTo>
                    <a:pt x="18078" y="1111"/>
                  </a:lnTo>
                  <a:lnTo>
                    <a:pt x="1807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0"/>
            <p:cNvSpPr/>
            <p:nvPr/>
          </p:nvSpPr>
          <p:spPr>
            <a:xfrm>
              <a:off x="-1188679" y="3272519"/>
              <a:ext cx="945984" cy="34064"/>
            </a:xfrm>
            <a:custGeom>
              <a:rect b="b" l="l" r="r" t="t"/>
              <a:pathLst>
                <a:path extrusionOk="0" h="651" w="18079">
                  <a:moveTo>
                    <a:pt x="1" y="0"/>
                  </a:moveTo>
                  <a:lnTo>
                    <a:pt x="1" y="651"/>
                  </a:lnTo>
                  <a:lnTo>
                    <a:pt x="18078" y="651"/>
                  </a:lnTo>
                  <a:lnTo>
                    <a:pt x="180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0"/>
            <p:cNvSpPr/>
            <p:nvPr/>
          </p:nvSpPr>
          <p:spPr>
            <a:xfrm>
              <a:off x="-1188679" y="3630562"/>
              <a:ext cx="945984" cy="58185"/>
            </a:xfrm>
            <a:custGeom>
              <a:rect b="b" l="l" r="r" t="t"/>
              <a:pathLst>
                <a:path extrusionOk="0" h="1112" w="18079">
                  <a:moveTo>
                    <a:pt x="1" y="1"/>
                  </a:moveTo>
                  <a:lnTo>
                    <a:pt x="1" y="1111"/>
                  </a:lnTo>
                  <a:lnTo>
                    <a:pt x="18078" y="1111"/>
                  </a:lnTo>
                  <a:lnTo>
                    <a:pt x="1807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0"/>
            <p:cNvSpPr/>
            <p:nvPr/>
          </p:nvSpPr>
          <p:spPr>
            <a:xfrm>
              <a:off x="-1188679" y="3688693"/>
              <a:ext cx="945984" cy="34064"/>
            </a:xfrm>
            <a:custGeom>
              <a:rect b="b" l="l" r="r" t="t"/>
              <a:pathLst>
                <a:path extrusionOk="0" h="651" w="18079">
                  <a:moveTo>
                    <a:pt x="1" y="0"/>
                  </a:moveTo>
                  <a:lnTo>
                    <a:pt x="1" y="651"/>
                  </a:lnTo>
                  <a:lnTo>
                    <a:pt x="18078" y="651"/>
                  </a:lnTo>
                  <a:lnTo>
                    <a:pt x="180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0"/>
            <p:cNvSpPr/>
            <p:nvPr/>
          </p:nvSpPr>
          <p:spPr>
            <a:xfrm>
              <a:off x="-1188679" y="3891548"/>
              <a:ext cx="945984" cy="58185"/>
            </a:xfrm>
            <a:custGeom>
              <a:rect b="b" l="l" r="r" t="t"/>
              <a:pathLst>
                <a:path extrusionOk="0" h="1112" w="18079">
                  <a:moveTo>
                    <a:pt x="1" y="1"/>
                  </a:moveTo>
                  <a:lnTo>
                    <a:pt x="1" y="1112"/>
                  </a:lnTo>
                  <a:lnTo>
                    <a:pt x="18078" y="1112"/>
                  </a:lnTo>
                  <a:lnTo>
                    <a:pt x="1807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0"/>
            <p:cNvSpPr/>
            <p:nvPr/>
          </p:nvSpPr>
          <p:spPr>
            <a:xfrm>
              <a:off x="-1188679" y="3949678"/>
              <a:ext cx="945984" cy="34116"/>
            </a:xfrm>
            <a:custGeom>
              <a:rect b="b" l="l" r="r" t="t"/>
              <a:pathLst>
                <a:path extrusionOk="0" h="652" w="18079">
                  <a:moveTo>
                    <a:pt x="1" y="1"/>
                  </a:moveTo>
                  <a:lnTo>
                    <a:pt x="1" y="651"/>
                  </a:lnTo>
                  <a:lnTo>
                    <a:pt x="18078" y="651"/>
                  </a:lnTo>
                  <a:lnTo>
                    <a:pt x="180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0"/>
            <p:cNvSpPr/>
            <p:nvPr/>
          </p:nvSpPr>
          <p:spPr>
            <a:xfrm>
              <a:off x="-241271" y="3062967"/>
              <a:ext cx="116842" cy="1790509"/>
            </a:xfrm>
            <a:custGeom>
              <a:rect b="b" l="l" r="r" t="t"/>
              <a:pathLst>
                <a:path extrusionOk="0" h="34219" w="2233">
                  <a:moveTo>
                    <a:pt x="0" y="1"/>
                  </a:moveTo>
                  <a:lnTo>
                    <a:pt x="0" y="34219"/>
                  </a:lnTo>
                  <a:lnTo>
                    <a:pt x="2232" y="34219"/>
                  </a:lnTo>
                  <a:lnTo>
                    <a:pt x="22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0"/>
            <p:cNvSpPr/>
            <p:nvPr/>
          </p:nvSpPr>
          <p:spPr>
            <a:xfrm>
              <a:off x="-241271" y="3226736"/>
              <a:ext cx="116842" cy="58133"/>
            </a:xfrm>
            <a:custGeom>
              <a:rect b="b" l="l" r="r" t="t"/>
              <a:pathLst>
                <a:path extrusionOk="0" h="1111" w="2233">
                  <a:moveTo>
                    <a:pt x="0" y="0"/>
                  </a:moveTo>
                  <a:lnTo>
                    <a:pt x="0" y="1111"/>
                  </a:lnTo>
                  <a:lnTo>
                    <a:pt x="2232" y="1111"/>
                  </a:lnTo>
                  <a:lnTo>
                    <a:pt x="22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0"/>
            <p:cNvSpPr/>
            <p:nvPr/>
          </p:nvSpPr>
          <p:spPr>
            <a:xfrm>
              <a:off x="-241271" y="3284814"/>
              <a:ext cx="116842" cy="34116"/>
            </a:xfrm>
            <a:custGeom>
              <a:rect b="b" l="l" r="r" t="t"/>
              <a:pathLst>
                <a:path extrusionOk="0" h="652" w="2233">
                  <a:moveTo>
                    <a:pt x="0" y="1"/>
                  </a:moveTo>
                  <a:lnTo>
                    <a:pt x="0" y="651"/>
                  </a:lnTo>
                  <a:lnTo>
                    <a:pt x="2232" y="651"/>
                  </a:lnTo>
                  <a:lnTo>
                    <a:pt x="22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0"/>
            <p:cNvSpPr/>
            <p:nvPr/>
          </p:nvSpPr>
          <p:spPr>
            <a:xfrm>
              <a:off x="-241271" y="3642910"/>
              <a:ext cx="116842" cy="58238"/>
            </a:xfrm>
            <a:custGeom>
              <a:rect b="b" l="l" r="r" t="t"/>
              <a:pathLst>
                <a:path extrusionOk="0" h="1113" w="2233">
                  <a:moveTo>
                    <a:pt x="0" y="0"/>
                  </a:moveTo>
                  <a:lnTo>
                    <a:pt x="0" y="1113"/>
                  </a:lnTo>
                  <a:lnTo>
                    <a:pt x="2232" y="1113"/>
                  </a:lnTo>
                  <a:lnTo>
                    <a:pt x="22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0"/>
            <p:cNvSpPr/>
            <p:nvPr/>
          </p:nvSpPr>
          <p:spPr>
            <a:xfrm>
              <a:off x="-241271" y="3701093"/>
              <a:ext cx="116842" cy="34116"/>
            </a:xfrm>
            <a:custGeom>
              <a:rect b="b" l="l" r="r" t="t"/>
              <a:pathLst>
                <a:path extrusionOk="0" h="652" w="2233">
                  <a:moveTo>
                    <a:pt x="0" y="1"/>
                  </a:moveTo>
                  <a:lnTo>
                    <a:pt x="0" y="651"/>
                  </a:lnTo>
                  <a:lnTo>
                    <a:pt x="2232" y="651"/>
                  </a:lnTo>
                  <a:lnTo>
                    <a:pt x="22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0"/>
            <p:cNvSpPr/>
            <p:nvPr/>
          </p:nvSpPr>
          <p:spPr>
            <a:xfrm>
              <a:off x="-241271" y="3887780"/>
              <a:ext cx="116842" cy="58185"/>
            </a:xfrm>
            <a:custGeom>
              <a:rect b="b" l="l" r="r" t="t"/>
              <a:pathLst>
                <a:path extrusionOk="0" h="1112" w="2233">
                  <a:moveTo>
                    <a:pt x="0" y="0"/>
                  </a:moveTo>
                  <a:lnTo>
                    <a:pt x="0" y="1111"/>
                  </a:lnTo>
                  <a:lnTo>
                    <a:pt x="2232" y="1111"/>
                  </a:lnTo>
                  <a:lnTo>
                    <a:pt x="22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0"/>
            <p:cNvSpPr/>
            <p:nvPr/>
          </p:nvSpPr>
          <p:spPr>
            <a:xfrm>
              <a:off x="-241271" y="3945911"/>
              <a:ext cx="116842" cy="34064"/>
            </a:xfrm>
            <a:custGeom>
              <a:rect b="b" l="l" r="r" t="t"/>
              <a:pathLst>
                <a:path extrusionOk="0" h="651" w="2233">
                  <a:moveTo>
                    <a:pt x="0" y="0"/>
                  </a:moveTo>
                  <a:lnTo>
                    <a:pt x="0" y="651"/>
                  </a:lnTo>
                  <a:lnTo>
                    <a:pt x="2232" y="651"/>
                  </a:lnTo>
                  <a:lnTo>
                    <a:pt x="22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0"/>
            <p:cNvSpPr/>
            <p:nvPr/>
          </p:nvSpPr>
          <p:spPr>
            <a:xfrm>
              <a:off x="-1306876" y="3062967"/>
              <a:ext cx="116842" cy="1790405"/>
            </a:xfrm>
            <a:custGeom>
              <a:rect b="b" l="l" r="r" t="t"/>
              <a:pathLst>
                <a:path extrusionOk="0" h="34217" w="2233">
                  <a:moveTo>
                    <a:pt x="0" y="1"/>
                  </a:moveTo>
                  <a:lnTo>
                    <a:pt x="0" y="34217"/>
                  </a:lnTo>
                  <a:lnTo>
                    <a:pt x="2233" y="34217"/>
                  </a:lnTo>
                  <a:lnTo>
                    <a:pt x="22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0"/>
            <p:cNvSpPr/>
            <p:nvPr/>
          </p:nvSpPr>
          <p:spPr>
            <a:xfrm>
              <a:off x="-1306876" y="3226736"/>
              <a:ext cx="116842" cy="58133"/>
            </a:xfrm>
            <a:custGeom>
              <a:rect b="b" l="l" r="r" t="t"/>
              <a:pathLst>
                <a:path extrusionOk="0" h="1111" w="2233">
                  <a:moveTo>
                    <a:pt x="0" y="0"/>
                  </a:moveTo>
                  <a:lnTo>
                    <a:pt x="0" y="1111"/>
                  </a:lnTo>
                  <a:lnTo>
                    <a:pt x="2233" y="1111"/>
                  </a:lnTo>
                  <a:lnTo>
                    <a:pt x="22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0"/>
            <p:cNvSpPr/>
            <p:nvPr/>
          </p:nvSpPr>
          <p:spPr>
            <a:xfrm>
              <a:off x="-1306876" y="3284814"/>
              <a:ext cx="116842" cy="34116"/>
            </a:xfrm>
            <a:custGeom>
              <a:rect b="b" l="l" r="r" t="t"/>
              <a:pathLst>
                <a:path extrusionOk="0" h="652" w="2233">
                  <a:moveTo>
                    <a:pt x="0" y="1"/>
                  </a:moveTo>
                  <a:lnTo>
                    <a:pt x="0" y="651"/>
                  </a:lnTo>
                  <a:lnTo>
                    <a:pt x="2233" y="651"/>
                  </a:lnTo>
                  <a:lnTo>
                    <a:pt x="22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0"/>
            <p:cNvSpPr/>
            <p:nvPr/>
          </p:nvSpPr>
          <p:spPr>
            <a:xfrm>
              <a:off x="-1306876" y="3642910"/>
              <a:ext cx="116842" cy="58238"/>
            </a:xfrm>
            <a:custGeom>
              <a:rect b="b" l="l" r="r" t="t"/>
              <a:pathLst>
                <a:path extrusionOk="0" h="1113" w="2233">
                  <a:moveTo>
                    <a:pt x="0" y="0"/>
                  </a:moveTo>
                  <a:lnTo>
                    <a:pt x="0" y="1113"/>
                  </a:lnTo>
                  <a:lnTo>
                    <a:pt x="2233" y="1113"/>
                  </a:lnTo>
                  <a:lnTo>
                    <a:pt x="22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0"/>
            <p:cNvSpPr/>
            <p:nvPr/>
          </p:nvSpPr>
          <p:spPr>
            <a:xfrm>
              <a:off x="-1306876" y="3701093"/>
              <a:ext cx="116842" cy="34116"/>
            </a:xfrm>
            <a:custGeom>
              <a:rect b="b" l="l" r="r" t="t"/>
              <a:pathLst>
                <a:path extrusionOk="0" h="652" w="2233">
                  <a:moveTo>
                    <a:pt x="0" y="1"/>
                  </a:moveTo>
                  <a:lnTo>
                    <a:pt x="0" y="651"/>
                  </a:lnTo>
                  <a:lnTo>
                    <a:pt x="2233" y="651"/>
                  </a:lnTo>
                  <a:lnTo>
                    <a:pt x="22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0"/>
            <p:cNvSpPr/>
            <p:nvPr/>
          </p:nvSpPr>
          <p:spPr>
            <a:xfrm>
              <a:off x="-1306876" y="3887780"/>
              <a:ext cx="116842" cy="58238"/>
            </a:xfrm>
            <a:custGeom>
              <a:rect b="b" l="l" r="r" t="t"/>
              <a:pathLst>
                <a:path extrusionOk="0" h="1113" w="2233">
                  <a:moveTo>
                    <a:pt x="0" y="0"/>
                  </a:moveTo>
                  <a:lnTo>
                    <a:pt x="0" y="1113"/>
                  </a:lnTo>
                  <a:lnTo>
                    <a:pt x="2233" y="1113"/>
                  </a:lnTo>
                  <a:lnTo>
                    <a:pt x="22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0"/>
            <p:cNvSpPr/>
            <p:nvPr/>
          </p:nvSpPr>
          <p:spPr>
            <a:xfrm>
              <a:off x="-1306876" y="3945911"/>
              <a:ext cx="116842" cy="34064"/>
            </a:xfrm>
            <a:custGeom>
              <a:rect b="b" l="l" r="r" t="t"/>
              <a:pathLst>
                <a:path extrusionOk="0" h="651" w="2233">
                  <a:moveTo>
                    <a:pt x="0" y="0"/>
                  </a:moveTo>
                  <a:lnTo>
                    <a:pt x="0" y="651"/>
                  </a:lnTo>
                  <a:lnTo>
                    <a:pt x="2233" y="651"/>
                  </a:lnTo>
                  <a:lnTo>
                    <a:pt x="22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0"/>
            <p:cNvSpPr/>
            <p:nvPr/>
          </p:nvSpPr>
          <p:spPr>
            <a:xfrm>
              <a:off x="822870" y="3064798"/>
              <a:ext cx="116842" cy="1769631"/>
            </a:xfrm>
            <a:custGeom>
              <a:rect b="b" l="l" r="r" t="t"/>
              <a:pathLst>
                <a:path extrusionOk="0" h="33820" w="2233">
                  <a:moveTo>
                    <a:pt x="1" y="0"/>
                  </a:moveTo>
                  <a:lnTo>
                    <a:pt x="1" y="33819"/>
                  </a:lnTo>
                  <a:lnTo>
                    <a:pt x="2233" y="33819"/>
                  </a:lnTo>
                  <a:lnTo>
                    <a:pt x="223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0"/>
            <p:cNvSpPr/>
            <p:nvPr/>
          </p:nvSpPr>
          <p:spPr>
            <a:xfrm>
              <a:off x="822870" y="3226318"/>
              <a:ext cx="116842" cy="58290"/>
            </a:xfrm>
            <a:custGeom>
              <a:rect b="b" l="l" r="r" t="t"/>
              <a:pathLst>
                <a:path extrusionOk="0" h="1114" w="2233">
                  <a:moveTo>
                    <a:pt x="1" y="1"/>
                  </a:moveTo>
                  <a:lnTo>
                    <a:pt x="1" y="1113"/>
                  </a:lnTo>
                  <a:lnTo>
                    <a:pt x="2233" y="1113"/>
                  </a:lnTo>
                  <a:lnTo>
                    <a:pt x="22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0"/>
            <p:cNvSpPr/>
            <p:nvPr/>
          </p:nvSpPr>
          <p:spPr>
            <a:xfrm>
              <a:off x="822870" y="3284553"/>
              <a:ext cx="116842" cy="34064"/>
            </a:xfrm>
            <a:custGeom>
              <a:rect b="b" l="l" r="r" t="t"/>
              <a:pathLst>
                <a:path extrusionOk="0" h="651" w="2233">
                  <a:moveTo>
                    <a:pt x="1" y="0"/>
                  </a:moveTo>
                  <a:lnTo>
                    <a:pt x="1" y="651"/>
                  </a:lnTo>
                  <a:lnTo>
                    <a:pt x="2233" y="651"/>
                  </a:lnTo>
                  <a:lnTo>
                    <a:pt x="22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0"/>
            <p:cNvSpPr/>
            <p:nvPr/>
          </p:nvSpPr>
          <p:spPr>
            <a:xfrm>
              <a:off x="822870" y="3642597"/>
              <a:ext cx="116842" cy="58185"/>
            </a:xfrm>
            <a:custGeom>
              <a:rect b="b" l="l" r="r" t="t"/>
              <a:pathLst>
                <a:path extrusionOk="0" h="1112" w="2233">
                  <a:moveTo>
                    <a:pt x="1" y="1"/>
                  </a:moveTo>
                  <a:lnTo>
                    <a:pt x="1" y="1112"/>
                  </a:lnTo>
                  <a:lnTo>
                    <a:pt x="2233" y="1112"/>
                  </a:lnTo>
                  <a:lnTo>
                    <a:pt x="22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0"/>
            <p:cNvSpPr/>
            <p:nvPr/>
          </p:nvSpPr>
          <p:spPr>
            <a:xfrm>
              <a:off x="822870" y="3700727"/>
              <a:ext cx="116842" cy="34116"/>
            </a:xfrm>
            <a:custGeom>
              <a:rect b="b" l="l" r="r" t="t"/>
              <a:pathLst>
                <a:path extrusionOk="0" h="652" w="2233">
                  <a:moveTo>
                    <a:pt x="1" y="1"/>
                  </a:moveTo>
                  <a:lnTo>
                    <a:pt x="1" y="651"/>
                  </a:lnTo>
                  <a:lnTo>
                    <a:pt x="2233" y="651"/>
                  </a:lnTo>
                  <a:lnTo>
                    <a:pt x="22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0"/>
            <p:cNvSpPr/>
            <p:nvPr/>
          </p:nvSpPr>
          <p:spPr>
            <a:xfrm>
              <a:off x="822870" y="3891548"/>
              <a:ext cx="116842" cy="58185"/>
            </a:xfrm>
            <a:custGeom>
              <a:rect b="b" l="l" r="r" t="t"/>
              <a:pathLst>
                <a:path extrusionOk="0" h="1112" w="2233">
                  <a:moveTo>
                    <a:pt x="1" y="1"/>
                  </a:moveTo>
                  <a:lnTo>
                    <a:pt x="1" y="1112"/>
                  </a:lnTo>
                  <a:lnTo>
                    <a:pt x="2233" y="1112"/>
                  </a:lnTo>
                  <a:lnTo>
                    <a:pt x="22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0"/>
            <p:cNvSpPr/>
            <p:nvPr/>
          </p:nvSpPr>
          <p:spPr>
            <a:xfrm>
              <a:off x="822870" y="3949678"/>
              <a:ext cx="116842" cy="34116"/>
            </a:xfrm>
            <a:custGeom>
              <a:rect b="b" l="l" r="r" t="t"/>
              <a:pathLst>
                <a:path extrusionOk="0" h="652" w="2233">
                  <a:moveTo>
                    <a:pt x="1" y="1"/>
                  </a:moveTo>
                  <a:lnTo>
                    <a:pt x="1" y="651"/>
                  </a:lnTo>
                  <a:lnTo>
                    <a:pt x="2233" y="651"/>
                  </a:lnTo>
                  <a:lnTo>
                    <a:pt x="22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0"/>
            <p:cNvSpPr/>
            <p:nvPr/>
          </p:nvSpPr>
          <p:spPr>
            <a:xfrm>
              <a:off x="1885649" y="3062600"/>
              <a:ext cx="116842" cy="1790509"/>
            </a:xfrm>
            <a:custGeom>
              <a:rect b="b" l="l" r="r" t="t"/>
              <a:pathLst>
                <a:path extrusionOk="0" h="34219" w="2233">
                  <a:moveTo>
                    <a:pt x="0" y="1"/>
                  </a:moveTo>
                  <a:lnTo>
                    <a:pt x="0" y="34218"/>
                  </a:lnTo>
                  <a:lnTo>
                    <a:pt x="2232" y="34218"/>
                  </a:lnTo>
                  <a:lnTo>
                    <a:pt x="22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0"/>
            <p:cNvSpPr/>
            <p:nvPr/>
          </p:nvSpPr>
          <p:spPr>
            <a:xfrm>
              <a:off x="1885649" y="3226422"/>
              <a:ext cx="116842" cy="58185"/>
            </a:xfrm>
            <a:custGeom>
              <a:rect b="b" l="l" r="r" t="t"/>
              <a:pathLst>
                <a:path extrusionOk="0" h="1112" w="2233">
                  <a:moveTo>
                    <a:pt x="0" y="1"/>
                  </a:moveTo>
                  <a:lnTo>
                    <a:pt x="0" y="1111"/>
                  </a:lnTo>
                  <a:lnTo>
                    <a:pt x="2232" y="1111"/>
                  </a:lnTo>
                  <a:lnTo>
                    <a:pt x="22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0"/>
            <p:cNvSpPr/>
            <p:nvPr/>
          </p:nvSpPr>
          <p:spPr>
            <a:xfrm>
              <a:off x="1885649" y="3284553"/>
              <a:ext cx="116842" cy="34064"/>
            </a:xfrm>
            <a:custGeom>
              <a:rect b="b" l="l" r="r" t="t"/>
              <a:pathLst>
                <a:path extrusionOk="0" h="651" w="2233">
                  <a:moveTo>
                    <a:pt x="0" y="0"/>
                  </a:moveTo>
                  <a:lnTo>
                    <a:pt x="0" y="651"/>
                  </a:lnTo>
                  <a:lnTo>
                    <a:pt x="2232" y="651"/>
                  </a:lnTo>
                  <a:lnTo>
                    <a:pt x="22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0"/>
            <p:cNvSpPr/>
            <p:nvPr/>
          </p:nvSpPr>
          <p:spPr>
            <a:xfrm>
              <a:off x="1885649" y="3642597"/>
              <a:ext cx="116842" cy="58185"/>
            </a:xfrm>
            <a:custGeom>
              <a:rect b="b" l="l" r="r" t="t"/>
              <a:pathLst>
                <a:path extrusionOk="0" h="1112" w="2233">
                  <a:moveTo>
                    <a:pt x="0" y="1"/>
                  </a:moveTo>
                  <a:lnTo>
                    <a:pt x="0" y="1112"/>
                  </a:lnTo>
                  <a:lnTo>
                    <a:pt x="2232" y="1112"/>
                  </a:lnTo>
                  <a:lnTo>
                    <a:pt x="22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0"/>
            <p:cNvSpPr/>
            <p:nvPr/>
          </p:nvSpPr>
          <p:spPr>
            <a:xfrm>
              <a:off x="1885649" y="3700832"/>
              <a:ext cx="116842" cy="34064"/>
            </a:xfrm>
            <a:custGeom>
              <a:rect b="b" l="l" r="r" t="t"/>
              <a:pathLst>
                <a:path extrusionOk="0" h="651" w="2233">
                  <a:moveTo>
                    <a:pt x="0" y="0"/>
                  </a:moveTo>
                  <a:lnTo>
                    <a:pt x="0" y="651"/>
                  </a:lnTo>
                  <a:lnTo>
                    <a:pt x="2232" y="651"/>
                  </a:lnTo>
                  <a:lnTo>
                    <a:pt x="22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0"/>
            <p:cNvSpPr/>
            <p:nvPr/>
          </p:nvSpPr>
          <p:spPr>
            <a:xfrm>
              <a:off x="1885649" y="3887519"/>
              <a:ext cx="116842" cy="58133"/>
            </a:xfrm>
            <a:custGeom>
              <a:rect b="b" l="l" r="r" t="t"/>
              <a:pathLst>
                <a:path extrusionOk="0" h="1111" w="2233">
                  <a:moveTo>
                    <a:pt x="0" y="0"/>
                  </a:moveTo>
                  <a:lnTo>
                    <a:pt x="0" y="1111"/>
                  </a:lnTo>
                  <a:lnTo>
                    <a:pt x="2232" y="1111"/>
                  </a:lnTo>
                  <a:lnTo>
                    <a:pt x="22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0"/>
            <p:cNvSpPr/>
            <p:nvPr/>
          </p:nvSpPr>
          <p:spPr>
            <a:xfrm>
              <a:off x="1885649" y="3945597"/>
              <a:ext cx="116842" cy="34116"/>
            </a:xfrm>
            <a:custGeom>
              <a:rect b="b" l="l" r="r" t="t"/>
              <a:pathLst>
                <a:path extrusionOk="0" h="652" w="2233">
                  <a:moveTo>
                    <a:pt x="0" y="1"/>
                  </a:moveTo>
                  <a:lnTo>
                    <a:pt x="0" y="651"/>
                  </a:lnTo>
                  <a:lnTo>
                    <a:pt x="2232" y="651"/>
                  </a:lnTo>
                  <a:lnTo>
                    <a:pt x="22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0"/>
            <p:cNvSpPr/>
            <p:nvPr/>
          </p:nvSpPr>
          <p:spPr>
            <a:xfrm>
              <a:off x="6961742" y="4254798"/>
              <a:ext cx="483495" cy="468384"/>
            </a:xfrm>
            <a:custGeom>
              <a:rect b="b" l="l" r="r" t="t"/>
              <a:pathLst>
                <a:path extrusionOk="0" h="8679" w="8959">
                  <a:moveTo>
                    <a:pt x="8330" y="0"/>
                  </a:moveTo>
                  <a:cubicBezTo>
                    <a:pt x="8233" y="0"/>
                    <a:pt x="8132" y="14"/>
                    <a:pt x="8044" y="46"/>
                  </a:cubicBezTo>
                  <a:cubicBezTo>
                    <a:pt x="8044" y="46"/>
                    <a:pt x="5534" y="943"/>
                    <a:pt x="4576" y="1481"/>
                  </a:cubicBezTo>
                  <a:cubicBezTo>
                    <a:pt x="3615" y="2019"/>
                    <a:pt x="3836" y="2827"/>
                    <a:pt x="2731" y="3454"/>
                  </a:cubicBezTo>
                  <a:cubicBezTo>
                    <a:pt x="1624" y="4083"/>
                    <a:pt x="1" y="6165"/>
                    <a:pt x="147" y="6872"/>
                  </a:cubicBezTo>
                  <a:cubicBezTo>
                    <a:pt x="296" y="7580"/>
                    <a:pt x="1108" y="8664"/>
                    <a:pt x="1108" y="8664"/>
                  </a:cubicBezTo>
                  <a:cubicBezTo>
                    <a:pt x="1108" y="8664"/>
                    <a:pt x="1142" y="8679"/>
                    <a:pt x="1179" y="8679"/>
                  </a:cubicBezTo>
                  <a:cubicBezTo>
                    <a:pt x="1249" y="8679"/>
                    <a:pt x="1327" y="8623"/>
                    <a:pt x="1182" y="8298"/>
                  </a:cubicBezTo>
                  <a:cubicBezTo>
                    <a:pt x="959" y="7805"/>
                    <a:pt x="553" y="6953"/>
                    <a:pt x="1070" y="6190"/>
                  </a:cubicBezTo>
                  <a:cubicBezTo>
                    <a:pt x="1586" y="5427"/>
                    <a:pt x="3099" y="4576"/>
                    <a:pt x="3653" y="3724"/>
                  </a:cubicBezTo>
                  <a:cubicBezTo>
                    <a:pt x="4206" y="2871"/>
                    <a:pt x="3800" y="2557"/>
                    <a:pt x="4722" y="1974"/>
                  </a:cubicBezTo>
                  <a:cubicBezTo>
                    <a:pt x="5645" y="1392"/>
                    <a:pt x="7710" y="494"/>
                    <a:pt x="8411" y="314"/>
                  </a:cubicBezTo>
                  <a:cubicBezTo>
                    <a:pt x="8959" y="174"/>
                    <a:pt x="8673" y="0"/>
                    <a:pt x="83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0"/>
            <p:cNvSpPr/>
            <p:nvPr/>
          </p:nvSpPr>
          <p:spPr>
            <a:xfrm>
              <a:off x="7061312" y="4765870"/>
              <a:ext cx="416035" cy="409937"/>
            </a:xfrm>
            <a:custGeom>
              <a:rect b="b" l="l" r="r" t="t"/>
              <a:pathLst>
                <a:path extrusionOk="0" h="7596" w="7709">
                  <a:moveTo>
                    <a:pt x="2299" y="1"/>
                  </a:moveTo>
                  <a:cubicBezTo>
                    <a:pt x="2209" y="1"/>
                    <a:pt x="2108" y="38"/>
                    <a:pt x="2029" y="128"/>
                  </a:cubicBezTo>
                  <a:cubicBezTo>
                    <a:pt x="2029" y="128"/>
                    <a:pt x="0" y="2357"/>
                    <a:pt x="147" y="3328"/>
                  </a:cubicBezTo>
                  <a:cubicBezTo>
                    <a:pt x="295" y="4299"/>
                    <a:pt x="480" y="4928"/>
                    <a:pt x="1587" y="5466"/>
                  </a:cubicBezTo>
                  <a:cubicBezTo>
                    <a:pt x="2693" y="6004"/>
                    <a:pt x="3430" y="6095"/>
                    <a:pt x="4169" y="6633"/>
                  </a:cubicBezTo>
                  <a:cubicBezTo>
                    <a:pt x="4907" y="7171"/>
                    <a:pt x="5238" y="7440"/>
                    <a:pt x="6271" y="7485"/>
                  </a:cubicBezTo>
                  <a:cubicBezTo>
                    <a:pt x="6925" y="7513"/>
                    <a:pt x="7400" y="7596"/>
                    <a:pt x="7588" y="7596"/>
                  </a:cubicBezTo>
                  <a:cubicBezTo>
                    <a:pt x="7697" y="7596"/>
                    <a:pt x="7708" y="7568"/>
                    <a:pt x="7599" y="7485"/>
                  </a:cubicBezTo>
                  <a:cubicBezTo>
                    <a:pt x="7306" y="7260"/>
                    <a:pt x="6271" y="7215"/>
                    <a:pt x="5682" y="6992"/>
                  </a:cubicBezTo>
                  <a:cubicBezTo>
                    <a:pt x="5092" y="6767"/>
                    <a:pt x="4244" y="6363"/>
                    <a:pt x="3321" y="5825"/>
                  </a:cubicBezTo>
                  <a:cubicBezTo>
                    <a:pt x="2399" y="5287"/>
                    <a:pt x="997" y="4524"/>
                    <a:pt x="886" y="4077"/>
                  </a:cubicBezTo>
                  <a:cubicBezTo>
                    <a:pt x="776" y="3627"/>
                    <a:pt x="480" y="2730"/>
                    <a:pt x="738" y="2326"/>
                  </a:cubicBezTo>
                  <a:cubicBezTo>
                    <a:pt x="997" y="1924"/>
                    <a:pt x="1292" y="1520"/>
                    <a:pt x="1660" y="1025"/>
                  </a:cubicBezTo>
                  <a:cubicBezTo>
                    <a:pt x="2029" y="533"/>
                    <a:pt x="1919" y="667"/>
                    <a:pt x="2361" y="398"/>
                  </a:cubicBezTo>
                  <a:cubicBezTo>
                    <a:pt x="2673" y="209"/>
                    <a:pt x="2514" y="1"/>
                    <a:pt x="22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0"/>
            <p:cNvSpPr/>
            <p:nvPr/>
          </p:nvSpPr>
          <p:spPr>
            <a:xfrm>
              <a:off x="7383768" y="4350105"/>
              <a:ext cx="308910" cy="477936"/>
            </a:xfrm>
            <a:custGeom>
              <a:rect b="b" l="l" r="r" t="t"/>
              <a:pathLst>
                <a:path extrusionOk="0" h="8856" w="5724">
                  <a:moveTo>
                    <a:pt x="4572" y="1"/>
                  </a:moveTo>
                  <a:cubicBezTo>
                    <a:pt x="4162" y="1"/>
                    <a:pt x="3459" y="113"/>
                    <a:pt x="3027" y="253"/>
                  </a:cubicBezTo>
                  <a:cubicBezTo>
                    <a:pt x="3027" y="253"/>
                    <a:pt x="1795" y="1933"/>
                    <a:pt x="898" y="2573"/>
                  </a:cubicBezTo>
                  <a:cubicBezTo>
                    <a:pt x="1" y="3214"/>
                    <a:pt x="149" y="4218"/>
                    <a:pt x="224" y="5106"/>
                  </a:cubicBezTo>
                  <a:cubicBezTo>
                    <a:pt x="296" y="5993"/>
                    <a:pt x="1052" y="7264"/>
                    <a:pt x="1597" y="7706"/>
                  </a:cubicBezTo>
                  <a:cubicBezTo>
                    <a:pt x="2141" y="8148"/>
                    <a:pt x="2806" y="8507"/>
                    <a:pt x="3838" y="8595"/>
                  </a:cubicBezTo>
                  <a:cubicBezTo>
                    <a:pt x="4497" y="8653"/>
                    <a:pt x="5216" y="8856"/>
                    <a:pt x="5516" y="8856"/>
                  </a:cubicBezTo>
                  <a:cubicBezTo>
                    <a:pt x="5687" y="8856"/>
                    <a:pt x="5723" y="8790"/>
                    <a:pt x="5536" y="8595"/>
                  </a:cubicBezTo>
                  <a:cubicBezTo>
                    <a:pt x="5020" y="8057"/>
                    <a:pt x="4250" y="8525"/>
                    <a:pt x="2585" y="7706"/>
                  </a:cubicBezTo>
                  <a:cubicBezTo>
                    <a:pt x="918" y="6885"/>
                    <a:pt x="555" y="4783"/>
                    <a:pt x="666" y="3886"/>
                  </a:cubicBezTo>
                  <a:cubicBezTo>
                    <a:pt x="776" y="2989"/>
                    <a:pt x="1773" y="2361"/>
                    <a:pt x="2215" y="1868"/>
                  </a:cubicBezTo>
                  <a:cubicBezTo>
                    <a:pt x="2657" y="1375"/>
                    <a:pt x="2657" y="387"/>
                    <a:pt x="3654" y="253"/>
                  </a:cubicBezTo>
                  <a:cubicBezTo>
                    <a:pt x="4650" y="119"/>
                    <a:pt x="5092" y="119"/>
                    <a:pt x="4835" y="29"/>
                  </a:cubicBezTo>
                  <a:cubicBezTo>
                    <a:pt x="4778" y="9"/>
                    <a:pt x="4687" y="1"/>
                    <a:pt x="45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0"/>
            <p:cNvSpPr/>
            <p:nvPr/>
          </p:nvSpPr>
          <p:spPr>
            <a:xfrm>
              <a:off x="7592838" y="4485077"/>
              <a:ext cx="339833" cy="385166"/>
            </a:xfrm>
            <a:custGeom>
              <a:rect b="b" l="l" r="r" t="t"/>
              <a:pathLst>
                <a:path extrusionOk="0" h="7137" w="6297">
                  <a:moveTo>
                    <a:pt x="510" y="1"/>
                  </a:moveTo>
                  <a:cubicBezTo>
                    <a:pt x="494" y="1"/>
                    <a:pt x="477" y="4"/>
                    <a:pt x="457" y="12"/>
                  </a:cubicBezTo>
                  <a:cubicBezTo>
                    <a:pt x="242" y="91"/>
                    <a:pt x="1" y="2355"/>
                    <a:pt x="323" y="3110"/>
                  </a:cubicBezTo>
                  <a:cubicBezTo>
                    <a:pt x="646" y="3864"/>
                    <a:pt x="2262" y="5158"/>
                    <a:pt x="2963" y="5683"/>
                  </a:cubicBezTo>
                  <a:cubicBezTo>
                    <a:pt x="3664" y="6210"/>
                    <a:pt x="5685" y="7123"/>
                    <a:pt x="6007" y="7136"/>
                  </a:cubicBezTo>
                  <a:cubicBezTo>
                    <a:pt x="6016" y="7136"/>
                    <a:pt x="6024" y="7137"/>
                    <a:pt x="6032" y="7137"/>
                  </a:cubicBezTo>
                  <a:cubicBezTo>
                    <a:pt x="6297" y="7137"/>
                    <a:pt x="5685" y="6920"/>
                    <a:pt x="4741" y="6410"/>
                  </a:cubicBezTo>
                  <a:cubicBezTo>
                    <a:pt x="3771" y="5886"/>
                    <a:pt x="2856" y="5103"/>
                    <a:pt x="1481" y="3541"/>
                  </a:cubicBezTo>
                  <a:cubicBezTo>
                    <a:pt x="108" y="1978"/>
                    <a:pt x="593" y="470"/>
                    <a:pt x="593" y="470"/>
                  </a:cubicBezTo>
                  <a:lnTo>
                    <a:pt x="593" y="468"/>
                  </a:lnTo>
                  <a:cubicBezTo>
                    <a:pt x="623" y="343"/>
                    <a:pt x="664" y="1"/>
                    <a:pt x="5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0"/>
            <p:cNvSpPr/>
            <p:nvPr/>
          </p:nvSpPr>
          <p:spPr>
            <a:xfrm>
              <a:off x="8443042" y="4533594"/>
              <a:ext cx="233032" cy="275342"/>
            </a:xfrm>
            <a:custGeom>
              <a:rect b="b" l="l" r="r" t="t"/>
              <a:pathLst>
                <a:path extrusionOk="0" h="5102" w="4318">
                  <a:moveTo>
                    <a:pt x="36" y="0"/>
                  </a:moveTo>
                  <a:cubicBezTo>
                    <a:pt x="5" y="0"/>
                    <a:pt x="1" y="16"/>
                    <a:pt x="34" y="55"/>
                  </a:cubicBezTo>
                  <a:cubicBezTo>
                    <a:pt x="195" y="243"/>
                    <a:pt x="1543" y="849"/>
                    <a:pt x="1543" y="849"/>
                  </a:cubicBezTo>
                  <a:cubicBezTo>
                    <a:pt x="1543" y="849"/>
                    <a:pt x="2458" y="1514"/>
                    <a:pt x="3023" y="2670"/>
                  </a:cubicBezTo>
                  <a:cubicBezTo>
                    <a:pt x="3590" y="3827"/>
                    <a:pt x="3913" y="4204"/>
                    <a:pt x="3913" y="4554"/>
                  </a:cubicBezTo>
                  <a:cubicBezTo>
                    <a:pt x="3913" y="4872"/>
                    <a:pt x="3781" y="5101"/>
                    <a:pt x="3876" y="5101"/>
                  </a:cubicBezTo>
                  <a:cubicBezTo>
                    <a:pt x="3885" y="5101"/>
                    <a:pt x="3898" y="5099"/>
                    <a:pt x="3913" y="5094"/>
                  </a:cubicBezTo>
                  <a:cubicBezTo>
                    <a:pt x="4074" y="5039"/>
                    <a:pt x="4317" y="4878"/>
                    <a:pt x="4210" y="4313"/>
                  </a:cubicBezTo>
                  <a:cubicBezTo>
                    <a:pt x="4101" y="3746"/>
                    <a:pt x="3886" y="2642"/>
                    <a:pt x="3132" y="1860"/>
                  </a:cubicBezTo>
                  <a:cubicBezTo>
                    <a:pt x="2376" y="1079"/>
                    <a:pt x="1407" y="493"/>
                    <a:pt x="1003" y="356"/>
                  </a:cubicBezTo>
                  <a:cubicBezTo>
                    <a:pt x="681" y="245"/>
                    <a:pt x="156" y="0"/>
                    <a:pt x="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0"/>
            <p:cNvSpPr/>
            <p:nvPr/>
          </p:nvSpPr>
          <p:spPr>
            <a:xfrm>
              <a:off x="7642218" y="4345517"/>
              <a:ext cx="948047" cy="628991"/>
            </a:xfrm>
            <a:custGeom>
              <a:rect b="b" l="l" r="r" t="t"/>
              <a:pathLst>
                <a:path extrusionOk="0" h="11655" w="17567">
                  <a:moveTo>
                    <a:pt x="2851" y="0"/>
                  </a:moveTo>
                  <a:cubicBezTo>
                    <a:pt x="2544" y="0"/>
                    <a:pt x="2306" y="30"/>
                    <a:pt x="2157" y="92"/>
                  </a:cubicBezTo>
                  <a:cubicBezTo>
                    <a:pt x="2157" y="92"/>
                    <a:pt x="970" y="293"/>
                    <a:pt x="486" y="1242"/>
                  </a:cubicBezTo>
                  <a:cubicBezTo>
                    <a:pt x="1" y="2194"/>
                    <a:pt x="216" y="2516"/>
                    <a:pt x="486" y="4026"/>
                  </a:cubicBezTo>
                  <a:cubicBezTo>
                    <a:pt x="754" y="5535"/>
                    <a:pt x="3287" y="7367"/>
                    <a:pt x="4688" y="8066"/>
                  </a:cubicBezTo>
                  <a:cubicBezTo>
                    <a:pt x="6090" y="8767"/>
                    <a:pt x="8245" y="9575"/>
                    <a:pt x="9645" y="10061"/>
                  </a:cubicBezTo>
                  <a:cubicBezTo>
                    <a:pt x="11046" y="10545"/>
                    <a:pt x="12664" y="10815"/>
                    <a:pt x="13525" y="11246"/>
                  </a:cubicBezTo>
                  <a:cubicBezTo>
                    <a:pt x="13998" y="11483"/>
                    <a:pt x="14584" y="11654"/>
                    <a:pt x="15053" y="11654"/>
                  </a:cubicBezTo>
                  <a:cubicBezTo>
                    <a:pt x="15439" y="11654"/>
                    <a:pt x="15745" y="11538"/>
                    <a:pt x="15842" y="11246"/>
                  </a:cubicBezTo>
                  <a:cubicBezTo>
                    <a:pt x="16058" y="10599"/>
                    <a:pt x="16598" y="10329"/>
                    <a:pt x="16920" y="8713"/>
                  </a:cubicBezTo>
                  <a:cubicBezTo>
                    <a:pt x="17243" y="7097"/>
                    <a:pt x="17567" y="5319"/>
                    <a:pt x="16003" y="4564"/>
                  </a:cubicBezTo>
                  <a:cubicBezTo>
                    <a:pt x="14441" y="3810"/>
                    <a:pt x="13740" y="3540"/>
                    <a:pt x="10939" y="2139"/>
                  </a:cubicBezTo>
                  <a:cubicBezTo>
                    <a:pt x="8556" y="948"/>
                    <a:pt x="4596" y="0"/>
                    <a:pt x="2851" y="0"/>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0"/>
            <p:cNvSpPr/>
            <p:nvPr/>
          </p:nvSpPr>
          <p:spPr>
            <a:xfrm>
              <a:off x="7694567" y="4367320"/>
              <a:ext cx="350141" cy="370973"/>
            </a:xfrm>
            <a:custGeom>
              <a:rect b="b" l="l" r="r" t="t"/>
              <a:pathLst>
                <a:path extrusionOk="0" h="6874" w="6488">
                  <a:moveTo>
                    <a:pt x="1592" y="0"/>
                  </a:moveTo>
                  <a:cubicBezTo>
                    <a:pt x="1586" y="0"/>
                    <a:pt x="1576" y="4"/>
                    <a:pt x="1564" y="12"/>
                  </a:cubicBezTo>
                  <a:lnTo>
                    <a:pt x="1564" y="10"/>
                  </a:lnTo>
                  <a:cubicBezTo>
                    <a:pt x="1564" y="10"/>
                    <a:pt x="647" y="496"/>
                    <a:pt x="431" y="1250"/>
                  </a:cubicBezTo>
                  <a:cubicBezTo>
                    <a:pt x="216" y="2005"/>
                    <a:pt x="0" y="2598"/>
                    <a:pt x="998" y="3513"/>
                  </a:cubicBezTo>
                  <a:cubicBezTo>
                    <a:pt x="1995" y="4430"/>
                    <a:pt x="3718" y="5785"/>
                    <a:pt x="4635" y="6158"/>
                  </a:cubicBezTo>
                  <a:cubicBezTo>
                    <a:pt x="5378" y="6461"/>
                    <a:pt x="6195" y="6874"/>
                    <a:pt x="6416" y="6874"/>
                  </a:cubicBezTo>
                  <a:cubicBezTo>
                    <a:pt x="6468" y="6874"/>
                    <a:pt x="6487" y="6852"/>
                    <a:pt x="6467" y="6801"/>
                  </a:cubicBezTo>
                  <a:cubicBezTo>
                    <a:pt x="6360" y="6531"/>
                    <a:pt x="4957" y="5723"/>
                    <a:pt x="3665" y="4807"/>
                  </a:cubicBezTo>
                  <a:cubicBezTo>
                    <a:pt x="2372" y="3892"/>
                    <a:pt x="1078" y="3136"/>
                    <a:pt x="917" y="2221"/>
                  </a:cubicBezTo>
                  <a:cubicBezTo>
                    <a:pt x="764" y="1351"/>
                    <a:pt x="1709" y="0"/>
                    <a:pt x="15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0"/>
            <p:cNvSpPr/>
            <p:nvPr/>
          </p:nvSpPr>
          <p:spPr>
            <a:xfrm>
              <a:off x="8086209" y="4791829"/>
              <a:ext cx="201784" cy="78415"/>
            </a:xfrm>
            <a:custGeom>
              <a:rect b="b" l="l" r="r" t="t"/>
              <a:pathLst>
                <a:path extrusionOk="0" h="1453" w="3739">
                  <a:moveTo>
                    <a:pt x="237" y="0"/>
                  </a:moveTo>
                  <a:cubicBezTo>
                    <a:pt x="78" y="0"/>
                    <a:pt x="0" y="30"/>
                    <a:pt x="126" y="120"/>
                  </a:cubicBezTo>
                  <a:cubicBezTo>
                    <a:pt x="503" y="389"/>
                    <a:pt x="2120" y="925"/>
                    <a:pt x="2982" y="1276"/>
                  </a:cubicBezTo>
                  <a:cubicBezTo>
                    <a:pt x="3281" y="1399"/>
                    <a:pt x="3476" y="1452"/>
                    <a:pt x="3568" y="1452"/>
                  </a:cubicBezTo>
                  <a:cubicBezTo>
                    <a:pt x="3739" y="1452"/>
                    <a:pt x="3544" y="1263"/>
                    <a:pt x="2982" y="983"/>
                  </a:cubicBezTo>
                  <a:cubicBezTo>
                    <a:pt x="2120" y="552"/>
                    <a:pt x="1625" y="187"/>
                    <a:pt x="1203" y="120"/>
                  </a:cubicBezTo>
                  <a:cubicBezTo>
                    <a:pt x="1203" y="120"/>
                    <a:pt x="556" y="0"/>
                    <a:pt x="2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0"/>
            <p:cNvSpPr/>
            <p:nvPr/>
          </p:nvSpPr>
          <p:spPr>
            <a:xfrm>
              <a:off x="7778629" y="4224478"/>
              <a:ext cx="636924" cy="362877"/>
            </a:xfrm>
            <a:custGeom>
              <a:rect b="b" l="l" r="r" t="t"/>
              <a:pathLst>
                <a:path extrusionOk="0" h="6724" w="11802">
                  <a:moveTo>
                    <a:pt x="674" y="0"/>
                  </a:moveTo>
                  <a:cubicBezTo>
                    <a:pt x="632" y="0"/>
                    <a:pt x="605" y="5"/>
                    <a:pt x="593" y="16"/>
                  </a:cubicBezTo>
                  <a:cubicBezTo>
                    <a:pt x="593" y="16"/>
                    <a:pt x="270" y="123"/>
                    <a:pt x="134" y="931"/>
                  </a:cubicBezTo>
                  <a:cubicBezTo>
                    <a:pt x="0" y="1739"/>
                    <a:pt x="1212" y="2721"/>
                    <a:pt x="2588" y="3429"/>
                  </a:cubicBezTo>
                  <a:cubicBezTo>
                    <a:pt x="3961" y="4138"/>
                    <a:pt x="10859" y="6723"/>
                    <a:pt x="10859" y="6723"/>
                  </a:cubicBezTo>
                  <a:lnTo>
                    <a:pt x="11370" y="6521"/>
                  </a:lnTo>
                  <a:cubicBezTo>
                    <a:pt x="11370" y="6521"/>
                    <a:pt x="11801" y="5997"/>
                    <a:pt x="11558" y="5432"/>
                  </a:cubicBezTo>
                  <a:cubicBezTo>
                    <a:pt x="11316" y="4864"/>
                    <a:pt x="8918" y="2737"/>
                    <a:pt x="6951" y="1902"/>
                  </a:cubicBezTo>
                  <a:cubicBezTo>
                    <a:pt x="5108" y="1119"/>
                    <a:pt x="1298" y="0"/>
                    <a:pt x="6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0"/>
            <p:cNvSpPr/>
            <p:nvPr/>
          </p:nvSpPr>
          <p:spPr>
            <a:xfrm>
              <a:off x="7791816" y="4297540"/>
              <a:ext cx="610534" cy="292828"/>
            </a:xfrm>
            <a:custGeom>
              <a:rect b="b" l="l" r="r" t="t"/>
              <a:pathLst>
                <a:path extrusionOk="0" h="5426" w="11313">
                  <a:moveTo>
                    <a:pt x="799" y="1"/>
                  </a:moveTo>
                  <a:cubicBezTo>
                    <a:pt x="136" y="1"/>
                    <a:pt x="2" y="307"/>
                    <a:pt x="1" y="309"/>
                  </a:cubicBezTo>
                  <a:cubicBezTo>
                    <a:pt x="367" y="946"/>
                    <a:pt x="1285" y="1613"/>
                    <a:pt x="2295" y="2131"/>
                  </a:cubicBezTo>
                  <a:cubicBezTo>
                    <a:pt x="3668" y="2840"/>
                    <a:pt x="10566" y="5425"/>
                    <a:pt x="10566" y="5425"/>
                  </a:cubicBezTo>
                  <a:lnTo>
                    <a:pt x="11077" y="5223"/>
                  </a:lnTo>
                  <a:cubicBezTo>
                    <a:pt x="11077" y="5223"/>
                    <a:pt x="11244" y="5020"/>
                    <a:pt x="11313" y="4730"/>
                  </a:cubicBezTo>
                  <a:cubicBezTo>
                    <a:pt x="8229" y="2271"/>
                    <a:pt x="3210" y="550"/>
                    <a:pt x="1728" y="146"/>
                  </a:cubicBezTo>
                  <a:cubicBezTo>
                    <a:pt x="1339" y="40"/>
                    <a:pt x="1035" y="1"/>
                    <a:pt x="7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0"/>
            <p:cNvSpPr/>
            <p:nvPr/>
          </p:nvSpPr>
          <p:spPr>
            <a:xfrm>
              <a:off x="7876006" y="4345571"/>
              <a:ext cx="273669" cy="79656"/>
            </a:xfrm>
            <a:custGeom>
              <a:rect b="b" l="l" r="r" t="t"/>
              <a:pathLst>
                <a:path extrusionOk="0" h="1476" w="5071">
                  <a:moveTo>
                    <a:pt x="3920" y="0"/>
                  </a:moveTo>
                  <a:lnTo>
                    <a:pt x="1" y="827"/>
                  </a:lnTo>
                  <a:lnTo>
                    <a:pt x="356" y="1475"/>
                  </a:lnTo>
                  <a:lnTo>
                    <a:pt x="1229" y="1475"/>
                  </a:lnTo>
                  <a:lnTo>
                    <a:pt x="5071" y="576"/>
                  </a:lnTo>
                  <a:lnTo>
                    <a:pt x="392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0"/>
            <p:cNvSpPr/>
            <p:nvPr/>
          </p:nvSpPr>
          <p:spPr>
            <a:xfrm>
              <a:off x="7942332" y="4376657"/>
              <a:ext cx="207343" cy="72694"/>
            </a:xfrm>
            <a:custGeom>
              <a:rect b="b" l="l" r="r" t="t"/>
              <a:pathLst>
                <a:path extrusionOk="0" h="1347" w="3842">
                  <a:moveTo>
                    <a:pt x="3842" y="0"/>
                  </a:moveTo>
                  <a:lnTo>
                    <a:pt x="0" y="899"/>
                  </a:lnTo>
                  <a:lnTo>
                    <a:pt x="366" y="1347"/>
                  </a:lnTo>
                  <a:lnTo>
                    <a:pt x="3842" y="517"/>
                  </a:lnTo>
                  <a:lnTo>
                    <a:pt x="384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0"/>
            <p:cNvSpPr/>
            <p:nvPr/>
          </p:nvSpPr>
          <p:spPr>
            <a:xfrm>
              <a:off x="8043898" y="4443954"/>
              <a:ext cx="288456" cy="79602"/>
            </a:xfrm>
            <a:custGeom>
              <a:rect b="b" l="l" r="r" t="t"/>
              <a:pathLst>
                <a:path extrusionOk="0" h="1475" w="5345">
                  <a:moveTo>
                    <a:pt x="4132" y="0"/>
                  </a:moveTo>
                  <a:lnTo>
                    <a:pt x="1" y="828"/>
                  </a:lnTo>
                  <a:lnTo>
                    <a:pt x="378" y="1475"/>
                  </a:lnTo>
                  <a:lnTo>
                    <a:pt x="1296" y="1475"/>
                  </a:lnTo>
                  <a:lnTo>
                    <a:pt x="5344" y="576"/>
                  </a:lnTo>
                  <a:lnTo>
                    <a:pt x="413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0"/>
            <p:cNvSpPr/>
            <p:nvPr/>
          </p:nvSpPr>
          <p:spPr>
            <a:xfrm>
              <a:off x="8113840" y="4475039"/>
              <a:ext cx="218514" cy="72802"/>
            </a:xfrm>
            <a:custGeom>
              <a:rect b="b" l="l" r="r" t="t"/>
              <a:pathLst>
                <a:path extrusionOk="0" h="1349" w="4049">
                  <a:moveTo>
                    <a:pt x="4048" y="0"/>
                  </a:moveTo>
                  <a:lnTo>
                    <a:pt x="0" y="899"/>
                  </a:lnTo>
                  <a:lnTo>
                    <a:pt x="386" y="1348"/>
                  </a:lnTo>
                  <a:lnTo>
                    <a:pt x="4048" y="518"/>
                  </a:lnTo>
                  <a:lnTo>
                    <a:pt x="404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0"/>
            <p:cNvSpPr/>
            <p:nvPr/>
          </p:nvSpPr>
          <p:spPr>
            <a:xfrm>
              <a:off x="7745512" y="4210922"/>
              <a:ext cx="703682" cy="598014"/>
            </a:xfrm>
            <a:custGeom>
              <a:rect b="b" l="l" r="r" t="t"/>
              <a:pathLst>
                <a:path extrusionOk="0" h="11081" w="13039">
                  <a:moveTo>
                    <a:pt x="1239" y="307"/>
                  </a:moveTo>
                  <a:cubicBezTo>
                    <a:pt x="1863" y="307"/>
                    <a:pt x="5673" y="1426"/>
                    <a:pt x="7516" y="2209"/>
                  </a:cubicBezTo>
                  <a:cubicBezTo>
                    <a:pt x="9483" y="3044"/>
                    <a:pt x="11881" y="5173"/>
                    <a:pt x="12123" y="5739"/>
                  </a:cubicBezTo>
                  <a:cubicBezTo>
                    <a:pt x="12366" y="6304"/>
                    <a:pt x="11935" y="6828"/>
                    <a:pt x="11935" y="6828"/>
                  </a:cubicBezTo>
                  <a:lnTo>
                    <a:pt x="11424" y="7030"/>
                  </a:lnTo>
                  <a:cubicBezTo>
                    <a:pt x="11424" y="7030"/>
                    <a:pt x="4526" y="4445"/>
                    <a:pt x="3151" y="3736"/>
                  </a:cubicBezTo>
                  <a:cubicBezTo>
                    <a:pt x="1777" y="3030"/>
                    <a:pt x="565" y="2048"/>
                    <a:pt x="699" y="1240"/>
                  </a:cubicBezTo>
                  <a:cubicBezTo>
                    <a:pt x="835" y="430"/>
                    <a:pt x="1158" y="323"/>
                    <a:pt x="1158" y="323"/>
                  </a:cubicBezTo>
                  <a:cubicBezTo>
                    <a:pt x="1170" y="312"/>
                    <a:pt x="1197" y="307"/>
                    <a:pt x="1239" y="307"/>
                  </a:cubicBezTo>
                  <a:close/>
                  <a:moveTo>
                    <a:pt x="1103" y="0"/>
                  </a:moveTo>
                  <a:cubicBezTo>
                    <a:pt x="1103" y="0"/>
                    <a:pt x="188" y="754"/>
                    <a:pt x="0" y="1939"/>
                  </a:cubicBezTo>
                  <a:cubicBezTo>
                    <a:pt x="0" y="1939"/>
                    <a:pt x="161" y="3939"/>
                    <a:pt x="861" y="5081"/>
                  </a:cubicBezTo>
                  <a:cubicBezTo>
                    <a:pt x="1562" y="6222"/>
                    <a:pt x="7489" y="9547"/>
                    <a:pt x="8029" y="9772"/>
                  </a:cubicBezTo>
                  <a:cubicBezTo>
                    <a:pt x="8567" y="9995"/>
                    <a:pt x="10911" y="11080"/>
                    <a:pt x="10911" y="11080"/>
                  </a:cubicBezTo>
                  <a:cubicBezTo>
                    <a:pt x="10911" y="11080"/>
                    <a:pt x="11207" y="10560"/>
                    <a:pt x="11449" y="10103"/>
                  </a:cubicBezTo>
                  <a:cubicBezTo>
                    <a:pt x="11692" y="9645"/>
                    <a:pt x="13038" y="7516"/>
                    <a:pt x="12580" y="5980"/>
                  </a:cubicBezTo>
                  <a:lnTo>
                    <a:pt x="12582" y="5980"/>
                  </a:lnTo>
                  <a:cubicBezTo>
                    <a:pt x="12123" y="4445"/>
                    <a:pt x="8989" y="2532"/>
                    <a:pt x="8159" y="2155"/>
                  </a:cubicBezTo>
                  <a:cubicBezTo>
                    <a:pt x="7327" y="1778"/>
                    <a:pt x="3232" y="162"/>
                    <a:pt x="11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0"/>
            <p:cNvSpPr/>
            <p:nvPr/>
          </p:nvSpPr>
          <p:spPr>
            <a:xfrm>
              <a:off x="7749991" y="4351022"/>
              <a:ext cx="604058" cy="357373"/>
            </a:xfrm>
            <a:custGeom>
              <a:rect b="b" l="l" r="r" t="t"/>
              <a:pathLst>
                <a:path extrusionOk="0" h="6622" w="11193">
                  <a:moveTo>
                    <a:pt x="0" y="1"/>
                  </a:moveTo>
                  <a:lnTo>
                    <a:pt x="0" y="1"/>
                  </a:lnTo>
                  <a:cubicBezTo>
                    <a:pt x="49" y="323"/>
                    <a:pt x="127" y="731"/>
                    <a:pt x="241" y="1150"/>
                  </a:cubicBezTo>
                  <a:cubicBezTo>
                    <a:pt x="964" y="2046"/>
                    <a:pt x="2276" y="2911"/>
                    <a:pt x="3742" y="3679"/>
                  </a:cubicBezTo>
                  <a:cubicBezTo>
                    <a:pt x="7029" y="5397"/>
                    <a:pt x="11096" y="6621"/>
                    <a:pt x="11096" y="6621"/>
                  </a:cubicBezTo>
                  <a:lnTo>
                    <a:pt x="11192" y="5935"/>
                  </a:lnTo>
                  <a:cubicBezTo>
                    <a:pt x="11192" y="5935"/>
                    <a:pt x="9292" y="5513"/>
                    <a:pt x="4497" y="3384"/>
                  </a:cubicBezTo>
                  <a:cubicBezTo>
                    <a:pt x="955" y="1811"/>
                    <a:pt x="169" y="5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0"/>
            <p:cNvSpPr/>
            <p:nvPr/>
          </p:nvSpPr>
          <p:spPr>
            <a:xfrm>
              <a:off x="7762998" y="4413031"/>
              <a:ext cx="585871" cy="394880"/>
            </a:xfrm>
            <a:custGeom>
              <a:rect b="b" l="l" r="r" t="t"/>
              <a:pathLst>
                <a:path extrusionOk="0" h="7317" w="10856">
                  <a:moveTo>
                    <a:pt x="0" y="1"/>
                  </a:moveTo>
                  <a:lnTo>
                    <a:pt x="0" y="1"/>
                  </a:lnTo>
                  <a:cubicBezTo>
                    <a:pt x="127" y="470"/>
                    <a:pt x="301" y="952"/>
                    <a:pt x="537" y="1336"/>
                  </a:cubicBezTo>
                  <a:cubicBezTo>
                    <a:pt x="1238" y="2477"/>
                    <a:pt x="7165" y="5802"/>
                    <a:pt x="7705" y="6025"/>
                  </a:cubicBezTo>
                  <a:cubicBezTo>
                    <a:pt x="8205" y="6233"/>
                    <a:pt x="10259" y="7183"/>
                    <a:pt x="10549" y="7317"/>
                  </a:cubicBezTo>
                  <a:lnTo>
                    <a:pt x="10855" y="5472"/>
                  </a:lnTo>
                  <a:cubicBezTo>
                    <a:pt x="10855" y="5472"/>
                    <a:pt x="6788" y="4248"/>
                    <a:pt x="3501" y="2528"/>
                  </a:cubicBezTo>
                  <a:cubicBezTo>
                    <a:pt x="2035" y="1762"/>
                    <a:pt x="723" y="897"/>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0"/>
            <p:cNvSpPr/>
            <p:nvPr/>
          </p:nvSpPr>
          <p:spPr>
            <a:xfrm>
              <a:off x="8332301" y="4567756"/>
              <a:ext cx="66542" cy="241181"/>
            </a:xfrm>
            <a:custGeom>
              <a:rect b="b" l="l" r="r" t="t"/>
              <a:pathLst>
                <a:path extrusionOk="0" h="4469" w="1233">
                  <a:moveTo>
                    <a:pt x="1090" y="1"/>
                  </a:moveTo>
                  <a:cubicBezTo>
                    <a:pt x="935" y="1"/>
                    <a:pt x="647" y="30"/>
                    <a:pt x="551" y="234"/>
                  </a:cubicBezTo>
                  <a:cubicBezTo>
                    <a:pt x="415" y="518"/>
                    <a:pt x="286" y="2341"/>
                    <a:pt x="259" y="2444"/>
                  </a:cubicBezTo>
                  <a:cubicBezTo>
                    <a:pt x="232" y="2547"/>
                    <a:pt x="0" y="4450"/>
                    <a:pt x="0" y="4450"/>
                  </a:cubicBezTo>
                  <a:lnTo>
                    <a:pt x="38" y="4468"/>
                  </a:lnTo>
                  <a:cubicBezTo>
                    <a:pt x="319" y="3828"/>
                    <a:pt x="1232" y="1524"/>
                    <a:pt x="1192" y="5"/>
                  </a:cubicBezTo>
                  <a:cubicBezTo>
                    <a:pt x="1192" y="5"/>
                    <a:pt x="1152" y="1"/>
                    <a:pt x="1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0" name="Google Shape;1420;p40"/>
          <p:cNvSpPr/>
          <p:nvPr/>
        </p:nvSpPr>
        <p:spPr>
          <a:xfrm>
            <a:off x="1614975" y="708150"/>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0"/>
          <p:cNvSpPr/>
          <p:nvPr/>
        </p:nvSpPr>
        <p:spPr>
          <a:xfrm>
            <a:off x="2359175" y="1177874"/>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5" name="Shape 1425"/>
        <p:cNvGrpSpPr/>
        <p:nvPr/>
      </p:nvGrpSpPr>
      <p:grpSpPr>
        <a:xfrm>
          <a:off x="0" y="0"/>
          <a:ext cx="0" cy="0"/>
          <a:chOff x="0" y="0"/>
          <a:chExt cx="0" cy="0"/>
        </a:xfrm>
      </p:grpSpPr>
      <p:sp>
        <p:nvSpPr>
          <p:cNvPr id="1426" name="Google Shape;1426;p41"/>
          <p:cNvSpPr txBox="1"/>
          <p:nvPr>
            <p:ph type="title"/>
          </p:nvPr>
        </p:nvSpPr>
        <p:spPr>
          <a:xfrm>
            <a:off x="715100" y="535000"/>
            <a:ext cx="77139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Welcome to Cádiz!</a:t>
            </a:r>
            <a:endParaRPr/>
          </a:p>
        </p:txBody>
      </p:sp>
      <p:sp>
        <p:nvSpPr>
          <p:cNvPr id="1427" name="Google Shape;1427;p41"/>
          <p:cNvSpPr txBox="1"/>
          <p:nvPr>
            <p:ph idx="1" type="body"/>
          </p:nvPr>
        </p:nvSpPr>
        <p:spPr>
          <a:xfrm>
            <a:off x="715100" y="1376075"/>
            <a:ext cx="3157500" cy="270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
        <p:nvSpPr>
          <p:cNvPr id="1428" name="Google Shape;1428;p41"/>
          <p:cNvSpPr txBox="1"/>
          <p:nvPr>
            <p:ph idx="2" type="body"/>
          </p:nvPr>
        </p:nvSpPr>
        <p:spPr>
          <a:xfrm>
            <a:off x="4177400" y="1376075"/>
            <a:ext cx="3157500" cy="270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
        <p:nvSpPr>
          <p:cNvPr id="1429" name="Google Shape;1429;p41"/>
          <p:cNvSpPr/>
          <p:nvPr/>
        </p:nvSpPr>
        <p:spPr>
          <a:xfrm>
            <a:off x="8246775" y="1292775"/>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1"/>
          <p:cNvSpPr/>
          <p:nvPr/>
        </p:nvSpPr>
        <p:spPr>
          <a:xfrm>
            <a:off x="6857375" y="534999"/>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 name="Google Shape;1431;p41"/>
          <p:cNvGrpSpPr/>
          <p:nvPr/>
        </p:nvGrpSpPr>
        <p:grpSpPr>
          <a:xfrm>
            <a:off x="7934920" y="3258717"/>
            <a:ext cx="1209091" cy="1884839"/>
            <a:chOff x="9555263" y="3630600"/>
            <a:chExt cx="759050" cy="1183275"/>
          </a:xfrm>
        </p:grpSpPr>
        <p:sp>
          <p:nvSpPr>
            <p:cNvPr id="1432" name="Google Shape;1432;p41"/>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1"/>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1"/>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1"/>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1"/>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1"/>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1"/>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1"/>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1"/>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1"/>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1"/>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1"/>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1"/>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1"/>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1"/>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0" name="Shape 1450"/>
        <p:cNvGrpSpPr/>
        <p:nvPr/>
      </p:nvGrpSpPr>
      <p:grpSpPr>
        <a:xfrm>
          <a:off x="0" y="0"/>
          <a:ext cx="0" cy="0"/>
          <a:chOff x="0" y="0"/>
          <a:chExt cx="0" cy="0"/>
        </a:xfrm>
      </p:grpSpPr>
      <p:sp>
        <p:nvSpPr>
          <p:cNvPr id="1451" name="Google Shape;1451;p42"/>
          <p:cNvSpPr txBox="1"/>
          <p:nvPr>
            <p:ph type="title"/>
          </p:nvPr>
        </p:nvSpPr>
        <p:spPr>
          <a:xfrm>
            <a:off x="715100" y="535000"/>
            <a:ext cx="7713900" cy="6402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Location and history</a:t>
            </a:r>
            <a:endParaRPr/>
          </a:p>
        </p:txBody>
      </p:sp>
      <p:grpSp>
        <p:nvGrpSpPr>
          <p:cNvPr id="1452" name="Google Shape;1452;p42"/>
          <p:cNvGrpSpPr/>
          <p:nvPr/>
        </p:nvGrpSpPr>
        <p:grpSpPr>
          <a:xfrm>
            <a:off x="5081749" y="1327600"/>
            <a:ext cx="3347244" cy="2907299"/>
            <a:chOff x="715107" y="1520304"/>
            <a:chExt cx="3555603" cy="3088272"/>
          </a:xfrm>
        </p:grpSpPr>
        <p:sp>
          <p:nvSpPr>
            <p:cNvPr id="1453" name="Google Shape;1453;p42"/>
            <p:cNvSpPr/>
            <p:nvPr/>
          </p:nvSpPr>
          <p:spPr>
            <a:xfrm>
              <a:off x="950367" y="4395948"/>
              <a:ext cx="170532" cy="139191"/>
            </a:xfrm>
            <a:custGeom>
              <a:rect b="b" l="l" r="r" t="t"/>
              <a:pathLst>
                <a:path extrusionOk="0" h="9442" w="11568">
                  <a:moveTo>
                    <a:pt x="10960" y="0"/>
                  </a:moveTo>
                  <a:lnTo>
                    <a:pt x="10391" y="295"/>
                  </a:lnTo>
                  <a:lnTo>
                    <a:pt x="10335" y="305"/>
                  </a:lnTo>
                  <a:lnTo>
                    <a:pt x="10011" y="340"/>
                  </a:lnTo>
                  <a:lnTo>
                    <a:pt x="9017" y="217"/>
                  </a:lnTo>
                  <a:lnTo>
                    <a:pt x="8412" y="412"/>
                  </a:lnTo>
                  <a:lnTo>
                    <a:pt x="8217" y="551"/>
                  </a:lnTo>
                  <a:lnTo>
                    <a:pt x="7920" y="680"/>
                  </a:lnTo>
                  <a:lnTo>
                    <a:pt x="7907" y="696"/>
                  </a:lnTo>
                  <a:lnTo>
                    <a:pt x="7886" y="685"/>
                  </a:lnTo>
                  <a:lnTo>
                    <a:pt x="7551" y="789"/>
                  </a:lnTo>
                  <a:lnTo>
                    <a:pt x="7231" y="1107"/>
                  </a:lnTo>
                  <a:lnTo>
                    <a:pt x="7118" y="1420"/>
                  </a:lnTo>
                  <a:lnTo>
                    <a:pt x="6741" y="1778"/>
                  </a:lnTo>
                  <a:lnTo>
                    <a:pt x="6736" y="1784"/>
                  </a:lnTo>
                  <a:lnTo>
                    <a:pt x="6565" y="1984"/>
                  </a:lnTo>
                  <a:lnTo>
                    <a:pt x="6506" y="2054"/>
                  </a:lnTo>
                  <a:lnTo>
                    <a:pt x="5819" y="2591"/>
                  </a:lnTo>
                  <a:lnTo>
                    <a:pt x="5757" y="2586"/>
                  </a:lnTo>
                  <a:lnTo>
                    <a:pt x="5134" y="2869"/>
                  </a:lnTo>
                  <a:lnTo>
                    <a:pt x="4955" y="2960"/>
                  </a:lnTo>
                  <a:lnTo>
                    <a:pt x="4899" y="2976"/>
                  </a:lnTo>
                  <a:lnTo>
                    <a:pt x="4707" y="3014"/>
                  </a:lnTo>
                  <a:lnTo>
                    <a:pt x="4584" y="3022"/>
                  </a:lnTo>
                  <a:lnTo>
                    <a:pt x="4273" y="3030"/>
                  </a:lnTo>
                  <a:lnTo>
                    <a:pt x="4089" y="3019"/>
                  </a:lnTo>
                  <a:lnTo>
                    <a:pt x="3247" y="3209"/>
                  </a:lnTo>
                  <a:lnTo>
                    <a:pt x="2298" y="3388"/>
                  </a:lnTo>
                  <a:lnTo>
                    <a:pt x="2175" y="3399"/>
                  </a:lnTo>
                  <a:lnTo>
                    <a:pt x="1907" y="3409"/>
                  </a:lnTo>
                  <a:lnTo>
                    <a:pt x="1891" y="3401"/>
                  </a:lnTo>
                  <a:lnTo>
                    <a:pt x="1549" y="3351"/>
                  </a:lnTo>
                  <a:lnTo>
                    <a:pt x="998" y="3262"/>
                  </a:lnTo>
                  <a:lnTo>
                    <a:pt x="584" y="3463"/>
                  </a:lnTo>
                  <a:lnTo>
                    <a:pt x="319" y="3570"/>
                  </a:lnTo>
                  <a:lnTo>
                    <a:pt x="202" y="3594"/>
                  </a:lnTo>
                  <a:lnTo>
                    <a:pt x="14" y="3714"/>
                  </a:lnTo>
                  <a:lnTo>
                    <a:pt x="1" y="3765"/>
                  </a:lnTo>
                  <a:lnTo>
                    <a:pt x="14" y="3936"/>
                  </a:lnTo>
                  <a:lnTo>
                    <a:pt x="274" y="4190"/>
                  </a:lnTo>
                  <a:lnTo>
                    <a:pt x="319" y="4211"/>
                  </a:lnTo>
                  <a:lnTo>
                    <a:pt x="493" y="4383"/>
                  </a:lnTo>
                  <a:lnTo>
                    <a:pt x="509" y="4436"/>
                  </a:lnTo>
                  <a:lnTo>
                    <a:pt x="573" y="4492"/>
                  </a:lnTo>
                  <a:lnTo>
                    <a:pt x="688" y="4693"/>
                  </a:lnTo>
                  <a:lnTo>
                    <a:pt x="701" y="4730"/>
                  </a:lnTo>
                  <a:lnTo>
                    <a:pt x="993" y="5310"/>
                  </a:lnTo>
                  <a:lnTo>
                    <a:pt x="1020" y="5735"/>
                  </a:lnTo>
                  <a:lnTo>
                    <a:pt x="1078" y="5923"/>
                  </a:lnTo>
                  <a:lnTo>
                    <a:pt x="1381" y="6356"/>
                  </a:lnTo>
                  <a:lnTo>
                    <a:pt x="1442" y="6393"/>
                  </a:lnTo>
                  <a:lnTo>
                    <a:pt x="1731" y="6856"/>
                  </a:lnTo>
                  <a:lnTo>
                    <a:pt x="1742" y="6917"/>
                  </a:lnTo>
                  <a:lnTo>
                    <a:pt x="1803" y="7040"/>
                  </a:lnTo>
                  <a:lnTo>
                    <a:pt x="2405" y="7783"/>
                  </a:lnTo>
                  <a:lnTo>
                    <a:pt x="2544" y="7973"/>
                  </a:lnTo>
                  <a:lnTo>
                    <a:pt x="2717" y="8273"/>
                  </a:lnTo>
                  <a:lnTo>
                    <a:pt x="2950" y="8604"/>
                  </a:lnTo>
                  <a:lnTo>
                    <a:pt x="3153" y="9267"/>
                  </a:lnTo>
                  <a:lnTo>
                    <a:pt x="3223" y="9385"/>
                  </a:lnTo>
                  <a:lnTo>
                    <a:pt x="3351" y="9441"/>
                  </a:lnTo>
                  <a:lnTo>
                    <a:pt x="4089" y="9270"/>
                  </a:lnTo>
                  <a:lnTo>
                    <a:pt x="4511" y="9064"/>
                  </a:lnTo>
                  <a:lnTo>
                    <a:pt x="5078" y="8898"/>
                  </a:lnTo>
                  <a:lnTo>
                    <a:pt x="5685" y="8685"/>
                  </a:lnTo>
                  <a:lnTo>
                    <a:pt x="6188" y="8086"/>
                  </a:lnTo>
                  <a:lnTo>
                    <a:pt x="6450" y="7722"/>
                  </a:lnTo>
                  <a:lnTo>
                    <a:pt x="6752" y="7300"/>
                  </a:lnTo>
                  <a:lnTo>
                    <a:pt x="6760" y="7294"/>
                  </a:lnTo>
                  <a:lnTo>
                    <a:pt x="7110" y="6979"/>
                  </a:lnTo>
                  <a:lnTo>
                    <a:pt x="7185" y="6733"/>
                  </a:lnTo>
                  <a:lnTo>
                    <a:pt x="7356" y="6094"/>
                  </a:lnTo>
                  <a:lnTo>
                    <a:pt x="7367" y="6054"/>
                  </a:lnTo>
                  <a:lnTo>
                    <a:pt x="7610" y="5428"/>
                  </a:lnTo>
                  <a:lnTo>
                    <a:pt x="7624" y="5375"/>
                  </a:lnTo>
                  <a:lnTo>
                    <a:pt x="7792" y="5051"/>
                  </a:lnTo>
                  <a:lnTo>
                    <a:pt x="7910" y="4813"/>
                  </a:lnTo>
                  <a:lnTo>
                    <a:pt x="8105" y="4508"/>
                  </a:lnTo>
                  <a:lnTo>
                    <a:pt x="8099" y="4032"/>
                  </a:lnTo>
                  <a:lnTo>
                    <a:pt x="8075" y="3896"/>
                  </a:lnTo>
                  <a:lnTo>
                    <a:pt x="8474" y="3206"/>
                  </a:lnTo>
                  <a:lnTo>
                    <a:pt x="9262" y="2463"/>
                  </a:lnTo>
                  <a:lnTo>
                    <a:pt x="9396" y="2327"/>
                  </a:lnTo>
                  <a:lnTo>
                    <a:pt x="9696" y="2030"/>
                  </a:lnTo>
                  <a:lnTo>
                    <a:pt x="11228" y="1228"/>
                  </a:lnTo>
                  <a:lnTo>
                    <a:pt x="11249" y="1139"/>
                  </a:lnTo>
                  <a:lnTo>
                    <a:pt x="11567" y="551"/>
                  </a:lnTo>
                  <a:lnTo>
                    <a:pt x="11562" y="503"/>
                  </a:lnTo>
                  <a:lnTo>
                    <a:pt x="11369" y="22"/>
                  </a:lnTo>
                  <a:lnTo>
                    <a:pt x="109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2"/>
            <p:cNvSpPr/>
            <p:nvPr/>
          </p:nvSpPr>
          <p:spPr>
            <a:xfrm>
              <a:off x="1517258" y="4356851"/>
              <a:ext cx="91064" cy="132682"/>
            </a:xfrm>
            <a:custGeom>
              <a:rect b="b" l="l" r="r" t="t"/>
              <a:pathLst>
                <a:path extrusionOk="0" h="9000" w="6177">
                  <a:moveTo>
                    <a:pt x="5495" y="0"/>
                  </a:moveTo>
                  <a:lnTo>
                    <a:pt x="4457" y="56"/>
                  </a:lnTo>
                  <a:lnTo>
                    <a:pt x="3717" y="417"/>
                  </a:lnTo>
                  <a:lnTo>
                    <a:pt x="3420" y="928"/>
                  </a:lnTo>
                  <a:lnTo>
                    <a:pt x="3273" y="1650"/>
                  </a:lnTo>
                  <a:lnTo>
                    <a:pt x="3203" y="1845"/>
                  </a:lnTo>
                  <a:lnTo>
                    <a:pt x="3088" y="2503"/>
                  </a:lnTo>
                  <a:lnTo>
                    <a:pt x="2968" y="2647"/>
                  </a:lnTo>
                  <a:lnTo>
                    <a:pt x="2222" y="3933"/>
                  </a:lnTo>
                  <a:lnTo>
                    <a:pt x="2094" y="4193"/>
                  </a:lnTo>
                  <a:lnTo>
                    <a:pt x="1896" y="4527"/>
                  </a:lnTo>
                  <a:lnTo>
                    <a:pt x="1340" y="5692"/>
                  </a:lnTo>
                  <a:lnTo>
                    <a:pt x="1241" y="5941"/>
                  </a:lnTo>
                  <a:lnTo>
                    <a:pt x="1177" y="5995"/>
                  </a:lnTo>
                  <a:lnTo>
                    <a:pt x="1137" y="6182"/>
                  </a:lnTo>
                  <a:lnTo>
                    <a:pt x="904" y="6537"/>
                  </a:lnTo>
                  <a:lnTo>
                    <a:pt x="621" y="7168"/>
                  </a:lnTo>
                  <a:lnTo>
                    <a:pt x="610" y="7222"/>
                  </a:lnTo>
                  <a:lnTo>
                    <a:pt x="562" y="8043"/>
                  </a:lnTo>
                  <a:lnTo>
                    <a:pt x="538" y="8144"/>
                  </a:lnTo>
                  <a:lnTo>
                    <a:pt x="367" y="8390"/>
                  </a:lnTo>
                  <a:lnTo>
                    <a:pt x="364" y="8393"/>
                  </a:lnTo>
                  <a:lnTo>
                    <a:pt x="0" y="8837"/>
                  </a:lnTo>
                  <a:lnTo>
                    <a:pt x="818" y="9000"/>
                  </a:lnTo>
                  <a:lnTo>
                    <a:pt x="1265" y="8941"/>
                  </a:lnTo>
                  <a:lnTo>
                    <a:pt x="1487" y="8962"/>
                  </a:lnTo>
                  <a:lnTo>
                    <a:pt x="1482" y="8623"/>
                  </a:lnTo>
                  <a:lnTo>
                    <a:pt x="1955" y="8398"/>
                  </a:lnTo>
                  <a:lnTo>
                    <a:pt x="3286" y="7866"/>
                  </a:lnTo>
                  <a:lnTo>
                    <a:pt x="5596" y="5545"/>
                  </a:lnTo>
                  <a:lnTo>
                    <a:pt x="5687" y="5422"/>
                  </a:lnTo>
                  <a:lnTo>
                    <a:pt x="5685" y="4997"/>
                  </a:lnTo>
                  <a:lnTo>
                    <a:pt x="5685" y="4564"/>
                  </a:lnTo>
                  <a:lnTo>
                    <a:pt x="5930" y="3759"/>
                  </a:lnTo>
                  <a:lnTo>
                    <a:pt x="6126" y="3080"/>
                  </a:lnTo>
                  <a:lnTo>
                    <a:pt x="6168" y="2802"/>
                  </a:lnTo>
                  <a:lnTo>
                    <a:pt x="6176" y="2647"/>
                  </a:lnTo>
                  <a:lnTo>
                    <a:pt x="6171" y="2348"/>
                  </a:lnTo>
                  <a:lnTo>
                    <a:pt x="6000" y="671"/>
                  </a:lnTo>
                  <a:lnTo>
                    <a:pt x="5869" y="423"/>
                  </a:lnTo>
                  <a:lnTo>
                    <a:pt x="5853" y="407"/>
                  </a:lnTo>
                  <a:lnTo>
                    <a:pt x="5615" y="179"/>
                  </a:lnTo>
                  <a:lnTo>
                    <a:pt x="54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2"/>
            <p:cNvSpPr/>
            <p:nvPr/>
          </p:nvSpPr>
          <p:spPr>
            <a:xfrm>
              <a:off x="1181986" y="4490697"/>
              <a:ext cx="96902" cy="101207"/>
            </a:xfrm>
            <a:custGeom>
              <a:rect b="b" l="l" r="r" t="t"/>
              <a:pathLst>
                <a:path extrusionOk="0" h="6865" w="6573">
                  <a:moveTo>
                    <a:pt x="5818" y="1"/>
                  </a:moveTo>
                  <a:lnTo>
                    <a:pt x="5564" y="121"/>
                  </a:lnTo>
                  <a:lnTo>
                    <a:pt x="5567" y="239"/>
                  </a:lnTo>
                  <a:lnTo>
                    <a:pt x="5615" y="429"/>
                  </a:lnTo>
                  <a:lnTo>
                    <a:pt x="5607" y="552"/>
                  </a:lnTo>
                  <a:lnTo>
                    <a:pt x="4757" y="552"/>
                  </a:lnTo>
                  <a:lnTo>
                    <a:pt x="4358" y="431"/>
                  </a:lnTo>
                  <a:lnTo>
                    <a:pt x="3522" y="482"/>
                  </a:lnTo>
                  <a:lnTo>
                    <a:pt x="2530" y="228"/>
                  </a:lnTo>
                  <a:lnTo>
                    <a:pt x="2222" y="180"/>
                  </a:lnTo>
                  <a:lnTo>
                    <a:pt x="2038" y="177"/>
                  </a:lnTo>
                  <a:lnTo>
                    <a:pt x="1722" y="244"/>
                  </a:lnTo>
                  <a:lnTo>
                    <a:pt x="1706" y="239"/>
                  </a:lnTo>
                  <a:lnTo>
                    <a:pt x="1588" y="1234"/>
                  </a:lnTo>
                  <a:lnTo>
                    <a:pt x="1040" y="2073"/>
                  </a:lnTo>
                  <a:lnTo>
                    <a:pt x="762" y="2306"/>
                  </a:lnTo>
                  <a:lnTo>
                    <a:pt x="423" y="2530"/>
                  </a:lnTo>
                  <a:lnTo>
                    <a:pt x="110" y="2715"/>
                  </a:lnTo>
                  <a:lnTo>
                    <a:pt x="62" y="3231"/>
                  </a:lnTo>
                  <a:lnTo>
                    <a:pt x="0" y="4019"/>
                  </a:lnTo>
                  <a:lnTo>
                    <a:pt x="51" y="4322"/>
                  </a:lnTo>
                  <a:lnTo>
                    <a:pt x="249" y="4747"/>
                  </a:lnTo>
                  <a:lnTo>
                    <a:pt x="364" y="5001"/>
                  </a:lnTo>
                  <a:lnTo>
                    <a:pt x="377" y="5038"/>
                  </a:lnTo>
                  <a:lnTo>
                    <a:pt x="540" y="5372"/>
                  </a:lnTo>
                  <a:lnTo>
                    <a:pt x="800" y="5562"/>
                  </a:lnTo>
                  <a:lnTo>
                    <a:pt x="1035" y="5744"/>
                  </a:lnTo>
                  <a:lnTo>
                    <a:pt x="1171" y="5987"/>
                  </a:lnTo>
                  <a:lnTo>
                    <a:pt x="1546" y="6236"/>
                  </a:lnTo>
                  <a:lnTo>
                    <a:pt x="2161" y="6733"/>
                  </a:lnTo>
                  <a:lnTo>
                    <a:pt x="2222" y="6744"/>
                  </a:lnTo>
                  <a:lnTo>
                    <a:pt x="2778" y="6789"/>
                  </a:lnTo>
                  <a:lnTo>
                    <a:pt x="3024" y="6864"/>
                  </a:lnTo>
                  <a:lnTo>
                    <a:pt x="3973" y="6645"/>
                  </a:lnTo>
                  <a:lnTo>
                    <a:pt x="4936" y="6284"/>
                  </a:lnTo>
                  <a:lnTo>
                    <a:pt x="5374" y="6177"/>
                  </a:lnTo>
                  <a:lnTo>
                    <a:pt x="5618" y="6046"/>
                  </a:lnTo>
                  <a:lnTo>
                    <a:pt x="6481" y="5009"/>
                  </a:lnTo>
                  <a:lnTo>
                    <a:pt x="6553" y="4819"/>
                  </a:lnTo>
                  <a:lnTo>
                    <a:pt x="6401" y="4578"/>
                  </a:lnTo>
                  <a:lnTo>
                    <a:pt x="6492" y="3963"/>
                  </a:lnTo>
                  <a:lnTo>
                    <a:pt x="6561" y="3656"/>
                  </a:lnTo>
                  <a:lnTo>
                    <a:pt x="6572" y="2862"/>
                  </a:lnTo>
                  <a:lnTo>
                    <a:pt x="6479" y="2479"/>
                  </a:lnTo>
                  <a:lnTo>
                    <a:pt x="6048" y="1407"/>
                  </a:lnTo>
                  <a:lnTo>
                    <a:pt x="5912" y="931"/>
                  </a:lnTo>
                  <a:lnTo>
                    <a:pt x="6094" y="298"/>
                  </a:lnTo>
                  <a:lnTo>
                    <a:pt x="58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2"/>
            <p:cNvSpPr/>
            <p:nvPr/>
          </p:nvSpPr>
          <p:spPr>
            <a:xfrm>
              <a:off x="1596440" y="4242066"/>
              <a:ext cx="95915" cy="92008"/>
            </a:xfrm>
            <a:custGeom>
              <a:rect b="b" l="l" r="r" t="t"/>
              <a:pathLst>
                <a:path extrusionOk="0" h="6241" w="6506">
                  <a:moveTo>
                    <a:pt x="6051" y="1"/>
                  </a:moveTo>
                  <a:lnTo>
                    <a:pt x="6051" y="3"/>
                  </a:lnTo>
                  <a:lnTo>
                    <a:pt x="5476" y="268"/>
                  </a:lnTo>
                  <a:lnTo>
                    <a:pt x="5324" y="621"/>
                  </a:lnTo>
                  <a:lnTo>
                    <a:pt x="5313" y="669"/>
                  </a:lnTo>
                  <a:lnTo>
                    <a:pt x="5196" y="979"/>
                  </a:lnTo>
                  <a:lnTo>
                    <a:pt x="4998" y="1533"/>
                  </a:lnTo>
                  <a:lnTo>
                    <a:pt x="4415" y="1717"/>
                  </a:lnTo>
                  <a:lnTo>
                    <a:pt x="3960" y="1591"/>
                  </a:lnTo>
                  <a:lnTo>
                    <a:pt x="3821" y="1656"/>
                  </a:lnTo>
                  <a:lnTo>
                    <a:pt x="3589" y="1779"/>
                  </a:lnTo>
                  <a:lnTo>
                    <a:pt x="3527" y="1784"/>
                  </a:lnTo>
                  <a:lnTo>
                    <a:pt x="2845" y="2083"/>
                  </a:lnTo>
                  <a:lnTo>
                    <a:pt x="2768" y="2212"/>
                  </a:lnTo>
                  <a:lnTo>
                    <a:pt x="2105" y="2463"/>
                  </a:lnTo>
                  <a:lnTo>
                    <a:pt x="1824" y="2471"/>
                  </a:lnTo>
                  <a:lnTo>
                    <a:pt x="1506" y="2589"/>
                  </a:lnTo>
                  <a:lnTo>
                    <a:pt x="1469" y="2623"/>
                  </a:lnTo>
                  <a:lnTo>
                    <a:pt x="1541" y="2647"/>
                  </a:lnTo>
                  <a:lnTo>
                    <a:pt x="1006" y="3145"/>
                  </a:lnTo>
                  <a:lnTo>
                    <a:pt x="953" y="3212"/>
                  </a:lnTo>
                  <a:lnTo>
                    <a:pt x="701" y="3581"/>
                  </a:lnTo>
                  <a:lnTo>
                    <a:pt x="568" y="3942"/>
                  </a:lnTo>
                  <a:lnTo>
                    <a:pt x="570" y="4581"/>
                  </a:lnTo>
                  <a:lnTo>
                    <a:pt x="581" y="4605"/>
                  </a:lnTo>
                  <a:lnTo>
                    <a:pt x="568" y="4626"/>
                  </a:lnTo>
                  <a:lnTo>
                    <a:pt x="557" y="4872"/>
                  </a:lnTo>
                  <a:lnTo>
                    <a:pt x="129" y="5417"/>
                  </a:lnTo>
                  <a:lnTo>
                    <a:pt x="1" y="5551"/>
                  </a:lnTo>
                  <a:lnTo>
                    <a:pt x="314" y="6102"/>
                  </a:lnTo>
                  <a:lnTo>
                    <a:pt x="870" y="6118"/>
                  </a:lnTo>
                  <a:lnTo>
                    <a:pt x="1188" y="6166"/>
                  </a:lnTo>
                  <a:lnTo>
                    <a:pt x="1362" y="6241"/>
                  </a:lnTo>
                  <a:lnTo>
                    <a:pt x="1543" y="6219"/>
                  </a:lnTo>
                  <a:lnTo>
                    <a:pt x="1974" y="5532"/>
                  </a:lnTo>
                  <a:lnTo>
                    <a:pt x="2164" y="5294"/>
                  </a:lnTo>
                  <a:lnTo>
                    <a:pt x="2853" y="5105"/>
                  </a:lnTo>
                  <a:lnTo>
                    <a:pt x="2910" y="5121"/>
                  </a:lnTo>
                  <a:lnTo>
                    <a:pt x="3279" y="5126"/>
                  </a:lnTo>
                  <a:lnTo>
                    <a:pt x="3460" y="5054"/>
                  </a:lnTo>
                  <a:lnTo>
                    <a:pt x="4019" y="4679"/>
                  </a:lnTo>
                  <a:lnTo>
                    <a:pt x="4196" y="4559"/>
                  </a:lnTo>
                  <a:lnTo>
                    <a:pt x="4760" y="4492"/>
                  </a:lnTo>
                  <a:lnTo>
                    <a:pt x="5188" y="4166"/>
                  </a:lnTo>
                  <a:lnTo>
                    <a:pt x="5377" y="4056"/>
                  </a:lnTo>
                  <a:lnTo>
                    <a:pt x="5546" y="3936"/>
                  </a:lnTo>
                  <a:lnTo>
                    <a:pt x="5605" y="3875"/>
                  </a:lnTo>
                  <a:lnTo>
                    <a:pt x="5864" y="3444"/>
                  </a:lnTo>
                  <a:lnTo>
                    <a:pt x="5877" y="3388"/>
                  </a:lnTo>
                  <a:lnTo>
                    <a:pt x="5998" y="2639"/>
                  </a:lnTo>
                  <a:lnTo>
                    <a:pt x="6032" y="2575"/>
                  </a:lnTo>
                  <a:lnTo>
                    <a:pt x="6070" y="2214"/>
                  </a:lnTo>
                  <a:lnTo>
                    <a:pt x="6000" y="1966"/>
                  </a:lnTo>
                  <a:lnTo>
                    <a:pt x="5995" y="1709"/>
                  </a:lnTo>
                  <a:lnTo>
                    <a:pt x="6038" y="1589"/>
                  </a:lnTo>
                  <a:lnTo>
                    <a:pt x="6310" y="1364"/>
                  </a:lnTo>
                  <a:lnTo>
                    <a:pt x="6353" y="1343"/>
                  </a:lnTo>
                  <a:lnTo>
                    <a:pt x="6482" y="968"/>
                  </a:lnTo>
                  <a:lnTo>
                    <a:pt x="6506" y="789"/>
                  </a:lnTo>
                  <a:lnTo>
                    <a:pt x="6420" y="305"/>
                  </a:lnTo>
                  <a:lnTo>
                    <a:pt x="60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2"/>
            <p:cNvSpPr/>
            <p:nvPr/>
          </p:nvSpPr>
          <p:spPr>
            <a:xfrm>
              <a:off x="715107" y="4333794"/>
              <a:ext cx="66382" cy="94008"/>
            </a:xfrm>
            <a:custGeom>
              <a:rect b="b" l="l" r="r" t="t"/>
              <a:pathLst>
                <a:path extrusionOk="0" h="6377" w="4503">
                  <a:moveTo>
                    <a:pt x="1650" y="0"/>
                  </a:moveTo>
                  <a:lnTo>
                    <a:pt x="1468" y="16"/>
                  </a:lnTo>
                  <a:lnTo>
                    <a:pt x="1390" y="86"/>
                  </a:lnTo>
                  <a:lnTo>
                    <a:pt x="1254" y="145"/>
                  </a:lnTo>
                  <a:lnTo>
                    <a:pt x="1219" y="145"/>
                  </a:lnTo>
                  <a:lnTo>
                    <a:pt x="1077" y="179"/>
                  </a:lnTo>
                  <a:lnTo>
                    <a:pt x="973" y="334"/>
                  </a:lnTo>
                  <a:lnTo>
                    <a:pt x="976" y="334"/>
                  </a:lnTo>
                  <a:lnTo>
                    <a:pt x="1184" y="604"/>
                  </a:lnTo>
                  <a:lnTo>
                    <a:pt x="409" y="1214"/>
                  </a:lnTo>
                  <a:lnTo>
                    <a:pt x="179" y="1201"/>
                  </a:lnTo>
                  <a:lnTo>
                    <a:pt x="190" y="1147"/>
                  </a:lnTo>
                  <a:lnTo>
                    <a:pt x="155" y="1161"/>
                  </a:lnTo>
                  <a:lnTo>
                    <a:pt x="0" y="1356"/>
                  </a:lnTo>
                  <a:lnTo>
                    <a:pt x="64" y="1658"/>
                  </a:lnTo>
                  <a:lnTo>
                    <a:pt x="75" y="1666"/>
                  </a:lnTo>
                  <a:lnTo>
                    <a:pt x="460" y="1995"/>
                  </a:lnTo>
                  <a:lnTo>
                    <a:pt x="981" y="3126"/>
                  </a:lnTo>
                  <a:lnTo>
                    <a:pt x="1053" y="3275"/>
                  </a:lnTo>
                  <a:lnTo>
                    <a:pt x="1468" y="4136"/>
                  </a:lnTo>
                  <a:lnTo>
                    <a:pt x="1716" y="4623"/>
                  </a:lnTo>
                  <a:lnTo>
                    <a:pt x="2083" y="5433"/>
                  </a:lnTo>
                  <a:lnTo>
                    <a:pt x="2224" y="5970"/>
                  </a:lnTo>
                  <a:lnTo>
                    <a:pt x="2644" y="6347"/>
                  </a:lnTo>
                  <a:lnTo>
                    <a:pt x="2847" y="6377"/>
                  </a:lnTo>
                  <a:lnTo>
                    <a:pt x="2896" y="6369"/>
                  </a:lnTo>
                  <a:lnTo>
                    <a:pt x="3240" y="5978"/>
                  </a:lnTo>
                  <a:lnTo>
                    <a:pt x="3505" y="5438"/>
                  </a:lnTo>
                  <a:lnTo>
                    <a:pt x="3593" y="5184"/>
                  </a:lnTo>
                  <a:lnTo>
                    <a:pt x="4099" y="4241"/>
                  </a:lnTo>
                  <a:lnTo>
                    <a:pt x="4109" y="4187"/>
                  </a:lnTo>
                  <a:lnTo>
                    <a:pt x="4115" y="3791"/>
                  </a:lnTo>
                  <a:lnTo>
                    <a:pt x="4032" y="3460"/>
                  </a:lnTo>
                  <a:lnTo>
                    <a:pt x="3960" y="3267"/>
                  </a:lnTo>
                  <a:lnTo>
                    <a:pt x="4037" y="2529"/>
                  </a:lnTo>
                  <a:lnTo>
                    <a:pt x="4222" y="2259"/>
                  </a:lnTo>
                  <a:lnTo>
                    <a:pt x="4406" y="2054"/>
                  </a:lnTo>
                  <a:lnTo>
                    <a:pt x="4502" y="1733"/>
                  </a:lnTo>
                  <a:lnTo>
                    <a:pt x="4158" y="1342"/>
                  </a:lnTo>
                  <a:lnTo>
                    <a:pt x="4037" y="1008"/>
                  </a:lnTo>
                  <a:lnTo>
                    <a:pt x="3703" y="276"/>
                  </a:lnTo>
                  <a:lnTo>
                    <a:pt x="3569" y="153"/>
                  </a:lnTo>
                  <a:lnTo>
                    <a:pt x="3144" y="19"/>
                  </a:lnTo>
                  <a:lnTo>
                    <a:pt x="3142" y="19"/>
                  </a:lnTo>
                  <a:lnTo>
                    <a:pt x="2917" y="78"/>
                  </a:lnTo>
                  <a:lnTo>
                    <a:pt x="1778" y="14"/>
                  </a:lnTo>
                  <a:lnTo>
                    <a:pt x="16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2"/>
            <p:cNvSpPr/>
            <p:nvPr/>
          </p:nvSpPr>
          <p:spPr>
            <a:xfrm>
              <a:off x="856841" y="4488766"/>
              <a:ext cx="55591" cy="48028"/>
            </a:xfrm>
            <a:custGeom>
              <a:rect b="b" l="l" r="r" t="t"/>
              <a:pathLst>
                <a:path extrusionOk="0" h="3258" w="3771">
                  <a:moveTo>
                    <a:pt x="2059" y="1"/>
                  </a:moveTo>
                  <a:lnTo>
                    <a:pt x="992" y="576"/>
                  </a:lnTo>
                  <a:lnTo>
                    <a:pt x="30" y="1536"/>
                  </a:lnTo>
                  <a:lnTo>
                    <a:pt x="0" y="2073"/>
                  </a:lnTo>
                  <a:lnTo>
                    <a:pt x="49" y="2389"/>
                  </a:lnTo>
                  <a:lnTo>
                    <a:pt x="1019" y="3257"/>
                  </a:lnTo>
                  <a:lnTo>
                    <a:pt x="1610" y="3201"/>
                  </a:lnTo>
                  <a:lnTo>
                    <a:pt x="1757" y="3185"/>
                  </a:lnTo>
                  <a:lnTo>
                    <a:pt x="2490" y="3086"/>
                  </a:lnTo>
                  <a:lnTo>
                    <a:pt x="2607" y="3025"/>
                  </a:lnTo>
                  <a:lnTo>
                    <a:pt x="3158" y="2586"/>
                  </a:lnTo>
                  <a:lnTo>
                    <a:pt x="3449" y="2266"/>
                  </a:lnTo>
                  <a:lnTo>
                    <a:pt x="3479" y="2225"/>
                  </a:lnTo>
                  <a:lnTo>
                    <a:pt x="3754" y="1851"/>
                  </a:lnTo>
                  <a:lnTo>
                    <a:pt x="3770" y="1779"/>
                  </a:lnTo>
                  <a:lnTo>
                    <a:pt x="3768" y="1263"/>
                  </a:lnTo>
                  <a:lnTo>
                    <a:pt x="3749" y="1191"/>
                  </a:lnTo>
                  <a:lnTo>
                    <a:pt x="3289" y="680"/>
                  </a:lnTo>
                  <a:lnTo>
                    <a:pt x="3091" y="592"/>
                  </a:lnTo>
                  <a:lnTo>
                    <a:pt x="3006" y="549"/>
                  </a:lnTo>
                  <a:lnTo>
                    <a:pt x="2784" y="405"/>
                  </a:lnTo>
                  <a:lnTo>
                    <a:pt x="2415" y="156"/>
                  </a:lnTo>
                  <a:lnTo>
                    <a:pt x="20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2"/>
            <p:cNvSpPr/>
            <p:nvPr/>
          </p:nvSpPr>
          <p:spPr>
            <a:xfrm>
              <a:off x="716906" y="4556537"/>
              <a:ext cx="61768" cy="52038"/>
            </a:xfrm>
            <a:custGeom>
              <a:rect b="b" l="l" r="r" t="t"/>
              <a:pathLst>
                <a:path extrusionOk="0" h="3530" w="4190">
                  <a:moveTo>
                    <a:pt x="3034" y="1"/>
                  </a:moveTo>
                  <a:cubicBezTo>
                    <a:pt x="3010" y="1"/>
                    <a:pt x="2986" y="1"/>
                    <a:pt x="2963" y="3"/>
                  </a:cubicBezTo>
                  <a:cubicBezTo>
                    <a:pt x="2450" y="27"/>
                    <a:pt x="2466" y="593"/>
                    <a:pt x="2439" y="791"/>
                  </a:cubicBezTo>
                  <a:cubicBezTo>
                    <a:pt x="2415" y="987"/>
                    <a:pt x="1701" y="1481"/>
                    <a:pt x="1480" y="1505"/>
                  </a:cubicBezTo>
                  <a:cubicBezTo>
                    <a:pt x="1470" y="1506"/>
                    <a:pt x="1460" y="1507"/>
                    <a:pt x="1450" y="1507"/>
                  </a:cubicBezTo>
                  <a:cubicBezTo>
                    <a:pt x="1214" y="1507"/>
                    <a:pt x="733" y="1258"/>
                    <a:pt x="592" y="1235"/>
                  </a:cubicBezTo>
                  <a:cubicBezTo>
                    <a:pt x="586" y="1234"/>
                    <a:pt x="581" y="1234"/>
                    <a:pt x="575" y="1234"/>
                  </a:cubicBezTo>
                  <a:cubicBezTo>
                    <a:pt x="445" y="1234"/>
                    <a:pt x="437" y="1508"/>
                    <a:pt x="247" y="1580"/>
                  </a:cubicBezTo>
                  <a:cubicBezTo>
                    <a:pt x="49" y="1652"/>
                    <a:pt x="1" y="2318"/>
                    <a:pt x="346" y="2516"/>
                  </a:cubicBezTo>
                  <a:cubicBezTo>
                    <a:pt x="500" y="2604"/>
                    <a:pt x="826" y="2619"/>
                    <a:pt x="1142" y="2619"/>
                  </a:cubicBezTo>
                  <a:cubicBezTo>
                    <a:pt x="1301" y="2619"/>
                    <a:pt x="1457" y="2615"/>
                    <a:pt x="1587" y="2615"/>
                  </a:cubicBezTo>
                  <a:cubicBezTo>
                    <a:pt x="1779" y="2615"/>
                    <a:pt x="1915" y="2623"/>
                    <a:pt x="1923" y="2663"/>
                  </a:cubicBezTo>
                  <a:cubicBezTo>
                    <a:pt x="1970" y="2926"/>
                    <a:pt x="2752" y="3529"/>
                    <a:pt x="2944" y="3529"/>
                  </a:cubicBezTo>
                  <a:cubicBezTo>
                    <a:pt x="2952" y="3529"/>
                    <a:pt x="2958" y="3528"/>
                    <a:pt x="2963" y="3526"/>
                  </a:cubicBezTo>
                  <a:cubicBezTo>
                    <a:pt x="3116" y="3476"/>
                    <a:pt x="3129" y="3008"/>
                    <a:pt x="2963" y="2668"/>
                  </a:cubicBezTo>
                  <a:cubicBezTo>
                    <a:pt x="2795" y="2329"/>
                    <a:pt x="3228" y="2147"/>
                    <a:pt x="3501" y="2147"/>
                  </a:cubicBezTo>
                  <a:cubicBezTo>
                    <a:pt x="3771" y="2147"/>
                    <a:pt x="3723" y="1679"/>
                    <a:pt x="3747" y="1457"/>
                  </a:cubicBezTo>
                  <a:cubicBezTo>
                    <a:pt x="3771" y="1235"/>
                    <a:pt x="4140" y="1037"/>
                    <a:pt x="4167" y="642"/>
                  </a:cubicBezTo>
                  <a:cubicBezTo>
                    <a:pt x="4190" y="266"/>
                    <a:pt x="3537" y="1"/>
                    <a:pt x="30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2"/>
            <p:cNvSpPr/>
            <p:nvPr/>
          </p:nvSpPr>
          <p:spPr>
            <a:xfrm>
              <a:off x="3740432" y="3070323"/>
              <a:ext cx="302484" cy="247513"/>
            </a:xfrm>
            <a:custGeom>
              <a:rect b="b" l="l" r="r" t="t"/>
              <a:pathLst>
                <a:path extrusionOk="0" h="16790" w="20519">
                  <a:moveTo>
                    <a:pt x="15125" y="0"/>
                  </a:moveTo>
                  <a:cubicBezTo>
                    <a:pt x="15101" y="0"/>
                    <a:pt x="15074" y="6"/>
                    <a:pt x="15043" y="18"/>
                  </a:cubicBezTo>
                  <a:cubicBezTo>
                    <a:pt x="15008" y="18"/>
                    <a:pt x="14984" y="34"/>
                    <a:pt x="14984" y="71"/>
                  </a:cubicBezTo>
                  <a:cubicBezTo>
                    <a:pt x="14989" y="106"/>
                    <a:pt x="15032" y="106"/>
                    <a:pt x="15043" y="136"/>
                  </a:cubicBezTo>
                  <a:cubicBezTo>
                    <a:pt x="15035" y="135"/>
                    <a:pt x="15027" y="134"/>
                    <a:pt x="15020" y="134"/>
                  </a:cubicBezTo>
                  <a:cubicBezTo>
                    <a:pt x="14919" y="134"/>
                    <a:pt x="14829" y="216"/>
                    <a:pt x="14727" y="216"/>
                  </a:cubicBezTo>
                  <a:cubicBezTo>
                    <a:pt x="14696" y="216"/>
                    <a:pt x="14663" y="208"/>
                    <a:pt x="14628" y="186"/>
                  </a:cubicBezTo>
                  <a:cubicBezTo>
                    <a:pt x="14615" y="185"/>
                    <a:pt x="14601" y="184"/>
                    <a:pt x="14588" y="184"/>
                  </a:cubicBezTo>
                  <a:cubicBezTo>
                    <a:pt x="14559" y="184"/>
                    <a:pt x="14530" y="188"/>
                    <a:pt x="14503" y="197"/>
                  </a:cubicBezTo>
                  <a:cubicBezTo>
                    <a:pt x="14441" y="221"/>
                    <a:pt x="14385" y="251"/>
                    <a:pt x="14353" y="312"/>
                  </a:cubicBezTo>
                  <a:cubicBezTo>
                    <a:pt x="14340" y="355"/>
                    <a:pt x="14372" y="371"/>
                    <a:pt x="14396" y="392"/>
                  </a:cubicBezTo>
                  <a:cubicBezTo>
                    <a:pt x="14364" y="382"/>
                    <a:pt x="14340" y="358"/>
                    <a:pt x="14313" y="339"/>
                  </a:cubicBezTo>
                  <a:cubicBezTo>
                    <a:pt x="14306" y="334"/>
                    <a:pt x="14302" y="333"/>
                    <a:pt x="14301" y="333"/>
                  </a:cubicBezTo>
                  <a:lnTo>
                    <a:pt x="14301" y="333"/>
                  </a:lnTo>
                  <a:cubicBezTo>
                    <a:pt x="14300" y="333"/>
                    <a:pt x="14303" y="337"/>
                    <a:pt x="14302" y="337"/>
                  </a:cubicBezTo>
                  <a:cubicBezTo>
                    <a:pt x="14301" y="337"/>
                    <a:pt x="14298" y="335"/>
                    <a:pt x="14292" y="331"/>
                  </a:cubicBezTo>
                  <a:cubicBezTo>
                    <a:pt x="14277" y="328"/>
                    <a:pt x="14264" y="327"/>
                    <a:pt x="14250" y="327"/>
                  </a:cubicBezTo>
                  <a:cubicBezTo>
                    <a:pt x="14144" y="327"/>
                    <a:pt x="14054" y="396"/>
                    <a:pt x="13955" y="422"/>
                  </a:cubicBezTo>
                  <a:cubicBezTo>
                    <a:pt x="13850" y="470"/>
                    <a:pt x="13743" y="523"/>
                    <a:pt x="13631" y="558"/>
                  </a:cubicBezTo>
                  <a:cubicBezTo>
                    <a:pt x="13479" y="620"/>
                    <a:pt x="13332" y="692"/>
                    <a:pt x="13171" y="735"/>
                  </a:cubicBezTo>
                  <a:cubicBezTo>
                    <a:pt x="12995" y="783"/>
                    <a:pt x="12813" y="825"/>
                    <a:pt x="12634" y="868"/>
                  </a:cubicBezTo>
                  <a:cubicBezTo>
                    <a:pt x="12318" y="973"/>
                    <a:pt x="11990" y="999"/>
                    <a:pt x="11663" y="1023"/>
                  </a:cubicBezTo>
                  <a:cubicBezTo>
                    <a:pt x="11588" y="1026"/>
                    <a:pt x="11516" y="1026"/>
                    <a:pt x="11444" y="1042"/>
                  </a:cubicBezTo>
                  <a:cubicBezTo>
                    <a:pt x="11289" y="1087"/>
                    <a:pt x="11118" y="1071"/>
                    <a:pt x="10974" y="1165"/>
                  </a:cubicBezTo>
                  <a:cubicBezTo>
                    <a:pt x="10904" y="1235"/>
                    <a:pt x="10810" y="1280"/>
                    <a:pt x="10762" y="1363"/>
                  </a:cubicBezTo>
                  <a:cubicBezTo>
                    <a:pt x="10646" y="1569"/>
                    <a:pt x="10476" y="1645"/>
                    <a:pt x="10266" y="1645"/>
                  </a:cubicBezTo>
                  <a:cubicBezTo>
                    <a:pt x="10239" y="1645"/>
                    <a:pt x="10211" y="1643"/>
                    <a:pt x="10182" y="1641"/>
                  </a:cubicBezTo>
                  <a:cubicBezTo>
                    <a:pt x="10161" y="1644"/>
                    <a:pt x="10139" y="1652"/>
                    <a:pt x="10123" y="1662"/>
                  </a:cubicBezTo>
                  <a:cubicBezTo>
                    <a:pt x="10082" y="1822"/>
                    <a:pt x="9986" y="1904"/>
                    <a:pt x="9838" y="1904"/>
                  </a:cubicBezTo>
                  <a:cubicBezTo>
                    <a:pt x="9815" y="1904"/>
                    <a:pt x="9791" y="1902"/>
                    <a:pt x="9765" y="1898"/>
                  </a:cubicBezTo>
                  <a:cubicBezTo>
                    <a:pt x="9762" y="1897"/>
                    <a:pt x="9759" y="1897"/>
                    <a:pt x="9756" y="1897"/>
                  </a:cubicBezTo>
                  <a:cubicBezTo>
                    <a:pt x="9744" y="1897"/>
                    <a:pt x="9733" y="1900"/>
                    <a:pt x="9722" y="1900"/>
                  </a:cubicBezTo>
                  <a:cubicBezTo>
                    <a:pt x="9369" y="2093"/>
                    <a:pt x="9011" y="2267"/>
                    <a:pt x="8602" y="2267"/>
                  </a:cubicBezTo>
                  <a:cubicBezTo>
                    <a:pt x="8569" y="2267"/>
                    <a:pt x="8535" y="2266"/>
                    <a:pt x="8500" y="2264"/>
                  </a:cubicBezTo>
                  <a:cubicBezTo>
                    <a:pt x="8471" y="2264"/>
                    <a:pt x="8508" y="2267"/>
                    <a:pt x="8479" y="2272"/>
                  </a:cubicBezTo>
                  <a:cubicBezTo>
                    <a:pt x="8335" y="2411"/>
                    <a:pt x="8230" y="2603"/>
                    <a:pt x="8003" y="2630"/>
                  </a:cubicBezTo>
                  <a:cubicBezTo>
                    <a:pt x="7894" y="2689"/>
                    <a:pt x="7784" y="2745"/>
                    <a:pt x="7760" y="2884"/>
                  </a:cubicBezTo>
                  <a:cubicBezTo>
                    <a:pt x="7765" y="2962"/>
                    <a:pt x="7837" y="2991"/>
                    <a:pt x="7891" y="3039"/>
                  </a:cubicBezTo>
                  <a:cubicBezTo>
                    <a:pt x="7722" y="3066"/>
                    <a:pt x="7586" y="3122"/>
                    <a:pt x="7468" y="3240"/>
                  </a:cubicBezTo>
                  <a:cubicBezTo>
                    <a:pt x="7381" y="3325"/>
                    <a:pt x="7282" y="3407"/>
                    <a:pt x="7156" y="3407"/>
                  </a:cubicBezTo>
                  <a:cubicBezTo>
                    <a:pt x="7124" y="3407"/>
                    <a:pt x="7090" y="3401"/>
                    <a:pt x="7054" y="3389"/>
                  </a:cubicBezTo>
                  <a:cubicBezTo>
                    <a:pt x="6934" y="3398"/>
                    <a:pt x="6840" y="3480"/>
                    <a:pt x="6725" y="3507"/>
                  </a:cubicBezTo>
                  <a:cubicBezTo>
                    <a:pt x="6632" y="3537"/>
                    <a:pt x="6565" y="3609"/>
                    <a:pt x="6493" y="3673"/>
                  </a:cubicBezTo>
                  <a:cubicBezTo>
                    <a:pt x="6276" y="3879"/>
                    <a:pt x="6100" y="4119"/>
                    <a:pt x="5907" y="4344"/>
                  </a:cubicBezTo>
                  <a:cubicBezTo>
                    <a:pt x="5808" y="4478"/>
                    <a:pt x="5642" y="4555"/>
                    <a:pt x="5597" y="4734"/>
                  </a:cubicBezTo>
                  <a:cubicBezTo>
                    <a:pt x="5618" y="4788"/>
                    <a:pt x="5605" y="4844"/>
                    <a:pt x="5613" y="4903"/>
                  </a:cubicBezTo>
                  <a:cubicBezTo>
                    <a:pt x="5558" y="4876"/>
                    <a:pt x="5498" y="4857"/>
                    <a:pt x="5443" y="4857"/>
                  </a:cubicBezTo>
                  <a:cubicBezTo>
                    <a:pt x="5389" y="4857"/>
                    <a:pt x="5340" y="4876"/>
                    <a:pt x="5308" y="4927"/>
                  </a:cubicBezTo>
                  <a:cubicBezTo>
                    <a:pt x="5231" y="5050"/>
                    <a:pt x="5380" y="5103"/>
                    <a:pt x="5452" y="5162"/>
                  </a:cubicBezTo>
                  <a:lnTo>
                    <a:pt x="5450" y="5162"/>
                  </a:lnTo>
                  <a:lnTo>
                    <a:pt x="5313" y="5095"/>
                  </a:lnTo>
                  <a:cubicBezTo>
                    <a:pt x="5257" y="5056"/>
                    <a:pt x="5207" y="4997"/>
                    <a:pt x="5141" y="4997"/>
                  </a:cubicBezTo>
                  <a:cubicBezTo>
                    <a:pt x="5117" y="4997"/>
                    <a:pt x="5090" y="5005"/>
                    <a:pt x="5059" y="5026"/>
                  </a:cubicBezTo>
                  <a:cubicBezTo>
                    <a:pt x="4982" y="5090"/>
                    <a:pt x="4928" y="5170"/>
                    <a:pt x="4907" y="5272"/>
                  </a:cubicBezTo>
                  <a:cubicBezTo>
                    <a:pt x="4846" y="5344"/>
                    <a:pt x="5043" y="5440"/>
                    <a:pt x="4886" y="5504"/>
                  </a:cubicBezTo>
                  <a:cubicBezTo>
                    <a:pt x="4813" y="5535"/>
                    <a:pt x="4762" y="5625"/>
                    <a:pt x="4675" y="5625"/>
                  </a:cubicBezTo>
                  <a:cubicBezTo>
                    <a:pt x="4657" y="5625"/>
                    <a:pt x="4637" y="5621"/>
                    <a:pt x="4616" y="5611"/>
                  </a:cubicBezTo>
                  <a:cubicBezTo>
                    <a:pt x="4533" y="5633"/>
                    <a:pt x="4495" y="5694"/>
                    <a:pt x="4469" y="5766"/>
                  </a:cubicBezTo>
                  <a:cubicBezTo>
                    <a:pt x="4447" y="5865"/>
                    <a:pt x="4568" y="5879"/>
                    <a:pt x="4584" y="5954"/>
                  </a:cubicBezTo>
                  <a:lnTo>
                    <a:pt x="4562" y="5935"/>
                  </a:lnTo>
                  <a:cubicBezTo>
                    <a:pt x="4541" y="5949"/>
                    <a:pt x="4521" y="5955"/>
                    <a:pt x="4503" y="5955"/>
                  </a:cubicBezTo>
                  <a:cubicBezTo>
                    <a:pt x="4443" y="5955"/>
                    <a:pt x="4397" y="5890"/>
                    <a:pt x="4338" y="5884"/>
                  </a:cubicBezTo>
                  <a:cubicBezTo>
                    <a:pt x="4097" y="6052"/>
                    <a:pt x="3843" y="6189"/>
                    <a:pt x="3541" y="6210"/>
                  </a:cubicBezTo>
                  <a:cubicBezTo>
                    <a:pt x="3402" y="6224"/>
                    <a:pt x="3284" y="6288"/>
                    <a:pt x="3172" y="6360"/>
                  </a:cubicBezTo>
                  <a:cubicBezTo>
                    <a:pt x="3044" y="6448"/>
                    <a:pt x="2918" y="6539"/>
                    <a:pt x="2883" y="6702"/>
                  </a:cubicBezTo>
                  <a:cubicBezTo>
                    <a:pt x="2878" y="6764"/>
                    <a:pt x="2878" y="6822"/>
                    <a:pt x="2886" y="6884"/>
                  </a:cubicBezTo>
                  <a:cubicBezTo>
                    <a:pt x="2900" y="6997"/>
                    <a:pt x="2867" y="7051"/>
                    <a:pt x="2788" y="7051"/>
                  </a:cubicBezTo>
                  <a:cubicBezTo>
                    <a:pt x="2765" y="7051"/>
                    <a:pt x="2736" y="7046"/>
                    <a:pt x="2704" y="7036"/>
                  </a:cubicBezTo>
                  <a:cubicBezTo>
                    <a:pt x="2675" y="7028"/>
                    <a:pt x="2647" y="7018"/>
                    <a:pt x="2618" y="7018"/>
                  </a:cubicBezTo>
                  <a:cubicBezTo>
                    <a:pt x="2610" y="7018"/>
                    <a:pt x="2602" y="7019"/>
                    <a:pt x="2594" y="7020"/>
                  </a:cubicBezTo>
                  <a:cubicBezTo>
                    <a:pt x="2530" y="7050"/>
                    <a:pt x="2490" y="7098"/>
                    <a:pt x="2479" y="7167"/>
                  </a:cubicBezTo>
                  <a:cubicBezTo>
                    <a:pt x="2517" y="7320"/>
                    <a:pt x="2453" y="7405"/>
                    <a:pt x="2292" y="7421"/>
                  </a:cubicBezTo>
                  <a:cubicBezTo>
                    <a:pt x="2271" y="7421"/>
                    <a:pt x="2252" y="7429"/>
                    <a:pt x="2233" y="7440"/>
                  </a:cubicBezTo>
                  <a:cubicBezTo>
                    <a:pt x="2153" y="7529"/>
                    <a:pt x="2091" y="7650"/>
                    <a:pt x="1970" y="7650"/>
                  </a:cubicBezTo>
                  <a:cubicBezTo>
                    <a:pt x="1939" y="7650"/>
                    <a:pt x="1903" y="7641"/>
                    <a:pt x="1862" y="7622"/>
                  </a:cubicBezTo>
                  <a:cubicBezTo>
                    <a:pt x="1835" y="7616"/>
                    <a:pt x="1809" y="7613"/>
                    <a:pt x="1784" y="7613"/>
                  </a:cubicBezTo>
                  <a:cubicBezTo>
                    <a:pt x="1765" y="7613"/>
                    <a:pt x="1747" y="7614"/>
                    <a:pt x="1728" y="7617"/>
                  </a:cubicBezTo>
                  <a:cubicBezTo>
                    <a:pt x="1610" y="7646"/>
                    <a:pt x="1479" y="7654"/>
                    <a:pt x="1407" y="7777"/>
                  </a:cubicBezTo>
                  <a:cubicBezTo>
                    <a:pt x="1372" y="7822"/>
                    <a:pt x="1477" y="7884"/>
                    <a:pt x="1383" y="7924"/>
                  </a:cubicBezTo>
                  <a:cubicBezTo>
                    <a:pt x="1254" y="7979"/>
                    <a:pt x="1145" y="8088"/>
                    <a:pt x="998" y="8088"/>
                  </a:cubicBezTo>
                  <a:cubicBezTo>
                    <a:pt x="974" y="8088"/>
                    <a:pt x="949" y="8085"/>
                    <a:pt x="923" y="8079"/>
                  </a:cubicBezTo>
                  <a:cubicBezTo>
                    <a:pt x="856" y="8095"/>
                    <a:pt x="803" y="8125"/>
                    <a:pt x="766" y="8183"/>
                  </a:cubicBezTo>
                  <a:cubicBezTo>
                    <a:pt x="752" y="8378"/>
                    <a:pt x="653" y="8469"/>
                    <a:pt x="459" y="8469"/>
                  </a:cubicBezTo>
                  <a:cubicBezTo>
                    <a:pt x="456" y="8469"/>
                    <a:pt x="453" y="8469"/>
                    <a:pt x="450" y="8469"/>
                  </a:cubicBezTo>
                  <a:cubicBezTo>
                    <a:pt x="397" y="8469"/>
                    <a:pt x="335" y="8475"/>
                    <a:pt x="279" y="8491"/>
                  </a:cubicBezTo>
                  <a:cubicBezTo>
                    <a:pt x="234" y="8507"/>
                    <a:pt x="199" y="8536"/>
                    <a:pt x="177" y="8576"/>
                  </a:cubicBezTo>
                  <a:cubicBezTo>
                    <a:pt x="129" y="8686"/>
                    <a:pt x="92" y="8798"/>
                    <a:pt x="65" y="8916"/>
                  </a:cubicBezTo>
                  <a:cubicBezTo>
                    <a:pt x="70" y="9250"/>
                    <a:pt x="1" y="9595"/>
                    <a:pt x="188" y="9905"/>
                  </a:cubicBezTo>
                  <a:cubicBezTo>
                    <a:pt x="311" y="10036"/>
                    <a:pt x="493" y="10116"/>
                    <a:pt x="536" y="10314"/>
                  </a:cubicBezTo>
                  <a:cubicBezTo>
                    <a:pt x="570" y="10389"/>
                    <a:pt x="600" y="10469"/>
                    <a:pt x="632" y="10547"/>
                  </a:cubicBezTo>
                  <a:cubicBezTo>
                    <a:pt x="643" y="10563"/>
                    <a:pt x="656" y="10579"/>
                    <a:pt x="675" y="10592"/>
                  </a:cubicBezTo>
                  <a:cubicBezTo>
                    <a:pt x="699" y="10609"/>
                    <a:pt x="725" y="10619"/>
                    <a:pt x="753" y="10619"/>
                  </a:cubicBezTo>
                  <a:cubicBezTo>
                    <a:pt x="756" y="10619"/>
                    <a:pt x="760" y="10619"/>
                    <a:pt x="763" y="10619"/>
                  </a:cubicBezTo>
                  <a:cubicBezTo>
                    <a:pt x="868" y="10535"/>
                    <a:pt x="981" y="10480"/>
                    <a:pt x="1107" y="10480"/>
                  </a:cubicBezTo>
                  <a:cubicBezTo>
                    <a:pt x="1149" y="10480"/>
                    <a:pt x="1192" y="10486"/>
                    <a:pt x="1236" y="10499"/>
                  </a:cubicBezTo>
                  <a:cubicBezTo>
                    <a:pt x="1244" y="10499"/>
                    <a:pt x="1252" y="10500"/>
                    <a:pt x="1260" y="10500"/>
                  </a:cubicBezTo>
                  <a:cubicBezTo>
                    <a:pt x="1283" y="10500"/>
                    <a:pt x="1304" y="10497"/>
                    <a:pt x="1324" y="10491"/>
                  </a:cubicBezTo>
                  <a:cubicBezTo>
                    <a:pt x="1364" y="10471"/>
                    <a:pt x="1405" y="10452"/>
                    <a:pt x="1448" y="10452"/>
                  </a:cubicBezTo>
                  <a:cubicBezTo>
                    <a:pt x="1468" y="10452"/>
                    <a:pt x="1488" y="10456"/>
                    <a:pt x="1509" y="10467"/>
                  </a:cubicBezTo>
                  <a:cubicBezTo>
                    <a:pt x="1618" y="10483"/>
                    <a:pt x="1712" y="10531"/>
                    <a:pt x="1811" y="10576"/>
                  </a:cubicBezTo>
                  <a:cubicBezTo>
                    <a:pt x="1830" y="10574"/>
                    <a:pt x="1848" y="10566"/>
                    <a:pt x="1867" y="10555"/>
                  </a:cubicBezTo>
                  <a:cubicBezTo>
                    <a:pt x="1923" y="10510"/>
                    <a:pt x="1968" y="10450"/>
                    <a:pt x="2045" y="10450"/>
                  </a:cubicBezTo>
                  <a:cubicBezTo>
                    <a:pt x="2050" y="10450"/>
                    <a:pt x="2055" y="10450"/>
                    <a:pt x="2060" y="10451"/>
                  </a:cubicBezTo>
                  <a:cubicBezTo>
                    <a:pt x="2070" y="10449"/>
                    <a:pt x="2079" y="10448"/>
                    <a:pt x="2087" y="10448"/>
                  </a:cubicBezTo>
                  <a:cubicBezTo>
                    <a:pt x="2146" y="10448"/>
                    <a:pt x="2157" y="10496"/>
                    <a:pt x="2161" y="10552"/>
                  </a:cubicBezTo>
                  <a:cubicBezTo>
                    <a:pt x="2172" y="10582"/>
                    <a:pt x="2191" y="10606"/>
                    <a:pt x="2215" y="10622"/>
                  </a:cubicBezTo>
                  <a:cubicBezTo>
                    <a:pt x="2279" y="10648"/>
                    <a:pt x="2322" y="10702"/>
                    <a:pt x="2375" y="10742"/>
                  </a:cubicBezTo>
                  <a:cubicBezTo>
                    <a:pt x="2397" y="10742"/>
                    <a:pt x="2415" y="10737"/>
                    <a:pt x="2429" y="10723"/>
                  </a:cubicBezTo>
                  <a:cubicBezTo>
                    <a:pt x="2447" y="10717"/>
                    <a:pt x="2448" y="10676"/>
                    <a:pt x="2455" y="10676"/>
                  </a:cubicBezTo>
                  <a:cubicBezTo>
                    <a:pt x="2457" y="10676"/>
                    <a:pt x="2459" y="10677"/>
                    <a:pt x="2461" y="10681"/>
                  </a:cubicBezTo>
                  <a:cubicBezTo>
                    <a:pt x="2533" y="10782"/>
                    <a:pt x="2544" y="10902"/>
                    <a:pt x="2509" y="11020"/>
                  </a:cubicBezTo>
                  <a:cubicBezTo>
                    <a:pt x="2482" y="11114"/>
                    <a:pt x="2455" y="11229"/>
                    <a:pt x="2490" y="11301"/>
                  </a:cubicBezTo>
                  <a:cubicBezTo>
                    <a:pt x="2560" y="11440"/>
                    <a:pt x="2533" y="11568"/>
                    <a:pt x="2522" y="11702"/>
                  </a:cubicBezTo>
                  <a:cubicBezTo>
                    <a:pt x="2530" y="11814"/>
                    <a:pt x="2568" y="11908"/>
                    <a:pt x="2659" y="11977"/>
                  </a:cubicBezTo>
                  <a:cubicBezTo>
                    <a:pt x="2712" y="11996"/>
                    <a:pt x="2765" y="12005"/>
                    <a:pt x="2817" y="12005"/>
                  </a:cubicBezTo>
                  <a:cubicBezTo>
                    <a:pt x="2905" y="12005"/>
                    <a:pt x="2991" y="11980"/>
                    <a:pt x="3073" y="11934"/>
                  </a:cubicBezTo>
                  <a:cubicBezTo>
                    <a:pt x="3110" y="11908"/>
                    <a:pt x="3113" y="11870"/>
                    <a:pt x="3089" y="11836"/>
                  </a:cubicBezTo>
                  <a:cubicBezTo>
                    <a:pt x="2971" y="11659"/>
                    <a:pt x="3049" y="11582"/>
                    <a:pt x="3228" y="11549"/>
                  </a:cubicBezTo>
                  <a:cubicBezTo>
                    <a:pt x="3281" y="11539"/>
                    <a:pt x="3338" y="11523"/>
                    <a:pt x="3362" y="11472"/>
                  </a:cubicBezTo>
                  <a:cubicBezTo>
                    <a:pt x="3382" y="11431"/>
                    <a:pt x="3391" y="11417"/>
                    <a:pt x="3394" y="11417"/>
                  </a:cubicBezTo>
                  <a:lnTo>
                    <a:pt x="3394" y="11417"/>
                  </a:lnTo>
                  <a:cubicBezTo>
                    <a:pt x="3402" y="11417"/>
                    <a:pt x="3376" y="11503"/>
                    <a:pt x="3408" y="11503"/>
                  </a:cubicBezTo>
                  <a:cubicBezTo>
                    <a:pt x="3410" y="11503"/>
                    <a:pt x="3412" y="11502"/>
                    <a:pt x="3415" y="11501"/>
                  </a:cubicBezTo>
                  <a:cubicBezTo>
                    <a:pt x="3466" y="11483"/>
                    <a:pt x="3543" y="11491"/>
                    <a:pt x="3608" y="11477"/>
                  </a:cubicBezTo>
                  <a:cubicBezTo>
                    <a:pt x="3672" y="11451"/>
                    <a:pt x="3701" y="11392"/>
                    <a:pt x="3723" y="11330"/>
                  </a:cubicBezTo>
                  <a:cubicBezTo>
                    <a:pt x="3736" y="11279"/>
                    <a:pt x="3747" y="11229"/>
                    <a:pt x="3763" y="11178"/>
                  </a:cubicBezTo>
                  <a:cubicBezTo>
                    <a:pt x="3795" y="11084"/>
                    <a:pt x="3824" y="10988"/>
                    <a:pt x="3856" y="10892"/>
                  </a:cubicBezTo>
                  <a:cubicBezTo>
                    <a:pt x="3891" y="10790"/>
                    <a:pt x="3950" y="10705"/>
                    <a:pt x="4019" y="10624"/>
                  </a:cubicBezTo>
                  <a:cubicBezTo>
                    <a:pt x="4065" y="10576"/>
                    <a:pt x="4110" y="10528"/>
                    <a:pt x="4164" y="10488"/>
                  </a:cubicBezTo>
                  <a:cubicBezTo>
                    <a:pt x="4271" y="10419"/>
                    <a:pt x="4386" y="10368"/>
                    <a:pt x="4501" y="10312"/>
                  </a:cubicBezTo>
                  <a:cubicBezTo>
                    <a:pt x="4578" y="10269"/>
                    <a:pt x="4661" y="10234"/>
                    <a:pt x="4733" y="10178"/>
                  </a:cubicBezTo>
                  <a:cubicBezTo>
                    <a:pt x="4755" y="10159"/>
                    <a:pt x="4781" y="10143"/>
                    <a:pt x="4803" y="10124"/>
                  </a:cubicBezTo>
                  <a:cubicBezTo>
                    <a:pt x="4971" y="10028"/>
                    <a:pt x="5145" y="9940"/>
                    <a:pt x="5324" y="9862"/>
                  </a:cubicBezTo>
                  <a:cubicBezTo>
                    <a:pt x="5435" y="9816"/>
                    <a:pt x="5548" y="9778"/>
                    <a:pt x="5665" y="9778"/>
                  </a:cubicBezTo>
                  <a:cubicBezTo>
                    <a:pt x="5723" y="9778"/>
                    <a:pt x="5782" y="9787"/>
                    <a:pt x="5843" y="9809"/>
                  </a:cubicBezTo>
                  <a:cubicBezTo>
                    <a:pt x="6257" y="9953"/>
                    <a:pt x="6634" y="10156"/>
                    <a:pt x="6936" y="10485"/>
                  </a:cubicBezTo>
                  <a:cubicBezTo>
                    <a:pt x="7001" y="10547"/>
                    <a:pt x="7067" y="10603"/>
                    <a:pt x="7126" y="10670"/>
                  </a:cubicBezTo>
                  <a:cubicBezTo>
                    <a:pt x="7268" y="10836"/>
                    <a:pt x="7378" y="11015"/>
                    <a:pt x="7345" y="11247"/>
                  </a:cubicBezTo>
                  <a:cubicBezTo>
                    <a:pt x="7332" y="11287"/>
                    <a:pt x="7313" y="11322"/>
                    <a:pt x="7297" y="11360"/>
                  </a:cubicBezTo>
                  <a:cubicBezTo>
                    <a:pt x="7268" y="11424"/>
                    <a:pt x="7233" y="11488"/>
                    <a:pt x="7204" y="11552"/>
                  </a:cubicBezTo>
                  <a:cubicBezTo>
                    <a:pt x="7177" y="11632"/>
                    <a:pt x="7140" y="11710"/>
                    <a:pt x="7113" y="11787"/>
                  </a:cubicBezTo>
                  <a:cubicBezTo>
                    <a:pt x="7089" y="11884"/>
                    <a:pt x="7097" y="11985"/>
                    <a:pt x="7075" y="12082"/>
                  </a:cubicBezTo>
                  <a:cubicBezTo>
                    <a:pt x="7067" y="12170"/>
                    <a:pt x="7126" y="12215"/>
                    <a:pt x="7190" y="12253"/>
                  </a:cubicBezTo>
                  <a:cubicBezTo>
                    <a:pt x="7271" y="12303"/>
                    <a:pt x="7321" y="12370"/>
                    <a:pt x="7332" y="12464"/>
                  </a:cubicBezTo>
                  <a:cubicBezTo>
                    <a:pt x="7372" y="12603"/>
                    <a:pt x="7375" y="12753"/>
                    <a:pt x="7447" y="12884"/>
                  </a:cubicBezTo>
                  <a:cubicBezTo>
                    <a:pt x="7610" y="12926"/>
                    <a:pt x="7738" y="13015"/>
                    <a:pt x="7829" y="13162"/>
                  </a:cubicBezTo>
                  <a:cubicBezTo>
                    <a:pt x="7877" y="13242"/>
                    <a:pt x="7955" y="13306"/>
                    <a:pt x="8014" y="13381"/>
                  </a:cubicBezTo>
                  <a:cubicBezTo>
                    <a:pt x="8050" y="13426"/>
                    <a:pt x="8088" y="13481"/>
                    <a:pt x="8144" y="13481"/>
                  </a:cubicBezTo>
                  <a:cubicBezTo>
                    <a:pt x="8154" y="13481"/>
                    <a:pt x="8165" y="13479"/>
                    <a:pt x="8177" y="13474"/>
                  </a:cubicBezTo>
                  <a:lnTo>
                    <a:pt x="8337" y="13774"/>
                  </a:lnTo>
                  <a:cubicBezTo>
                    <a:pt x="8343" y="13969"/>
                    <a:pt x="8241" y="14148"/>
                    <a:pt x="8268" y="14346"/>
                  </a:cubicBezTo>
                  <a:cubicBezTo>
                    <a:pt x="8361" y="14445"/>
                    <a:pt x="8498" y="14466"/>
                    <a:pt x="8613" y="14528"/>
                  </a:cubicBezTo>
                  <a:cubicBezTo>
                    <a:pt x="8843" y="14597"/>
                    <a:pt x="9083" y="14597"/>
                    <a:pt x="9321" y="14624"/>
                  </a:cubicBezTo>
                  <a:cubicBezTo>
                    <a:pt x="9350" y="14622"/>
                    <a:pt x="9378" y="14621"/>
                    <a:pt x="9406" y="14621"/>
                  </a:cubicBezTo>
                  <a:cubicBezTo>
                    <a:pt x="9588" y="14621"/>
                    <a:pt x="9766" y="14660"/>
                    <a:pt x="9947" y="14670"/>
                  </a:cubicBezTo>
                  <a:cubicBezTo>
                    <a:pt x="9984" y="14670"/>
                    <a:pt x="10048" y="14667"/>
                    <a:pt x="10086" y="14667"/>
                  </a:cubicBezTo>
                  <a:cubicBezTo>
                    <a:pt x="10098" y="14667"/>
                    <a:pt x="10110" y="14667"/>
                    <a:pt x="10123" y="14667"/>
                  </a:cubicBezTo>
                  <a:cubicBezTo>
                    <a:pt x="10174" y="14667"/>
                    <a:pt x="10225" y="14668"/>
                    <a:pt x="10276" y="14668"/>
                  </a:cubicBezTo>
                  <a:cubicBezTo>
                    <a:pt x="10398" y="14668"/>
                    <a:pt x="10519" y="14661"/>
                    <a:pt x="10637" y="14613"/>
                  </a:cubicBezTo>
                  <a:cubicBezTo>
                    <a:pt x="10733" y="14577"/>
                    <a:pt x="10830" y="14532"/>
                    <a:pt x="10929" y="14532"/>
                  </a:cubicBezTo>
                  <a:cubicBezTo>
                    <a:pt x="10968" y="14532"/>
                    <a:pt x="11006" y="14538"/>
                    <a:pt x="11046" y="14555"/>
                  </a:cubicBezTo>
                  <a:cubicBezTo>
                    <a:pt x="11265" y="14646"/>
                    <a:pt x="11439" y="14814"/>
                    <a:pt x="11653" y="14916"/>
                  </a:cubicBezTo>
                  <a:cubicBezTo>
                    <a:pt x="11722" y="14948"/>
                    <a:pt x="11728" y="15039"/>
                    <a:pt x="11736" y="15113"/>
                  </a:cubicBezTo>
                  <a:cubicBezTo>
                    <a:pt x="11746" y="15212"/>
                    <a:pt x="11773" y="15309"/>
                    <a:pt x="11800" y="15405"/>
                  </a:cubicBezTo>
                  <a:cubicBezTo>
                    <a:pt x="11842" y="15603"/>
                    <a:pt x="11965" y="15726"/>
                    <a:pt x="12142" y="15811"/>
                  </a:cubicBezTo>
                  <a:cubicBezTo>
                    <a:pt x="12249" y="15862"/>
                    <a:pt x="12353" y="15918"/>
                    <a:pt x="12431" y="16012"/>
                  </a:cubicBezTo>
                  <a:cubicBezTo>
                    <a:pt x="12516" y="16113"/>
                    <a:pt x="12591" y="16223"/>
                    <a:pt x="12653" y="16343"/>
                  </a:cubicBezTo>
                  <a:cubicBezTo>
                    <a:pt x="12744" y="16480"/>
                    <a:pt x="12824" y="16627"/>
                    <a:pt x="12941" y="16744"/>
                  </a:cubicBezTo>
                  <a:cubicBezTo>
                    <a:pt x="12976" y="16771"/>
                    <a:pt x="13014" y="16790"/>
                    <a:pt x="13059" y="16790"/>
                  </a:cubicBezTo>
                  <a:cubicBezTo>
                    <a:pt x="13193" y="16776"/>
                    <a:pt x="13281" y="16683"/>
                    <a:pt x="13383" y="16613"/>
                  </a:cubicBezTo>
                  <a:cubicBezTo>
                    <a:pt x="13433" y="16571"/>
                    <a:pt x="13463" y="16517"/>
                    <a:pt x="13495" y="16464"/>
                  </a:cubicBezTo>
                  <a:cubicBezTo>
                    <a:pt x="13610" y="16260"/>
                    <a:pt x="13792" y="16124"/>
                    <a:pt x="13965" y="15980"/>
                  </a:cubicBezTo>
                  <a:cubicBezTo>
                    <a:pt x="14083" y="15870"/>
                    <a:pt x="14203" y="15763"/>
                    <a:pt x="14334" y="15675"/>
                  </a:cubicBezTo>
                  <a:cubicBezTo>
                    <a:pt x="14447" y="15576"/>
                    <a:pt x="14580" y="15509"/>
                    <a:pt x="14722" y="15456"/>
                  </a:cubicBezTo>
                  <a:cubicBezTo>
                    <a:pt x="14952" y="15367"/>
                    <a:pt x="15147" y="15220"/>
                    <a:pt x="15329" y="15052"/>
                  </a:cubicBezTo>
                  <a:cubicBezTo>
                    <a:pt x="15436" y="14948"/>
                    <a:pt x="15612" y="14913"/>
                    <a:pt x="15690" y="14763"/>
                  </a:cubicBezTo>
                  <a:cubicBezTo>
                    <a:pt x="15665" y="14684"/>
                    <a:pt x="15692" y="14662"/>
                    <a:pt x="15741" y="14662"/>
                  </a:cubicBezTo>
                  <a:cubicBezTo>
                    <a:pt x="15756" y="14662"/>
                    <a:pt x="15773" y="14664"/>
                    <a:pt x="15791" y="14667"/>
                  </a:cubicBezTo>
                  <a:cubicBezTo>
                    <a:pt x="15810" y="14662"/>
                    <a:pt x="15826" y="14651"/>
                    <a:pt x="15842" y="14635"/>
                  </a:cubicBezTo>
                  <a:cubicBezTo>
                    <a:pt x="15893" y="14573"/>
                    <a:pt x="15808" y="14533"/>
                    <a:pt x="15813" y="14477"/>
                  </a:cubicBezTo>
                  <a:cubicBezTo>
                    <a:pt x="15816" y="14477"/>
                    <a:pt x="15820" y="14477"/>
                    <a:pt x="15823" y="14477"/>
                  </a:cubicBezTo>
                  <a:cubicBezTo>
                    <a:pt x="15887" y="14477"/>
                    <a:pt x="15926" y="14540"/>
                    <a:pt x="15987" y="14540"/>
                  </a:cubicBezTo>
                  <a:cubicBezTo>
                    <a:pt x="15991" y="14540"/>
                    <a:pt x="15995" y="14539"/>
                    <a:pt x="16000" y="14539"/>
                  </a:cubicBezTo>
                  <a:cubicBezTo>
                    <a:pt x="16059" y="14525"/>
                    <a:pt x="16094" y="14488"/>
                    <a:pt x="16118" y="14434"/>
                  </a:cubicBezTo>
                  <a:lnTo>
                    <a:pt x="16345" y="14135"/>
                  </a:lnTo>
                  <a:cubicBezTo>
                    <a:pt x="16420" y="14132"/>
                    <a:pt x="16468" y="14087"/>
                    <a:pt x="16513" y="14033"/>
                  </a:cubicBezTo>
                  <a:cubicBezTo>
                    <a:pt x="16578" y="13953"/>
                    <a:pt x="16586" y="13851"/>
                    <a:pt x="16618" y="13758"/>
                  </a:cubicBezTo>
                  <a:cubicBezTo>
                    <a:pt x="16642" y="13640"/>
                    <a:pt x="16690" y="13531"/>
                    <a:pt x="16714" y="13413"/>
                  </a:cubicBezTo>
                  <a:cubicBezTo>
                    <a:pt x="16752" y="13246"/>
                    <a:pt x="16801" y="13109"/>
                    <a:pt x="16962" y="13109"/>
                  </a:cubicBezTo>
                  <a:cubicBezTo>
                    <a:pt x="16995" y="13109"/>
                    <a:pt x="17032" y="13115"/>
                    <a:pt x="17075" y="13127"/>
                  </a:cubicBezTo>
                  <a:cubicBezTo>
                    <a:pt x="17091" y="13108"/>
                    <a:pt x="17104" y="13089"/>
                    <a:pt x="17110" y="13068"/>
                  </a:cubicBezTo>
                  <a:cubicBezTo>
                    <a:pt x="17142" y="12844"/>
                    <a:pt x="17160" y="12619"/>
                    <a:pt x="17208" y="12397"/>
                  </a:cubicBezTo>
                  <a:cubicBezTo>
                    <a:pt x="17225" y="12210"/>
                    <a:pt x="17257" y="12025"/>
                    <a:pt x="17286" y="11841"/>
                  </a:cubicBezTo>
                  <a:cubicBezTo>
                    <a:pt x="17516" y="11346"/>
                    <a:pt x="17727" y="10841"/>
                    <a:pt x="18048" y="10394"/>
                  </a:cubicBezTo>
                  <a:cubicBezTo>
                    <a:pt x="18051" y="10215"/>
                    <a:pt x="18142" y="10068"/>
                    <a:pt x="18224" y="9919"/>
                  </a:cubicBezTo>
                  <a:lnTo>
                    <a:pt x="18224" y="9919"/>
                  </a:lnTo>
                  <a:cubicBezTo>
                    <a:pt x="18210" y="9991"/>
                    <a:pt x="18236" y="10019"/>
                    <a:pt x="18284" y="10019"/>
                  </a:cubicBezTo>
                  <a:cubicBezTo>
                    <a:pt x="18298" y="10019"/>
                    <a:pt x="18314" y="10016"/>
                    <a:pt x="18331" y="10012"/>
                  </a:cubicBezTo>
                  <a:cubicBezTo>
                    <a:pt x="18353" y="10007"/>
                    <a:pt x="18372" y="9996"/>
                    <a:pt x="18388" y="9985"/>
                  </a:cubicBezTo>
                  <a:cubicBezTo>
                    <a:pt x="18497" y="9897"/>
                    <a:pt x="18553" y="9755"/>
                    <a:pt x="18679" y="9681"/>
                  </a:cubicBezTo>
                  <a:cubicBezTo>
                    <a:pt x="18850" y="9542"/>
                    <a:pt x="19005" y="9381"/>
                    <a:pt x="19166" y="9226"/>
                  </a:cubicBezTo>
                  <a:cubicBezTo>
                    <a:pt x="19190" y="9205"/>
                    <a:pt x="19211" y="9181"/>
                    <a:pt x="19232" y="9157"/>
                  </a:cubicBezTo>
                  <a:cubicBezTo>
                    <a:pt x="19331" y="9063"/>
                    <a:pt x="19305" y="8956"/>
                    <a:pt x="19270" y="8844"/>
                  </a:cubicBezTo>
                  <a:cubicBezTo>
                    <a:pt x="19182" y="8558"/>
                    <a:pt x="19219" y="8298"/>
                    <a:pt x="19438" y="8076"/>
                  </a:cubicBezTo>
                  <a:cubicBezTo>
                    <a:pt x="19508" y="8012"/>
                    <a:pt x="19604" y="8002"/>
                    <a:pt x="19690" y="7964"/>
                  </a:cubicBezTo>
                  <a:cubicBezTo>
                    <a:pt x="19821" y="7911"/>
                    <a:pt x="19938" y="7836"/>
                    <a:pt x="20032" y="7726"/>
                  </a:cubicBezTo>
                  <a:cubicBezTo>
                    <a:pt x="20187" y="7515"/>
                    <a:pt x="20264" y="7269"/>
                    <a:pt x="20358" y="7034"/>
                  </a:cubicBezTo>
                  <a:cubicBezTo>
                    <a:pt x="20508" y="6804"/>
                    <a:pt x="20404" y="6574"/>
                    <a:pt x="20355" y="6344"/>
                  </a:cubicBezTo>
                  <a:cubicBezTo>
                    <a:pt x="20310" y="6146"/>
                    <a:pt x="20358" y="5967"/>
                    <a:pt x="20476" y="5804"/>
                  </a:cubicBezTo>
                  <a:cubicBezTo>
                    <a:pt x="20473" y="5782"/>
                    <a:pt x="20470" y="5761"/>
                    <a:pt x="20462" y="5742"/>
                  </a:cubicBezTo>
                  <a:cubicBezTo>
                    <a:pt x="20398" y="5587"/>
                    <a:pt x="20404" y="5440"/>
                    <a:pt x="20513" y="5304"/>
                  </a:cubicBezTo>
                  <a:cubicBezTo>
                    <a:pt x="20518" y="5269"/>
                    <a:pt x="20510" y="5240"/>
                    <a:pt x="20484" y="5216"/>
                  </a:cubicBezTo>
                  <a:cubicBezTo>
                    <a:pt x="20446" y="5189"/>
                    <a:pt x="20401" y="5178"/>
                    <a:pt x="20355" y="5175"/>
                  </a:cubicBezTo>
                  <a:cubicBezTo>
                    <a:pt x="20333" y="5174"/>
                    <a:pt x="20310" y="5173"/>
                    <a:pt x="20287" y="5173"/>
                  </a:cubicBezTo>
                  <a:cubicBezTo>
                    <a:pt x="20266" y="5173"/>
                    <a:pt x="20245" y="5174"/>
                    <a:pt x="20224" y="5174"/>
                  </a:cubicBezTo>
                  <a:cubicBezTo>
                    <a:pt x="20168" y="5174"/>
                    <a:pt x="20113" y="5171"/>
                    <a:pt x="20059" y="5151"/>
                  </a:cubicBezTo>
                  <a:cubicBezTo>
                    <a:pt x="20037" y="5143"/>
                    <a:pt x="20016" y="5138"/>
                    <a:pt x="19994" y="5135"/>
                  </a:cubicBezTo>
                  <a:cubicBezTo>
                    <a:pt x="19679" y="5061"/>
                    <a:pt x="19441" y="4841"/>
                    <a:pt x="19168" y="4686"/>
                  </a:cubicBezTo>
                  <a:cubicBezTo>
                    <a:pt x="19034" y="4610"/>
                    <a:pt x="18912" y="4507"/>
                    <a:pt x="18747" y="4507"/>
                  </a:cubicBezTo>
                  <a:cubicBezTo>
                    <a:pt x="18745" y="4507"/>
                    <a:pt x="18743" y="4507"/>
                    <a:pt x="18740" y="4507"/>
                  </a:cubicBezTo>
                  <a:lnTo>
                    <a:pt x="18612" y="4480"/>
                  </a:lnTo>
                  <a:cubicBezTo>
                    <a:pt x="18535" y="4408"/>
                    <a:pt x="18458" y="4381"/>
                    <a:pt x="18380" y="4381"/>
                  </a:cubicBezTo>
                  <a:cubicBezTo>
                    <a:pt x="18279" y="4381"/>
                    <a:pt x="18177" y="4426"/>
                    <a:pt x="18075" y="4472"/>
                  </a:cubicBezTo>
                  <a:cubicBezTo>
                    <a:pt x="18035" y="4494"/>
                    <a:pt x="18005" y="4526"/>
                    <a:pt x="17979" y="4561"/>
                  </a:cubicBezTo>
                  <a:cubicBezTo>
                    <a:pt x="17893" y="4692"/>
                    <a:pt x="17767" y="4785"/>
                    <a:pt x="17668" y="4903"/>
                  </a:cubicBezTo>
                  <a:cubicBezTo>
                    <a:pt x="17583" y="4999"/>
                    <a:pt x="17484" y="5074"/>
                    <a:pt x="17366" y="5125"/>
                  </a:cubicBezTo>
                  <a:cubicBezTo>
                    <a:pt x="17258" y="5165"/>
                    <a:pt x="17149" y="5175"/>
                    <a:pt x="17039" y="5175"/>
                  </a:cubicBezTo>
                  <a:cubicBezTo>
                    <a:pt x="16941" y="5175"/>
                    <a:pt x="16843" y="5167"/>
                    <a:pt x="16745" y="5167"/>
                  </a:cubicBezTo>
                  <a:cubicBezTo>
                    <a:pt x="16713" y="5167"/>
                    <a:pt x="16681" y="5168"/>
                    <a:pt x="16650" y="5170"/>
                  </a:cubicBezTo>
                  <a:cubicBezTo>
                    <a:pt x="16535" y="5170"/>
                    <a:pt x="16422" y="5170"/>
                    <a:pt x="16307" y="5167"/>
                  </a:cubicBezTo>
                  <a:cubicBezTo>
                    <a:pt x="16291" y="5167"/>
                    <a:pt x="16275" y="5167"/>
                    <a:pt x="16259" y="5167"/>
                  </a:cubicBezTo>
                  <a:cubicBezTo>
                    <a:pt x="16182" y="5167"/>
                    <a:pt x="16104" y="5171"/>
                    <a:pt x="16027" y="5171"/>
                  </a:cubicBezTo>
                  <a:cubicBezTo>
                    <a:pt x="16011" y="5171"/>
                    <a:pt x="15995" y="5171"/>
                    <a:pt x="15979" y="5170"/>
                  </a:cubicBezTo>
                  <a:cubicBezTo>
                    <a:pt x="15746" y="5146"/>
                    <a:pt x="15521" y="5103"/>
                    <a:pt x="15318" y="4978"/>
                  </a:cubicBezTo>
                  <a:cubicBezTo>
                    <a:pt x="15281" y="4959"/>
                    <a:pt x="15246" y="4940"/>
                    <a:pt x="15209" y="4921"/>
                  </a:cubicBezTo>
                  <a:cubicBezTo>
                    <a:pt x="15155" y="4897"/>
                    <a:pt x="15102" y="4871"/>
                    <a:pt x="15054" y="4836"/>
                  </a:cubicBezTo>
                  <a:cubicBezTo>
                    <a:pt x="14997" y="4798"/>
                    <a:pt x="14936" y="4766"/>
                    <a:pt x="14880" y="4729"/>
                  </a:cubicBezTo>
                  <a:cubicBezTo>
                    <a:pt x="14743" y="4625"/>
                    <a:pt x="14623" y="4504"/>
                    <a:pt x="14516" y="4368"/>
                  </a:cubicBezTo>
                  <a:cubicBezTo>
                    <a:pt x="14310" y="4053"/>
                    <a:pt x="14177" y="3721"/>
                    <a:pt x="14259" y="3333"/>
                  </a:cubicBezTo>
                  <a:cubicBezTo>
                    <a:pt x="14292" y="3234"/>
                    <a:pt x="14353" y="3157"/>
                    <a:pt x="14455" y="3119"/>
                  </a:cubicBezTo>
                  <a:cubicBezTo>
                    <a:pt x="14473" y="3111"/>
                    <a:pt x="14492" y="3106"/>
                    <a:pt x="14511" y="3098"/>
                  </a:cubicBezTo>
                  <a:cubicBezTo>
                    <a:pt x="14559" y="3082"/>
                    <a:pt x="14607" y="3074"/>
                    <a:pt x="14655" y="3055"/>
                  </a:cubicBezTo>
                  <a:cubicBezTo>
                    <a:pt x="14693" y="3039"/>
                    <a:pt x="14725" y="3015"/>
                    <a:pt x="14738" y="2972"/>
                  </a:cubicBezTo>
                  <a:lnTo>
                    <a:pt x="14805" y="2911"/>
                  </a:lnTo>
                  <a:cubicBezTo>
                    <a:pt x="14821" y="2956"/>
                    <a:pt x="14861" y="2970"/>
                    <a:pt x="14904" y="2975"/>
                  </a:cubicBezTo>
                  <a:cubicBezTo>
                    <a:pt x="14907" y="2975"/>
                    <a:pt x="14910" y="2975"/>
                    <a:pt x="14913" y="2975"/>
                  </a:cubicBezTo>
                  <a:cubicBezTo>
                    <a:pt x="14973" y="2975"/>
                    <a:pt x="15030" y="2950"/>
                    <a:pt x="15086" y="2924"/>
                  </a:cubicBezTo>
                  <a:cubicBezTo>
                    <a:pt x="15166" y="2879"/>
                    <a:pt x="15251" y="2844"/>
                    <a:pt x="15326" y="2783"/>
                  </a:cubicBezTo>
                  <a:cubicBezTo>
                    <a:pt x="15364" y="2750"/>
                    <a:pt x="15401" y="2713"/>
                    <a:pt x="15428" y="2668"/>
                  </a:cubicBezTo>
                  <a:cubicBezTo>
                    <a:pt x="15465" y="2603"/>
                    <a:pt x="15500" y="2539"/>
                    <a:pt x="15524" y="2470"/>
                  </a:cubicBezTo>
                  <a:cubicBezTo>
                    <a:pt x="15529" y="2440"/>
                    <a:pt x="15532" y="2408"/>
                    <a:pt x="15529" y="2376"/>
                  </a:cubicBezTo>
                  <a:cubicBezTo>
                    <a:pt x="15489" y="2272"/>
                    <a:pt x="15562" y="2165"/>
                    <a:pt x="15516" y="2061"/>
                  </a:cubicBezTo>
                  <a:cubicBezTo>
                    <a:pt x="15482" y="2027"/>
                    <a:pt x="15454" y="2013"/>
                    <a:pt x="15432" y="2013"/>
                  </a:cubicBezTo>
                  <a:cubicBezTo>
                    <a:pt x="15389" y="2013"/>
                    <a:pt x="15366" y="2066"/>
                    <a:pt x="15356" y="2128"/>
                  </a:cubicBezTo>
                  <a:lnTo>
                    <a:pt x="14936" y="1975"/>
                  </a:lnTo>
                  <a:cubicBezTo>
                    <a:pt x="14932" y="1975"/>
                    <a:pt x="14928" y="1975"/>
                    <a:pt x="14924" y="1975"/>
                  </a:cubicBezTo>
                  <a:cubicBezTo>
                    <a:pt x="14824" y="1975"/>
                    <a:pt x="14731" y="2006"/>
                    <a:pt x="14636" y="2034"/>
                  </a:cubicBezTo>
                  <a:cubicBezTo>
                    <a:pt x="14512" y="2078"/>
                    <a:pt x="14387" y="2127"/>
                    <a:pt x="14256" y="2127"/>
                  </a:cubicBezTo>
                  <a:cubicBezTo>
                    <a:pt x="14213" y="2127"/>
                    <a:pt x="14168" y="2121"/>
                    <a:pt x="14123" y="2109"/>
                  </a:cubicBezTo>
                  <a:cubicBezTo>
                    <a:pt x="13832" y="2063"/>
                    <a:pt x="13690" y="1892"/>
                    <a:pt x="13703" y="1595"/>
                  </a:cubicBezTo>
                  <a:cubicBezTo>
                    <a:pt x="13706" y="1558"/>
                    <a:pt x="13706" y="1521"/>
                    <a:pt x="13719" y="1486"/>
                  </a:cubicBezTo>
                  <a:cubicBezTo>
                    <a:pt x="13734" y="1426"/>
                    <a:pt x="13765" y="1399"/>
                    <a:pt x="13808" y="1399"/>
                  </a:cubicBezTo>
                  <a:cubicBezTo>
                    <a:pt x="13826" y="1399"/>
                    <a:pt x="13847" y="1404"/>
                    <a:pt x="13869" y="1414"/>
                  </a:cubicBezTo>
                  <a:cubicBezTo>
                    <a:pt x="13906" y="1429"/>
                    <a:pt x="13943" y="1437"/>
                    <a:pt x="13980" y="1437"/>
                  </a:cubicBezTo>
                  <a:cubicBezTo>
                    <a:pt x="14021" y="1437"/>
                    <a:pt x="14062" y="1427"/>
                    <a:pt x="14102" y="1406"/>
                  </a:cubicBezTo>
                  <a:cubicBezTo>
                    <a:pt x="14158" y="1376"/>
                    <a:pt x="14203" y="1336"/>
                    <a:pt x="14249" y="1293"/>
                  </a:cubicBezTo>
                  <a:cubicBezTo>
                    <a:pt x="14286" y="1259"/>
                    <a:pt x="14321" y="1221"/>
                    <a:pt x="14350" y="1178"/>
                  </a:cubicBezTo>
                  <a:cubicBezTo>
                    <a:pt x="14436" y="1045"/>
                    <a:pt x="14556" y="954"/>
                    <a:pt x="14706" y="903"/>
                  </a:cubicBezTo>
                  <a:cubicBezTo>
                    <a:pt x="14834" y="855"/>
                    <a:pt x="14968" y="817"/>
                    <a:pt x="15094" y="761"/>
                  </a:cubicBezTo>
                  <a:cubicBezTo>
                    <a:pt x="15198" y="692"/>
                    <a:pt x="15337" y="668"/>
                    <a:pt x="15409" y="550"/>
                  </a:cubicBezTo>
                  <a:cubicBezTo>
                    <a:pt x="15300" y="432"/>
                    <a:pt x="15217" y="307"/>
                    <a:pt x="15278" y="136"/>
                  </a:cubicBezTo>
                  <a:cubicBezTo>
                    <a:pt x="15246" y="51"/>
                    <a:pt x="15199" y="0"/>
                    <a:pt x="151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2"/>
            <p:cNvSpPr/>
            <p:nvPr/>
          </p:nvSpPr>
          <p:spPr>
            <a:xfrm>
              <a:off x="3484591" y="3498576"/>
              <a:ext cx="54367" cy="35822"/>
            </a:xfrm>
            <a:custGeom>
              <a:rect b="b" l="l" r="r" t="t"/>
              <a:pathLst>
                <a:path extrusionOk="0" h="2430" w="3688">
                  <a:moveTo>
                    <a:pt x="1097" y="295"/>
                  </a:moveTo>
                  <a:cubicBezTo>
                    <a:pt x="1110" y="309"/>
                    <a:pt x="1124" y="322"/>
                    <a:pt x="1139" y="334"/>
                  </a:cubicBezTo>
                  <a:cubicBezTo>
                    <a:pt x="1122" y="322"/>
                    <a:pt x="1108" y="309"/>
                    <a:pt x="1097" y="295"/>
                  </a:cubicBezTo>
                  <a:close/>
                  <a:moveTo>
                    <a:pt x="1621" y="1245"/>
                  </a:moveTo>
                  <a:lnTo>
                    <a:pt x="1621" y="1245"/>
                  </a:lnTo>
                  <a:cubicBezTo>
                    <a:pt x="1642" y="1253"/>
                    <a:pt x="1647" y="1275"/>
                    <a:pt x="1661" y="1288"/>
                  </a:cubicBezTo>
                  <a:cubicBezTo>
                    <a:pt x="1662" y="1289"/>
                    <a:pt x="1663" y="1290"/>
                    <a:pt x="1663" y="1291"/>
                  </a:cubicBezTo>
                  <a:lnTo>
                    <a:pt x="1663" y="1291"/>
                  </a:lnTo>
                  <a:cubicBezTo>
                    <a:pt x="1663" y="1291"/>
                    <a:pt x="1663" y="1291"/>
                    <a:pt x="1663" y="1291"/>
                  </a:cubicBezTo>
                  <a:cubicBezTo>
                    <a:pt x="1647" y="1278"/>
                    <a:pt x="1637" y="1259"/>
                    <a:pt x="1621" y="1245"/>
                  </a:cubicBezTo>
                  <a:close/>
                  <a:moveTo>
                    <a:pt x="974" y="0"/>
                  </a:moveTo>
                  <a:cubicBezTo>
                    <a:pt x="951" y="0"/>
                    <a:pt x="921" y="14"/>
                    <a:pt x="883" y="48"/>
                  </a:cubicBezTo>
                  <a:cubicBezTo>
                    <a:pt x="910" y="80"/>
                    <a:pt x="921" y="118"/>
                    <a:pt x="916" y="156"/>
                  </a:cubicBezTo>
                  <a:lnTo>
                    <a:pt x="916" y="156"/>
                  </a:lnTo>
                  <a:cubicBezTo>
                    <a:pt x="905" y="137"/>
                    <a:pt x="914" y="103"/>
                    <a:pt x="901" y="80"/>
                  </a:cubicBezTo>
                  <a:cubicBezTo>
                    <a:pt x="888" y="58"/>
                    <a:pt x="875" y="50"/>
                    <a:pt x="851" y="50"/>
                  </a:cubicBezTo>
                  <a:cubicBezTo>
                    <a:pt x="768" y="80"/>
                    <a:pt x="730" y="155"/>
                    <a:pt x="687" y="224"/>
                  </a:cubicBezTo>
                  <a:cubicBezTo>
                    <a:pt x="671" y="259"/>
                    <a:pt x="650" y="294"/>
                    <a:pt x="629" y="326"/>
                  </a:cubicBezTo>
                  <a:cubicBezTo>
                    <a:pt x="597" y="376"/>
                    <a:pt x="556" y="419"/>
                    <a:pt x="506" y="454"/>
                  </a:cubicBezTo>
                  <a:cubicBezTo>
                    <a:pt x="385" y="566"/>
                    <a:pt x="193" y="454"/>
                    <a:pt x="78" y="588"/>
                  </a:cubicBezTo>
                  <a:cubicBezTo>
                    <a:pt x="6" y="660"/>
                    <a:pt x="0" y="743"/>
                    <a:pt x="27" y="834"/>
                  </a:cubicBezTo>
                  <a:cubicBezTo>
                    <a:pt x="249" y="941"/>
                    <a:pt x="249" y="1112"/>
                    <a:pt x="145" y="1296"/>
                  </a:cubicBezTo>
                  <a:cubicBezTo>
                    <a:pt x="62" y="1449"/>
                    <a:pt x="64" y="1614"/>
                    <a:pt x="48" y="1777"/>
                  </a:cubicBezTo>
                  <a:cubicBezTo>
                    <a:pt x="179" y="1930"/>
                    <a:pt x="326" y="2058"/>
                    <a:pt x="535" y="2088"/>
                  </a:cubicBezTo>
                  <a:cubicBezTo>
                    <a:pt x="682" y="2023"/>
                    <a:pt x="859" y="2007"/>
                    <a:pt x="955" y="1852"/>
                  </a:cubicBezTo>
                  <a:cubicBezTo>
                    <a:pt x="979" y="1807"/>
                    <a:pt x="928" y="1759"/>
                    <a:pt x="957" y="1708"/>
                  </a:cubicBezTo>
                  <a:lnTo>
                    <a:pt x="957" y="1708"/>
                  </a:lnTo>
                  <a:cubicBezTo>
                    <a:pt x="1011" y="1735"/>
                    <a:pt x="1056" y="1764"/>
                    <a:pt x="1110" y="1767"/>
                  </a:cubicBezTo>
                  <a:cubicBezTo>
                    <a:pt x="1164" y="1753"/>
                    <a:pt x="1217" y="1747"/>
                    <a:pt x="1269" y="1747"/>
                  </a:cubicBezTo>
                  <a:cubicBezTo>
                    <a:pt x="1438" y="1747"/>
                    <a:pt x="1599" y="1809"/>
                    <a:pt x="1762" y="1860"/>
                  </a:cubicBezTo>
                  <a:cubicBezTo>
                    <a:pt x="1913" y="1883"/>
                    <a:pt x="2062" y="1915"/>
                    <a:pt x="2212" y="1915"/>
                  </a:cubicBezTo>
                  <a:cubicBezTo>
                    <a:pt x="2274" y="1915"/>
                    <a:pt x="2336" y="1909"/>
                    <a:pt x="2399" y="1895"/>
                  </a:cubicBezTo>
                  <a:lnTo>
                    <a:pt x="2399" y="1895"/>
                  </a:lnTo>
                  <a:cubicBezTo>
                    <a:pt x="2391" y="1986"/>
                    <a:pt x="2300" y="2002"/>
                    <a:pt x="2278" y="2072"/>
                  </a:cubicBezTo>
                  <a:cubicBezTo>
                    <a:pt x="2281" y="2093"/>
                    <a:pt x="2292" y="2112"/>
                    <a:pt x="2310" y="2122"/>
                  </a:cubicBezTo>
                  <a:cubicBezTo>
                    <a:pt x="2347" y="2116"/>
                    <a:pt x="2382" y="2112"/>
                    <a:pt x="2416" y="2112"/>
                  </a:cubicBezTo>
                  <a:cubicBezTo>
                    <a:pt x="2522" y="2112"/>
                    <a:pt x="2610" y="2152"/>
                    <a:pt x="2661" y="2277"/>
                  </a:cubicBezTo>
                  <a:cubicBezTo>
                    <a:pt x="2679" y="2288"/>
                    <a:pt x="2698" y="2296"/>
                    <a:pt x="2717" y="2299"/>
                  </a:cubicBezTo>
                  <a:cubicBezTo>
                    <a:pt x="2735" y="2298"/>
                    <a:pt x="2754" y="2297"/>
                    <a:pt x="2773" y="2297"/>
                  </a:cubicBezTo>
                  <a:cubicBezTo>
                    <a:pt x="2829" y="2297"/>
                    <a:pt x="2882" y="2306"/>
                    <a:pt x="2920" y="2360"/>
                  </a:cubicBezTo>
                  <a:cubicBezTo>
                    <a:pt x="3000" y="2396"/>
                    <a:pt x="3080" y="2430"/>
                    <a:pt x="3161" y="2430"/>
                  </a:cubicBezTo>
                  <a:cubicBezTo>
                    <a:pt x="3216" y="2430"/>
                    <a:pt x="3271" y="2414"/>
                    <a:pt x="3326" y="2374"/>
                  </a:cubicBezTo>
                  <a:cubicBezTo>
                    <a:pt x="3441" y="2334"/>
                    <a:pt x="3562" y="2299"/>
                    <a:pt x="3623" y="2179"/>
                  </a:cubicBezTo>
                  <a:cubicBezTo>
                    <a:pt x="3628" y="2152"/>
                    <a:pt x="3634" y="2122"/>
                    <a:pt x="3642" y="2096"/>
                  </a:cubicBezTo>
                  <a:cubicBezTo>
                    <a:pt x="3682" y="2037"/>
                    <a:pt x="3671" y="1978"/>
                    <a:pt x="3644" y="1917"/>
                  </a:cubicBezTo>
                  <a:cubicBezTo>
                    <a:pt x="3687" y="1700"/>
                    <a:pt x="3586" y="1596"/>
                    <a:pt x="3377" y="1569"/>
                  </a:cubicBezTo>
                  <a:cubicBezTo>
                    <a:pt x="3329" y="1564"/>
                    <a:pt x="3284" y="1532"/>
                    <a:pt x="3235" y="1513"/>
                  </a:cubicBezTo>
                  <a:cubicBezTo>
                    <a:pt x="3217" y="1494"/>
                    <a:pt x="3198" y="1478"/>
                    <a:pt x="3174" y="1467"/>
                  </a:cubicBezTo>
                  <a:cubicBezTo>
                    <a:pt x="3072" y="1448"/>
                    <a:pt x="2969" y="1443"/>
                    <a:pt x="2867" y="1443"/>
                  </a:cubicBezTo>
                  <a:cubicBezTo>
                    <a:pt x="2771" y="1443"/>
                    <a:pt x="2676" y="1447"/>
                    <a:pt x="2580" y="1449"/>
                  </a:cubicBezTo>
                  <a:cubicBezTo>
                    <a:pt x="2565" y="1449"/>
                    <a:pt x="2550" y="1449"/>
                    <a:pt x="2534" y="1449"/>
                  </a:cubicBezTo>
                  <a:cubicBezTo>
                    <a:pt x="2368" y="1449"/>
                    <a:pt x="2215" y="1420"/>
                    <a:pt x="2080" y="1318"/>
                  </a:cubicBezTo>
                  <a:cubicBezTo>
                    <a:pt x="2046" y="1312"/>
                    <a:pt x="2012" y="1311"/>
                    <a:pt x="1977" y="1311"/>
                  </a:cubicBezTo>
                  <a:cubicBezTo>
                    <a:pt x="1929" y="1311"/>
                    <a:pt x="1881" y="1314"/>
                    <a:pt x="1833" y="1314"/>
                  </a:cubicBezTo>
                  <a:cubicBezTo>
                    <a:pt x="1786" y="1314"/>
                    <a:pt x="1739" y="1311"/>
                    <a:pt x="1692" y="1299"/>
                  </a:cubicBezTo>
                  <a:lnTo>
                    <a:pt x="1692" y="1299"/>
                  </a:lnTo>
                  <a:cubicBezTo>
                    <a:pt x="1877" y="1261"/>
                    <a:pt x="1752" y="1126"/>
                    <a:pt x="1760" y="1032"/>
                  </a:cubicBezTo>
                  <a:cubicBezTo>
                    <a:pt x="1647" y="1032"/>
                    <a:pt x="1685" y="959"/>
                    <a:pt x="1695" y="901"/>
                  </a:cubicBezTo>
                  <a:cubicBezTo>
                    <a:pt x="1698" y="884"/>
                    <a:pt x="1695" y="871"/>
                    <a:pt x="1693" y="858"/>
                  </a:cubicBezTo>
                  <a:cubicBezTo>
                    <a:pt x="1572" y="577"/>
                    <a:pt x="1377" y="350"/>
                    <a:pt x="1174" y="128"/>
                  </a:cubicBezTo>
                  <a:cubicBezTo>
                    <a:pt x="1152" y="117"/>
                    <a:pt x="1126" y="104"/>
                    <a:pt x="1104" y="104"/>
                  </a:cubicBezTo>
                  <a:cubicBezTo>
                    <a:pt x="1087" y="104"/>
                    <a:pt x="1071" y="112"/>
                    <a:pt x="1062" y="139"/>
                  </a:cubicBezTo>
                  <a:cubicBezTo>
                    <a:pt x="1056" y="151"/>
                    <a:pt x="1053" y="164"/>
                    <a:pt x="1051" y="176"/>
                  </a:cubicBezTo>
                  <a:lnTo>
                    <a:pt x="1051" y="176"/>
                  </a:lnTo>
                  <a:cubicBezTo>
                    <a:pt x="1049" y="160"/>
                    <a:pt x="1047" y="144"/>
                    <a:pt x="1046" y="128"/>
                  </a:cubicBezTo>
                  <a:cubicBezTo>
                    <a:pt x="1042" y="61"/>
                    <a:pt x="1023" y="0"/>
                    <a:pt x="9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2"/>
            <p:cNvSpPr/>
            <p:nvPr/>
          </p:nvSpPr>
          <p:spPr>
            <a:xfrm>
              <a:off x="4136133" y="3033216"/>
              <a:ext cx="134577" cy="89777"/>
            </a:xfrm>
            <a:custGeom>
              <a:rect b="b" l="l" r="r" t="t"/>
              <a:pathLst>
                <a:path extrusionOk="0" h="6090" w="9129">
                  <a:moveTo>
                    <a:pt x="4907" y="0"/>
                  </a:moveTo>
                  <a:cubicBezTo>
                    <a:pt x="4759" y="43"/>
                    <a:pt x="4621" y="127"/>
                    <a:pt x="4466" y="127"/>
                  </a:cubicBezTo>
                  <a:cubicBezTo>
                    <a:pt x="4456" y="127"/>
                    <a:pt x="4445" y="127"/>
                    <a:pt x="4434" y="126"/>
                  </a:cubicBezTo>
                  <a:cubicBezTo>
                    <a:pt x="4301" y="115"/>
                    <a:pt x="4169" y="110"/>
                    <a:pt x="4037" y="110"/>
                  </a:cubicBezTo>
                  <a:cubicBezTo>
                    <a:pt x="3624" y="110"/>
                    <a:pt x="3215" y="157"/>
                    <a:pt x="2805" y="204"/>
                  </a:cubicBezTo>
                  <a:cubicBezTo>
                    <a:pt x="2632" y="217"/>
                    <a:pt x="2458" y="254"/>
                    <a:pt x="2284" y="260"/>
                  </a:cubicBezTo>
                  <a:cubicBezTo>
                    <a:pt x="2219" y="283"/>
                    <a:pt x="2155" y="294"/>
                    <a:pt x="2093" y="294"/>
                  </a:cubicBezTo>
                  <a:cubicBezTo>
                    <a:pt x="1964" y="294"/>
                    <a:pt x="1841" y="249"/>
                    <a:pt x="1720" y="182"/>
                  </a:cubicBezTo>
                  <a:cubicBezTo>
                    <a:pt x="1643" y="157"/>
                    <a:pt x="1566" y="128"/>
                    <a:pt x="1484" y="128"/>
                  </a:cubicBezTo>
                  <a:cubicBezTo>
                    <a:pt x="1469" y="128"/>
                    <a:pt x="1454" y="129"/>
                    <a:pt x="1439" y="131"/>
                  </a:cubicBezTo>
                  <a:cubicBezTo>
                    <a:pt x="1190" y="217"/>
                    <a:pt x="910" y="193"/>
                    <a:pt x="682" y="351"/>
                  </a:cubicBezTo>
                  <a:cubicBezTo>
                    <a:pt x="578" y="383"/>
                    <a:pt x="474" y="415"/>
                    <a:pt x="370" y="450"/>
                  </a:cubicBezTo>
                  <a:cubicBezTo>
                    <a:pt x="335" y="514"/>
                    <a:pt x="378" y="562"/>
                    <a:pt x="404" y="613"/>
                  </a:cubicBezTo>
                  <a:cubicBezTo>
                    <a:pt x="436" y="674"/>
                    <a:pt x="543" y="728"/>
                    <a:pt x="471" y="800"/>
                  </a:cubicBezTo>
                  <a:cubicBezTo>
                    <a:pt x="452" y="819"/>
                    <a:pt x="434" y="826"/>
                    <a:pt x="419" y="826"/>
                  </a:cubicBezTo>
                  <a:cubicBezTo>
                    <a:pt x="369" y="826"/>
                    <a:pt x="335" y="754"/>
                    <a:pt x="292" y="728"/>
                  </a:cubicBezTo>
                  <a:cubicBezTo>
                    <a:pt x="247" y="698"/>
                    <a:pt x="211" y="651"/>
                    <a:pt x="161" y="651"/>
                  </a:cubicBezTo>
                  <a:cubicBezTo>
                    <a:pt x="142" y="651"/>
                    <a:pt x="121" y="657"/>
                    <a:pt x="97" y="674"/>
                  </a:cubicBezTo>
                  <a:cubicBezTo>
                    <a:pt x="84" y="690"/>
                    <a:pt x="67" y="706"/>
                    <a:pt x="54" y="722"/>
                  </a:cubicBezTo>
                  <a:cubicBezTo>
                    <a:pt x="35" y="781"/>
                    <a:pt x="17" y="837"/>
                    <a:pt x="1" y="896"/>
                  </a:cubicBezTo>
                  <a:cubicBezTo>
                    <a:pt x="1" y="942"/>
                    <a:pt x="3" y="987"/>
                    <a:pt x="6" y="1032"/>
                  </a:cubicBezTo>
                  <a:cubicBezTo>
                    <a:pt x="40" y="1009"/>
                    <a:pt x="77" y="998"/>
                    <a:pt x="113" y="998"/>
                  </a:cubicBezTo>
                  <a:cubicBezTo>
                    <a:pt x="148" y="998"/>
                    <a:pt x="182" y="1009"/>
                    <a:pt x="209" y="1030"/>
                  </a:cubicBezTo>
                  <a:cubicBezTo>
                    <a:pt x="228" y="1043"/>
                    <a:pt x="188" y="1137"/>
                    <a:pt x="174" y="1193"/>
                  </a:cubicBezTo>
                  <a:cubicBezTo>
                    <a:pt x="158" y="1252"/>
                    <a:pt x="67" y="1318"/>
                    <a:pt x="193" y="1361"/>
                  </a:cubicBezTo>
                  <a:cubicBezTo>
                    <a:pt x="51" y="1417"/>
                    <a:pt x="410" y="1575"/>
                    <a:pt x="145" y="1607"/>
                  </a:cubicBezTo>
                  <a:cubicBezTo>
                    <a:pt x="124" y="1786"/>
                    <a:pt x="289" y="1773"/>
                    <a:pt x="380" y="1837"/>
                  </a:cubicBezTo>
                  <a:cubicBezTo>
                    <a:pt x="712" y="1949"/>
                    <a:pt x="712" y="1952"/>
                    <a:pt x="538" y="2195"/>
                  </a:cubicBezTo>
                  <a:cubicBezTo>
                    <a:pt x="426" y="2433"/>
                    <a:pt x="428" y="2682"/>
                    <a:pt x="463" y="2936"/>
                  </a:cubicBezTo>
                  <a:cubicBezTo>
                    <a:pt x="450" y="3003"/>
                    <a:pt x="434" y="3070"/>
                    <a:pt x="420" y="3137"/>
                  </a:cubicBezTo>
                  <a:cubicBezTo>
                    <a:pt x="477" y="3297"/>
                    <a:pt x="642" y="3270"/>
                    <a:pt x="755" y="3334"/>
                  </a:cubicBezTo>
                  <a:cubicBezTo>
                    <a:pt x="894" y="3380"/>
                    <a:pt x="1025" y="3449"/>
                    <a:pt x="1177" y="3449"/>
                  </a:cubicBezTo>
                  <a:cubicBezTo>
                    <a:pt x="1252" y="3439"/>
                    <a:pt x="1329" y="3431"/>
                    <a:pt x="1404" y="3415"/>
                  </a:cubicBezTo>
                  <a:cubicBezTo>
                    <a:pt x="1474" y="3391"/>
                    <a:pt x="1549" y="3388"/>
                    <a:pt x="1624" y="3372"/>
                  </a:cubicBezTo>
                  <a:cubicBezTo>
                    <a:pt x="1773" y="3372"/>
                    <a:pt x="1912" y="3321"/>
                    <a:pt x="2051" y="3276"/>
                  </a:cubicBezTo>
                  <a:cubicBezTo>
                    <a:pt x="2126" y="3252"/>
                    <a:pt x="2209" y="3254"/>
                    <a:pt x="2287" y="3233"/>
                  </a:cubicBezTo>
                  <a:cubicBezTo>
                    <a:pt x="2355" y="3216"/>
                    <a:pt x="2425" y="3212"/>
                    <a:pt x="2494" y="3212"/>
                  </a:cubicBezTo>
                  <a:cubicBezTo>
                    <a:pt x="2565" y="3212"/>
                    <a:pt x="2637" y="3216"/>
                    <a:pt x="2709" y="3216"/>
                  </a:cubicBezTo>
                  <a:cubicBezTo>
                    <a:pt x="2736" y="3216"/>
                    <a:pt x="2762" y="3216"/>
                    <a:pt x="2789" y="3214"/>
                  </a:cubicBezTo>
                  <a:cubicBezTo>
                    <a:pt x="2830" y="3211"/>
                    <a:pt x="2870" y="3209"/>
                    <a:pt x="2910" y="3209"/>
                  </a:cubicBezTo>
                  <a:cubicBezTo>
                    <a:pt x="3080" y="3209"/>
                    <a:pt x="3243" y="3242"/>
                    <a:pt x="3402" y="3316"/>
                  </a:cubicBezTo>
                  <a:cubicBezTo>
                    <a:pt x="3533" y="3353"/>
                    <a:pt x="3658" y="3404"/>
                    <a:pt x="3773" y="3476"/>
                  </a:cubicBezTo>
                  <a:cubicBezTo>
                    <a:pt x="4303" y="3818"/>
                    <a:pt x="4824" y="4171"/>
                    <a:pt x="5340" y="4527"/>
                  </a:cubicBezTo>
                  <a:cubicBezTo>
                    <a:pt x="5479" y="4618"/>
                    <a:pt x="5626" y="4701"/>
                    <a:pt x="5746" y="4816"/>
                  </a:cubicBezTo>
                  <a:cubicBezTo>
                    <a:pt x="5907" y="4912"/>
                    <a:pt x="6067" y="5011"/>
                    <a:pt x="6217" y="5120"/>
                  </a:cubicBezTo>
                  <a:cubicBezTo>
                    <a:pt x="6388" y="5209"/>
                    <a:pt x="6519" y="5366"/>
                    <a:pt x="6717" y="5398"/>
                  </a:cubicBezTo>
                  <a:cubicBezTo>
                    <a:pt x="6737" y="5393"/>
                    <a:pt x="6758" y="5391"/>
                    <a:pt x="6779" y="5391"/>
                  </a:cubicBezTo>
                  <a:cubicBezTo>
                    <a:pt x="6911" y="5391"/>
                    <a:pt x="7041" y="5486"/>
                    <a:pt x="7157" y="5486"/>
                  </a:cubicBezTo>
                  <a:cubicBezTo>
                    <a:pt x="7170" y="5486"/>
                    <a:pt x="7183" y="5485"/>
                    <a:pt x="7196" y="5482"/>
                  </a:cubicBezTo>
                  <a:lnTo>
                    <a:pt x="7196" y="5482"/>
                  </a:lnTo>
                  <a:cubicBezTo>
                    <a:pt x="7169" y="5503"/>
                    <a:pt x="7141" y="5530"/>
                    <a:pt x="7118" y="5562"/>
                  </a:cubicBezTo>
                  <a:cubicBezTo>
                    <a:pt x="7121" y="5583"/>
                    <a:pt x="7129" y="5599"/>
                    <a:pt x="7147" y="5612"/>
                  </a:cubicBezTo>
                  <a:cubicBezTo>
                    <a:pt x="7203" y="5639"/>
                    <a:pt x="7273" y="5628"/>
                    <a:pt x="7321" y="5655"/>
                  </a:cubicBezTo>
                  <a:cubicBezTo>
                    <a:pt x="7463" y="5738"/>
                    <a:pt x="7695" y="5682"/>
                    <a:pt x="7744" y="5917"/>
                  </a:cubicBezTo>
                  <a:cubicBezTo>
                    <a:pt x="7760" y="5947"/>
                    <a:pt x="7781" y="5973"/>
                    <a:pt x="7808" y="5995"/>
                  </a:cubicBezTo>
                  <a:cubicBezTo>
                    <a:pt x="7894" y="6063"/>
                    <a:pt x="7988" y="6089"/>
                    <a:pt x="8086" y="6089"/>
                  </a:cubicBezTo>
                  <a:cubicBezTo>
                    <a:pt x="8131" y="6089"/>
                    <a:pt x="8176" y="6084"/>
                    <a:pt x="8222" y="6075"/>
                  </a:cubicBezTo>
                  <a:cubicBezTo>
                    <a:pt x="8417" y="6046"/>
                    <a:pt x="8612" y="6016"/>
                    <a:pt x="8808" y="5992"/>
                  </a:cubicBezTo>
                  <a:cubicBezTo>
                    <a:pt x="8997" y="5941"/>
                    <a:pt x="9043" y="5800"/>
                    <a:pt x="9040" y="5628"/>
                  </a:cubicBezTo>
                  <a:cubicBezTo>
                    <a:pt x="9040" y="5564"/>
                    <a:pt x="9043" y="5500"/>
                    <a:pt x="9040" y="5436"/>
                  </a:cubicBezTo>
                  <a:cubicBezTo>
                    <a:pt x="9030" y="5123"/>
                    <a:pt x="9048" y="4808"/>
                    <a:pt x="9043" y="4495"/>
                  </a:cubicBezTo>
                  <a:cubicBezTo>
                    <a:pt x="9005" y="4404"/>
                    <a:pt x="9024" y="4302"/>
                    <a:pt x="9003" y="4214"/>
                  </a:cubicBezTo>
                  <a:cubicBezTo>
                    <a:pt x="8955" y="4011"/>
                    <a:pt x="9128" y="3802"/>
                    <a:pt x="8976" y="3602"/>
                  </a:cubicBezTo>
                  <a:cubicBezTo>
                    <a:pt x="8970" y="3594"/>
                    <a:pt x="8968" y="3591"/>
                    <a:pt x="8970" y="3591"/>
                  </a:cubicBezTo>
                  <a:lnTo>
                    <a:pt x="8970" y="3591"/>
                  </a:lnTo>
                  <a:cubicBezTo>
                    <a:pt x="8972" y="3591"/>
                    <a:pt x="8989" y="3606"/>
                    <a:pt x="9004" y="3606"/>
                  </a:cubicBezTo>
                  <a:cubicBezTo>
                    <a:pt x="9010" y="3606"/>
                    <a:pt x="9015" y="3604"/>
                    <a:pt x="9019" y="3599"/>
                  </a:cubicBezTo>
                  <a:cubicBezTo>
                    <a:pt x="9038" y="3578"/>
                    <a:pt x="9054" y="3554"/>
                    <a:pt x="9064" y="3527"/>
                  </a:cubicBezTo>
                  <a:cubicBezTo>
                    <a:pt x="9070" y="3350"/>
                    <a:pt x="9035" y="3179"/>
                    <a:pt x="8957" y="3019"/>
                  </a:cubicBezTo>
                  <a:cubicBezTo>
                    <a:pt x="8882" y="2936"/>
                    <a:pt x="8781" y="2909"/>
                    <a:pt x="8677" y="2899"/>
                  </a:cubicBezTo>
                  <a:cubicBezTo>
                    <a:pt x="8620" y="2905"/>
                    <a:pt x="8564" y="2913"/>
                    <a:pt x="8510" y="2913"/>
                  </a:cubicBezTo>
                  <a:cubicBezTo>
                    <a:pt x="8422" y="2913"/>
                    <a:pt x="8340" y="2892"/>
                    <a:pt x="8270" y="2808"/>
                  </a:cubicBezTo>
                  <a:cubicBezTo>
                    <a:pt x="8350" y="2784"/>
                    <a:pt x="8436" y="2770"/>
                    <a:pt x="8401" y="2653"/>
                  </a:cubicBezTo>
                  <a:cubicBezTo>
                    <a:pt x="7730" y="2008"/>
                    <a:pt x="6965" y="1490"/>
                    <a:pt x="6233" y="923"/>
                  </a:cubicBezTo>
                  <a:cubicBezTo>
                    <a:pt x="6217" y="924"/>
                    <a:pt x="6201" y="925"/>
                    <a:pt x="6186" y="925"/>
                  </a:cubicBezTo>
                  <a:cubicBezTo>
                    <a:pt x="6091" y="925"/>
                    <a:pt x="6011" y="894"/>
                    <a:pt x="5963" y="797"/>
                  </a:cubicBezTo>
                  <a:cubicBezTo>
                    <a:pt x="5853" y="594"/>
                    <a:pt x="5679" y="452"/>
                    <a:pt x="5495" y="329"/>
                  </a:cubicBezTo>
                  <a:cubicBezTo>
                    <a:pt x="5311" y="204"/>
                    <a:pt x="5150" y="24"/>
                    <a:pt x="49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2"/>
            <p:cNvSpPr/>
            <p:nvPr/>
          </p:nvSpPr>
          <p:spPr>
            <a:xfrm>
              <a:off x="3439760" y="3366823"/>
              <a:ext cx="106597" cy="101924"/>
            </a:xfrm>
            <a:custGeom>
              <a:rect b="b" l="l" r="r" t="t"/>
              <a:pathLst>
                <a:path extrusionOk="0" h="6914" w="7231">
                  <a:moveTo>
                    <a:pt x="323" y="5907"/>
                  </a:moveTo>
                  <a:cubicBezTo>
                    <a:pt x="323" y="5907"/>
                    <a:pt x="323" y="5907"/>
                    <a:pt x="322" y="5907"/>
                  </a:cubicBezTo>
                  <a:lnTo>
                    <a:pt x="325" y="5907"/>
                  </a:lnTo>
                  <a:cubicBezTo>
                    <a:pt x="324" y="5907"/>
                    <a:pt x="324" y="5907"/>
                    <a:pt x="323" y="5907"/>
                  </a:cubicBezTo>
                  <a:close/>
                  <a:moveTo>
                    <a:pt x="5679" y="1"/>
                  </a:moveTo>
                  <a:cubicBezTo>
                    <a:pt x="5613" y="1"/>
                    <a:pt x="5545" y="14"/>
                    <a:pt x="5477" y="41"/>
                  </a:cubicBezTo>
                  <a:cubicBezTo>
                    <a:pt x="5305" y="170"/>
                    <a:pt x="5135" y="302"/>
                    <a:pt x="4921" y="302"/>
                  </a:cubicBezTo>
                  <a:cubicBezTo>
                    <a:pt x="4869" y="302"/>
                    <a:pt x="4814" y="294"/>
                    <a:pt x="4755" y="277"/>
                  </a:cubicBezTo>
                  <a:cubicBezTo>
                    <a:pt x="4748" y="274"/>
                    <a:pt x="4741" y="274"/>
                    <a:pt x="4733" y="274"/>
                  </a:cubicBezTo>
                  <a:cubicBezTo>
                    <a:pt x="4692" y="274"/>
                    <a:pt x="4646" y="300"/>
                    <a:pt x="4603" y="314"/>
                  </a:cubicBezTo>
                  <a:cubicBezTo>
                    <a:pt x="4322" y="389"/>
                    <a:pt x="4052" y="480"/>
                    <a:pt x="3830" y="678"/>
                  </a:cubicBezTo>
                  <a:cubicBezTo>
                    <a:pt x="3785" y="747"/>
                    <a:pt x="3696" y="806"/>
                    <a:pt x="3790" y="908"/>
                  </a:cubicBezTo>
                  <a:cubicBezTo>
                    <a:pt x="3838" y="958"/>
                    <a:pt x="3787" y="982"/>
                    <a:pt x="3739" y="990"/>
                  </a:cubicBezTo>
                  <a:cubicBezTo>
                    <a:pt x="3729" y="992"/>
                    <a:pt x="3719" y="993"/>
                    <a:pt x="3709" y="993"/>
                  </a:cubicBezTo>
                  <a:cubicBezTo>
                    <a:pt x="3644" y="993"/>
                    <a:pt x="3587" y="960"/>
                    <a:pt x="3523" y="950"/>
                  </a:cubicBezTo>
                  <a:cubicBezTo>
                    <a:pt x="3516" y="950"/>
                    <a:pt x="3509" y="950"/>
                    <a:pt x="3503" y="950"/>
                  </a:cubicBezTo>
                  <a:cubicBezTo>
                    <a:pt x="3493" y="950"/>
                    <a:pt x="3482" y="950"/>
                    <a:pt x="3472" y="950"/>
                  </a:cubicBezTo>
                  <a:cubicBezTo>
                    <a:pt x="3451" y="950"/>
                    <a:pt x="3431" y="949"/>
                    <a:pt x="3413" y="940"/>
                  </a:cubicBezTo>
                  <a:cubicBezTo>
                    <a:pt x="3350" y="904"/>
                    <a:pt x="3291" y="887"/>
                    <a:pt x="3236" y="887"/>
                  </a:cubicBezTo>
                  <a:cubicBezTo>
                    <a:pt x="3142" y="887"/>
                    <a:pt x="3057" y="935"/>
                    <a:pt x="2980" y="1023"/>
                  </a:cubicBezTo>
                  <a:cubicBezTo>
                    <a:pt x="2943" y="1062"/>
                    <a:pt x="2901" y="1081"/>
                    <a:pt x="2855" y="1081"/>
                  </a:cubicBezTo>
                  <a:cubicBezTo>
                    <a:pt x="2830" y="1081"/>
                    <a:pt x="2804" y="1076"/>
                    <a:pt x="2777" y="1065"/>
                  </a:cubicBezTo>
                  <a:cubicBezTo>
                    <a:pt x="2723" y="1045"/>
                    <a:pt x="2667" y="1025"/>
                    <a:pt x="2610" y="1025"/>
                  </a:cubicBezTo>
                  <a:cubicBezTo>
                    <a:pt x="2593" y="1025"/>
                    <a:pt x="2577" y="1027"/>
                    <a:pt x="2560" y="1031"/>
                  </a:cubicBezTo>
                  <a:cubicBezTo>
                    <a:pt x="2504" y="1044"/>
                    <a:pt x="2466" y="1073"/>
                    <a:pt x="2458" y="1135"/>
                  </a:cubicBezTo>
                  <a:cubicBezTo>
                    <a:pt x="2501" y="1215"/>
                    <a:pt x="2485" y="1242"/>
                    <a:pt x="2440" y="1242"/>
                  </a:cubicBezTo>
                  <a:cubicBezTo>
                    <a:pt x="2422" y="1242"/>
                    <a:pt x="2399" y="1238"/>
                    <a:pt x="2373" y="1231"/>
                  </a:cubicBezTo>
                  <a:cubicBezTo>
                    <a:pt x="2346" y="1239"/>
                    <a:pt x="2317" y="1250"/>
                    <a:pt x="2295" y="1271"/>
                  </a:cubicBezTo>
                  <a:cubicBezTo>
                    <a:pt x="2081" y="1490"/>
                    <a:pt x="1860" y="1694"/>
                    <a:pt x="1590" y="1846"/>
                  </a:cubicBezTo>
                  <a:cubicBezTo>
                    <a:pt x="1483" y="1907"/>
                    <a:pt x="1392" y="2004"/>
                    <a:pt x="1360" y="2135"/>
                  </a:cubicBezTo>
                  <a:cubicBezTo>
                    <a:pt x="1349" y="2196"/>
                    <a:pt x="1344" y="2255"/>
                    <a:pt x="1346" y="2317"/>
                  </a:cubicBezTo>
                  <a:cubicBezTo>
                    <a:pt x="1352" y="2466"/>
                    <a:pt x="1338" y="2616"/>
                    <a:pt x="1362" y="2768"/>
                  </a:cubicBezTo>
                  <a:cubicBezTo>
                    <a:pt x="1402" y="2870"/>
                    <a:pt x="1386" y="2980"/>
                    <a:pt x="1410" y="3084"/>
                  </a:cubicBezTo>
                  <a:cubicBezTo>
                    <a:pt x="1442" y="3194"/>
                    <a:pt x="1442" y="3306"/>
                    <a:pt x="1469" y="3415"/>
                  </a:cubicBezTo>
                  <a:cubicBezTo>
                    <a:pt x="1498" y="3532"/>
                    <a:pt x="1456" y="3583"/>
                    <a:pt x="1355" y="3583"/>
                  </a:cubicBezTo>
                  <a:cubicBezTo>
                    <a:pt x="1343" y="3583"/>
                    <a:pt x="1330" y="3583"/>
                    <a:pt x="1317" y="3581"/>
                  </a:cubicBezTo>
                  <a:cubicBezTo>
                    <a:pt x="1253" y="3584"/>
                    <a:pt x="1186" y="3581"/>
                    <a:pt x="1119" y="3592"/>
                  </a:cubicBezTo>
                  <a:cubicBezTo>
                    <a:pt x="1095" y="3595"/>
                    <a:pt x="1073" y="3600"/>
                    <a:pt x="1052" y="3608"/>
                  </a:cubicBezTo>
                  <a:cubicBezTo>
                    <a:pt x="993" y="3632"/>
                    <a:pt x="937" y="3664"/>
                    <a:pt x="897" y="3718"/>
                  </a:cubicBezTo>
                  <a:cubicBezTo>
                    <a:pt x="866" y="3798"/>
                    <a:pt x="792" y="3821"/>
                    <a:pt x="731" y="3821"/>
                  </a:cubicBezTo>
                  <a:cubicBezTo>
                    <a:pt x="709" y="3821"/>
                    <a:pt x="689" y="3818"/>
                    <a:pt x="672" y="3814"/>
                  </a:cubicBezTo>
                  <a:cubicBezTo>
                    <a:pt x="635" y="3805"/>
                    <a:pt x="598" y="3801"/>
                    <a:pt x="562" y="3801"/>
                  </a:cubicBezTo>
                  <a:cubicBezTo>
                    <a:pt x="447" y="3801"/>
                    <a:pt x="338" y="3836"/>
                    <a:pt x="225" y="3836"/>
                  </a:cubicBezTo>
                  <a:cubicBezTo>
                    <a:pt x="217" y="3836"/>
                    <a:pt x="208" y="3836"/>
                    <a:pt x="199" y="3835"/>
                  </a:cubicBezTo>
                  <a:cubicBezTo>
                    <a:pt x="178" y="3841"/>
                    <a:pt x="162" y="3851"/>
                    <a:pt x="148" y="3867"/>
                  </a:cubicBezTo>
                  <a:cubicBezTo>
                    <a:pt x="1" y="4009"/>
                    <a:pt x="172" y="4108"/>
                    <a:pt x="194" y="4226"/>
                  </a:cubicBezTo>
                  <a:cubicBezTo>
                    <a:pt x="186" y="4343"/>
                    <a:pt x="119" y="4453"/>
                    <a:pt x="138" y="4573"/>
                  </a:cubicBezTo>
                  <a:cubicBezTo>
                    <a:pt x="167" y="4704"/>
                    <a:pt x="234" y="4819"/>
                    <a:pt x="253" y="4931"/>
                  </a:cubicBezTo>
                  <a:cubicBezTo>
                    <a:pt x="236" y="4911"/>
                    <a:pt x="218" y="4903"/>
                    <a:pt x="200" y="4903"/>
                  </a:cubicBezTo>
                  <a:cubicBezTo>
                    <a:pt x="155" y="4903"/>
                    <a:pt x="109" y="4948"/>
                    <a:pt x="63" y="4948"/>
                  </a:cubicBezTo>
                  <a:cubicBezTo>
                    <a:pt x="60" y="4948"/>
                    <a:pt x="57" y="4948"/>
                    <a:pt x="55" y="4947"/>
                  </a:cubicBezTo>
                  <a:lnTo>
                    <a:pt x="55" y="4945"/>
                  </a:lnTo>
                  <a:cubicBezTo>
                    <a:pt x="33" y="4977"/>
                    <a:pt x="33" y="5012"/>
                    <a:pt x="49" y="5044"/>
                  </a:cubicBezTo>
                  <a:cubicBezTo>
                    <a:pt x="65" y="5077"/>
                    <a:pt x="65" y="5087"/>
                    <a:pt x="58" y="5087"/>
                  </a:cubicBezTo>
                  <a:cubicBezTo>
                    <a:pt x="47" y="5087"/>
                    <a:pt x="18" y="5061"/>
                    <a:pt x="7" y="5061"/>
                  </a:cubicBezTo>
                  <a:cubicBezTo>
                    <a:pt x="3" y="5061"/>
                    <a:pt x="1" y="5065"/>
                    <a:pt x="4" y="5076"/>
                  </a:cubicBezTo>
                  <a:cubicBezTo>
                    <a:pt x="12" y="5180"/>
                    <a:pt x="114" y="5522"/>
                    <a:pt x="146" y="5573"/>
                  </a:cubicBezTo>
                  <a:cubicBezTo>
                    <a:pt x="147" y="5577"/>
                    <a:pt x="145" y="5578"/>
                    <a:pt x="142" y="5578"/>
                  </a:cubicBezTo>
                  <a:cubicBezTo>
                    <a:pt x="136" y="5578"/>
                    <a:pt x="127" y="5576"/>
                    <a:pt x="119" y="5576"/>
                  </a:cubicBezTo>
                  <a:cubicBezTo>
                    <a:pt x="113" y="5576"/>
                    <a:pt x="107" y="5577"/>
                    <a:pt x="103" y="5581"/>
                  </a:cubicBezTo>
                  <a:cubicBezTo>
                    <a:pt x="79" y="5605"/>
                    <a:pt x="82" y="5635"/>
                    <a:pt x="82" y="5664"/>
                  </a:cubicBezTo>
                  <a:cubicBezTo>
                    <a:pt x="111" y="5755"/>
                    <a:pt x="132" y="5851"/>
                    <a:pt x="242" y="5883"/>
                  </a:cubicBezTo>
                  <a:cubicBezTo>
                    <a:pt x="268" y="5891"/>
                    <a:pt x="294" y="5899"/>
                    <a:pt x="323" y="5907"/>
                  </a:cubicBezTo>
                  <a:lnTo>
                    <a:pt x="323" y="5907"/>
                  </a:lnTo>
                  <a:cubicBezTo>
                    <a:pt x="348" y="5896"/>
                    <a:pt x="368" y="5890"/>
                    <a:pt x="383" y="5890"/>
                  </a:cubicBezTo>
                  <a:cubicBezTo>
                    <a:pt x="417" y="5890"/>
                    <a:pt x="426" y="5921"/>
                    <a:pt x="405" y="5982"/>
                  </a:cubicBezTo>
                  <a:cubicBezTo>
                    <a:pt x="418" y="5998"/>
                    <a:pt x="432" y="6012"/>
                    <a:pt x="451" y="6020"/>
                  </a:cubicBezTo>
                  <a:cubicBezTo>
                    <a:pt x="504" y="6041"/>
                    <a:pt x="574" y="6038"/>
                    <a:pt x="584" y="6116"/>
                  </a:cubicBezTo>
                  <a:cubicBezTo>
                    <a:pt x="644" y="6182"/>
                    <a:pt x="698" y="6267"/>
                    <a:pt x="774" y="6267"/>
                  </a:cubicBezTo>
                  <a:cubicBezTo>
                    <a:pt x="811" y="6267"/>
                    <a:pt x="853" y="6247"/>
                    <a:pt x="902" y="6196"/>
                  </a:cubicBezTo>
                  <a:cubicBezTo>
                    <a:pt x="940" y="6140"/>
                    <a:pt x="951" y="6068"/>
                    <a:pt x="1004" y="6022"/>
                  </a:cubicBezTo>
                  <a:cubicBezTo>
                    <a:pt x="1100" y="5969"/>
                    <a:pt x="1207" y="5958"/>
                    <a:pt x="1311" y="5939"/>
                  </a:cubicBezTo>
                  <a:cubicBezTo>
                    <a:pt x="1333" y="5934"/>
                    <a:pt x="1352" y="5926"/>
                    <a:pt x="1368" y="5915"/>
                  </a:cubicBezTo>
                  <a:cubicBezTo>
                    <a:pt x="1411" y="5876"/>
                    <a:pt x="1452" y="5845"/>
                    <a:pt x="1487" y="5845"/>
                  </a:cubicBezTo>
                  <a:cubicBezTo>
                    <a:pt x="1521" y="5845"/>
                    <a:pt x="1550" y="5875"/>
                    <a:pt x="1568" y="5955"/>
                  </a:cubicBezTo>
                  <a:cubicBezTo>
                    <a:pt x="1568" y="5977"/>
                    <a:pt x="1571" y="5995"/>
                    <a:pt x="1579" y="6014"/>
                  </a:cubicBezTo>
                  <a:cubicBezTo>
                    <a:pt x="1624" y="6076"/>
                    <a:pt x="1656" y="6143"/>
                    <a:pt x="1651" y="6220"/>
                  </a:cubicBezTo>
                  <a:cubicBezTo>
                    <a:pt x="1662" y="6249"/>
                    <a:pt x="1683" y="6271"/>
                    <a:pt x="1712" y="6284"/>
                  </a:cubicBezTo>
                  <a:cubicBezTo>
                    <a:pt x="1730" y="6289"/>
                    <a:pt x="1748" y="6292"/>
                    <a:pt x="1768" y="6292"/>
                  </a:cubicBezTo>
                  <a:cubicBezTo>
                    <a:pt x="1778" y="6292"/>
                    <a:pt x="1789" y="6291"/>
                    <a:pt x="1801" y="6290"/>
                  </a:cubicBezTo>
                  <a:cubicBezTo>
                    <a:pt x="1817" y="6286"/>
                    <a:pt x="1833" y="6285"/>
                    <a:pt x="1848" y="6285"/>
                  </a:cubicBezTo>
                  <a:cubicBezTo>
                    <a:pt x="1879" y="6285"/>
                    <a:pt x="1910" y="6290"/>
                    <a:pt x="1942" y="6298"/>
                  </a:cubicBezTo>
                  <a:cubicBezTo>
                    <a:pt x="1978" y="6305"/>
                    <a:pt x="2015" y="6311"/>
                    <a:pt x="2051" y="6311"/>
                  </a:cubicBezTo>
                  <a:cubicBezTo>
                    <a:pt x="2082" y="6311"/>
                    <a:pt x="2113" y="6306"/>
                    <a:pt x="2140" y="6292"/>
                  </a:cubicBezTo>
                  <a:cubicBezTo>
                    <a:pt x="2191" y="6267"/>
                    <a:pt x="2237" y="6256"/>
                    <a:pt x="2280" y="6256"/>
                  </a:cubicBezTo>
                  <a:cubicBezTo>
                    <a:pt x="2375" y="6256"/>
                    <a:pt x="2456" y="6310"/>
                    <a:pt x="2541" y="6380"/>
                  </a:cubicBezTo>
                  <a:cubicBezTo>
                    <a:pt x="2651" y="6469"/>
                    <a:pt x="2736" y="6589"/>
                    <a:pt x="2870" y="6645"/>
                  </a:cubicBezTo>
                  <a:cubicBezTo>
                    <a:pt x="2878" y="6649"/>
                    <a:pt x="2888" y="6650"/>
                    <a:pt x="2899" y="6650"/>
                  </a:cubicBezTo>
                  <a:cubicBezTo>
                    <a:pt x="2915" y="6650"/>
                    <a:pt x="2932" y="6648"/>
                    <a:pt x="2947" y="6648"/>
                  </a:cubicBezTo>
                  <a:cubicBezTo>
                    <a:pt x="2984" y="6648"/>
                    <a:pt x="3008" y="6660"/>
                    <a:pt x="2966" y="6739"/>
                  </a:cubicBezTo>
                  <a:cubicBezTo>
                    <a:pt x="2972" y="6757"/>
                    <a:pt x="2985" y="6776"/>
                    <a:pt x="3001" y="6790"/>
                  </a:cubicBezTo>
                  <a:cubicBezTo>
                    <a:pt x="3127" y="6870"/>
                    <a:pt x="3208" y="6914"/>
                    <a:pt x="3265" y="6914"/>
                  </a:cubicBezTo>
                  <a:cubicBezTo>
                    <a:pt x="3345" y="6914"/>
                    <a:pt x="3379" y="6827"/>
                    <a:pt x="3426" y="6632"/>
                  </a:cubicBezTo>
                  <a:cubicBezTo>
                    <a:pt x="3432" y="6602"/>
                    <a:pt x="3440" y="6573"/>
                    <a:pt x="3445" y="6546"/>
                  </a:cubicBezTo>
                  <a:cubicBezTo>
                    <a:pt x="3458" y="6426"/>
                    <a:pt x="3498" y="6314"/>
                    <a:pt x="3536" y="6199"/>
                  </a:cubicBezTo>
                  <a:cubicBezTo>
                    <a:pt x="3549" y="6159"/>
                    <a:pt x="3565" y="6118"/>
                    <a:pt x="3579" y="6076"/>
                  </a:cubicBezTo>
                  <a:cubicBezTo>
                    <a:pt x="3608" y="5974"/>
                    <a:pt x="3683" y="5881"/>
                    <a:pt x="3643" y="5763"/>
                  </a:cubicBezTo>
                  <a:cubicBezTo>
                    <a:pt x="3535" y="5422"/>
                    <a:pt x="3636" y="5246"/>
                    <a:pt x="3937" y="5246"/>
                  </a:cubicBezTo>
                  <a:cubicBezTo>
                    <a:pt x="3950" y="5246"/>
                    <a:pt x="3963" y="5246"/>
                    <a:pt x="3977" y="5247"/>
                  </a:cubicBezTo>
                  <a:cubicBezTo>
                    <a:pt x="4050" y="5185"/>
                    <a:pt x="4121" y="5124"/>
                    <a:pt x="4198" y="5124"/>
                  </a:cubicBezTo>
                  <a:cubicBezTo>
                    <a:pt x="4248" y="5124"/>
                    <a:pt x="4301" y="5150"/>
                    <a:pt x="4359" y="5220"/>
                  </a:cubicBezTo>
                  <a:cubicBezTo>
                    <a:pt x="4377" y="5241"/>
                    <a:pt x="4399" y="5249"/>
                    <a:pt x="4423" y="5249"/>
                  </a:cubicBezTo>
                  <a:cubicBezTo>
                    <a:pt x="4463" y="5249"/>
                    <a:pt x="4507" y="5226"/>
                    <a:pt x="4544" y="5199"/>
                  </a:cubicBezTo>
                  <a:cubicBezTo>
                    <a:pt x="4651" y="5068"/>
                    <a:pt x="4814" y="4998"/>
                    <a:pt x="4921" y="4867"/>
                  </a:cubicBezTo>
                  <a:cubicBezTo>
                    <a:pt x="4942" y="4793"/>
                    <a:pt x="4933" y="4762"/>
                    <a:pt x="4911" y="4753"/>
                  </a:cubicBezTo>
                  <a:lnTo>
                    <a:pt x="4911" y="4753"/>
                  </a:lnTo>
                  <a:cubicBezTo>
                    <a:pt x="4996" y="4725"/>
                    <a:pt x="5033" y="4651"/>
                    <a:pt x="5001" y="4504"/>
                  </a:cubicBezTo>
                  <a:cubicBezTo>
                    <a:pt x="4985" y="4439"/>
                    <a:pt x="5007" y="4383"/>
                    <a:pt x="5060" y="4356"/>
                  </a:cubicBezTo>
                  <a:lnTo>
                    <a:pt x="5060" y="4356"/>
                  </a:lnTo>
                  <a:cubicBezTo>
                    <a:pt x="5012" y="4383"/>
                    <a:pt x="4994" y="4437"/>
                    <a:pt x="5004" y="4498"/>
                  </a:cubicBezTo>
                  <a:cubicBezTo>
                    <a:pt x="5011" y="4540"/>
                    <a:pt x="5031" y="4553"/>
                    <a:pt x="5056" y="4553"/>
                  </a:cubicBezTo>
                  <a:cubicBezTo>
                    <a:pt x="5092" y="4553"/>
                    <a:pt x="5137" y="4527"/>
                    <a:pt x="5170" y="4522"/>
                  </a:cubicBezTo>
                  <a:cubicBezTo>
                    <a:pt x="5301" y="4506"/>
                    <a:pt x="5383" y="4437"/>
                    <a:pt x="5421" y="4303"/>
                  </a:cubicBezTo>
                  <a:cubicBezTo>
                    <a:pt x="5439" y="4225"/>
                    <a:pt x="5478" y="4156"/>
                    <a:pt x="5564" y="4156"/>
                  </a:cubicBezTo>
                  <a:cubicBezTo>
                    <a:pt x="5577" y="4156"/>
                    <a:pt x="5592" y="4158"/>
                    <a:pt x="5608" y="4161"/>
                  </a:cubicBezTo>
                  <a:cubicBezTo>
                    <a:pt x="5747" y="4124"/>
                    <a:pt x="5768" y="3998"/>
                    <a:pt x="5822" y="3891"/>
                  </a:cubicBezTo>
                  <a:cubicBezTo>
                    <a:pt x="5843" y="3742"/>
                    <a:pt x="5915" y="3629"/>
                    <a:pt x="6068" y="3579"/>
                  </a:cubicBezTo>
                  <a:cubicBezTo>
                    <a:pt x="6105" y="3565"/>
                    <a:pt x="6140" y="3544"/>
                    <a:pt x="6159" y="3506"/>
                  </a:cubicBezTo>
                  <a:cubicBezTo>
                    <a:pt x="6175" y="3414"/>
                    <a:pt x="6235" y="3401"/>
                    <a:pt x="6303" y="3401"/>
                  </a:cubicBezTo>
                  <a:cubicBezTo>
                    <a:pt x="6313" y="3401"/>
                    <a:pt x="6324" y="3402"/>
                    <a:pt x="6335" y="3402"/>
                  </a:cubicBezTo>
                  <a:cubicBezTo>
                    <a:pt x="6391" y="3394"/>
                    <a:pt x="6439" y="3373"/>
                    <a:pt x="6485" y="3346"/>
                  </a:cubicBezTo>
                  <a:cubicBezTo>
                    <a:pt x="6696" y="3228"/>
                    <a:pt x="6728" y="3017"/>
                    <a:pt x="6760" y="2809"/>
                  </a:cubicBezTo>
                  <a:cubicBezTo>
                    <a:pt x="6792" y="2677"/>
                    <a:pt x="6841" y="2557"/>
                    <a:pt x="6931" y="2456"/>
                  </a:cubicBezTo>
                  <a:cubicBezTo>
                    <a:pt x="6969" y="2410"/>
                    <a:pt x="7009" y="2367"/>
                    <a:pt x="7028" y="2309"/>
                  </a:cubicBezTo>
                  <a:cubicBezTo>
                    <a:pt x="7037" y="2262"/>
                    <a:pt x="7063" y="2238"/>
                    <a:pt x="7107" y="2238"/>
                  </a:cubicBezTo>
                  <a:cubicBezTo>
                    <a:pt x="7112" y="2238"/>
                    <a:pt x="7116" y="2239"/>
                    <a:pt x="7121" y="2239"/>
                  </a:cubicBezTo>
                  <a:cubicBezTo>
                    <a:pt x="7161" y="2239"/>
                    <a:pt x="7201" y="2234"/>
                    <a:pt x="7231" y="2204"/>
                  </a:cubicBezTo>
                  <a:cubicBezTo>
                    <a:pt x="7207" y="1998"/>
                    <a:pt x="7185" y="1795"/>
                    <a:pt x="7215" y="1589"/>
                  </a:cubicBezTo>
                  <a:cubicBezTo>
                    <a:pt x="7228" y="1498"/>
                    <a:pt x="7196" y="1413"/>
                    <a:pt x="7180" y="1327"/>
                  </a:cubicBezTo>
                  <a:cubicBezTo>
                    <a:pt x="7140" y="1154"/>
                    <a:pt x="7068" y="980"/>
                    <a:pt x="7127" y="798"/>
                  </a:cubicBezTo>
                  <a:cubicBezTo>
                    <a:pt x="7135" y="750"/>
                    <a:pt x="7132" y="702"/>
                    <a:pt x="7113" y="656"/>
                  </a:cubicBezTo>
                  <a:cubicBezTo>
                    <a:pt x="6982" y="456"/>
                    <a:pt x="6803" y="343"/>
                    <a:pt x="6560" y="322"/>
                  </a:cubicBezTo>
                  <a:cubicBezTo>
                    <a:pt x="6343" y="306"/>
                    <a:pt x="6143" y="252"/>
                    <a:pt x="5964" y="103"/>
                  </a:cubicBezTo>
                  <a:cubicBezTo>
                    <a:pt x="5882" y="34"/>
                    <a:pt x="5783" y="1"/>
                    <a:pt x="56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2"/>
            <p:cNvSpPr/>
            <p:nvPr/>
          </p:nvSpPr>
          <p:spPr>
            <a:xfrm>
              <a:off x="1183961" y="1520304"/>
              <a:ext cx="2817793" cy="2371420"/>
            </a:xfrm>
            <a:custGeom>
              <a:rect b="b" l="l" r="r" t="t"/>
              <a:pathLst>
                <a:path extrusionOk="0" h="160856" w="191134">
                  <a:moveTo>
                    <a:pt x="25902" y="1"/>
                  </a:moveTo>
                  <a:lnTo>
                    <a:pt x="25394" y="97"/>
                  </a:lnTo>
                  <a:lnTo>
                    <a:pt x="24913" y="578"/>
                  </a:lnTo>
                  <a:lnTo>
                    <a:pt x="24368" y="902"/>
                  </a:lnTo>
                  <a:lnTo>
                    <a:pt x="23825" y="1225"/>
                  </a:lnTo>
                  <a:lnTo>
                    <a:pt x="23541" y="1284"/>
                  </a:lnTo>
                  <a:lnTo>
                    <a:pt x="23376" y="1033"/>
                  </a:lnTo>
                  <a:lnTo>
                    <a:pt x="22785" y="137"/>
                  </a:lnTo>
                  <a:lnTo>
                    <a:pt x="21769" y="546"/>
                  </a:lnTo>
                  <a:lnTo>
                    <a:pt x="20713" y="1412"/>
                  </a:lnTo>
                  <a:lnTo>
                    <a:pt x="19630" y="2164"/>
                  </a:lnTo>
                  <a:lnTo>
                    <a:pt x="18544" y="2680"/>
                  </a:lnTo>
                  <a:lnTo>
                    <a:pt x="17534" y="3316"/>
                  </a:lnTo>
                  <a:lnTo>
                    <a:pt x="17127" y="3591"/>
                  </a:lnTo>
                  <a:lnTo>
                    <a:pt x="16606" y="3642"/>
                  </a:lnTo>
                  <a:lnTo>
                    <a:pt x="16127" y="4014"/>
                  </a:lnTo>
                  <a:lnTo>
                    <a:pt x="15954" y="4682"/>
                  </a:lnTo>
                  <a:lnTo>
                    <a:pt x="15740" y="5003"/>
                  </a:lnTo>
                  <a:lnTo>
                    <a:pt x="15815" y="5447"/>
                  </a:lnTo>
                  <a:lnTo>
                    <a:pt x="15983" y="5546"/>
                  </a:lnTo>
                  <a:lnTo>
                    <a:pt x="16192" y="5503"/>
                  </a:lnTo>
                  <a:lnTo>
                    <a:pt x="16523" y="5412"/>
                  </a:lnTo>
                  <a:lnTo>
                    <a:pt x="16833" y="5538"/>
                  </a:lnTo>
                  <a:lnTo>
                    <a:pt x="16504" y="5875"/>
                  </a:lnTo>
                  <a:lnTo>
                    <a:pt x="16317" y="6236"/>
                  </a:lnTo>
                  <a:lnTo>
                    <a:pt x="16716" y="6532"/>
                  </a:lnTo>
                  <a:lnTo>
                    <a:pt x="17248" y="6634"/>
                  </a:lnTo>
                  <a:lnTo>
                    <a:pt x="17547" y="6610"/>
                  </a:lnTo>
                  <a:lnTo>
                    <a:pt x="17863" y="6556"/>
                  </a:lnTo>
                  <a:lnTo>
                    <a:pt x="18034" y="6647"/>
                  </a:lnTo>
                  <a:lnTo>
                    <a:pt x="18138" y="6808"/>
                  </a:lnTo>
                  <a:lnTo>
                    <a:pt x="17459" y="7367"/>
                  </a:lnTo>
                  <a:lnTo>
                    <a:pt x="16635" y="7621"/>
                  </a:lnTo>
                  <a:lnTo>
                    <a:pt x="15614" y="7217"/>
                  </a:lnTo>
                  <a:lnTo>
                    <a:pt x="14836" y="8310"/>
                  </a:lnTo>
                  <a:lnTo>
                    <a:pt x="14432" y="7220"/>
                  </a:lnTo>
                  <a:lnTo>
                    <a:pt x="13617" y="7516"/>
                  </a:lnTo>
                  <a:lnTo>
                    <a:pt x="12358" y="8123"/>
                  </a:lnTo>
                  <a:lnTo>
                    <a:pt x="10991" y="8310"/>
                  </a:lnTo>
                  <a:lnTo>
                    <a:pt x="9983" y="8431"/>
                  </a:lnTo>
                  <a:lnTo>
                    <a:pt x="8991" y="8345"/>
                  </a:lnTo>
                  <a:lnTo>
                    <a:pt x="8283" y="7744"/>
                  </a:lnTo>
                  <a:lnTo>
                    <a:pt x="7887" y="6800"/>
                  </a:lnTo>
                  <a:lnTo>
                    <a:pt x="7411" y="7757"/>
                  </a:lnTo>
                  <a:lnTo>
                    <a:pt x="6470" y="8139"/>
                  </a:lnTo>
                  <a:lnTo>
                    <a:pt x="5706" y="8479"/>
                  </a:lnTo>
                  <a:lnTo>
                    <a:pt x="5914" y="9260"/>
                  </a:lnTo>
                  <a:lnTo>
                    <a:pt x="4256" y="10011"/>
                  </a:lnTo>
                  <a:lnTo>
                    <a:pt x="2486" y="10112"/>
                  </a:lnTo>
                  <a:lnTo>
                    <a:pt x="2270" y="10174"/>
                  </a:lnTo>
                  <a:lnTo>
                    <a:pt x="2037" y="10342"/>
                  </a:lnTo>
                  <a:lnTo>
                    <a:pt x="1797" y="10620"/>
                  </a:lnTo>
                  <a:lnTo>
                    <a:pt x="1783" y="10984"/>
                  </a:lnTo>
                  <a:lnTo>
                    <a:pt x="2016" y="11254"/>
                  </a:lnTo>
                  <a:lnTo>
                    <a:pt x="2382" y="11238"/>
                  </a:lnTo>
                  <a:lnTo>
                    <a:pt x="2636" y="11185"/>
                  </a:lnTo>
                  <a:lnTo>
                    <a:pt x="2901" y="11329"/>
                  </a:lnTo>
                  <a:lnTo>
                    <a:pt x="1802" y="12005"/>
                  </a:lnTo>
                  <a:lnTo>
                    <a:pt x="634" y="12717"/>
                  </a:lnTo>
                  <a:lnTo>
                    <a:pt x="428" y="12984"/>
                  </a:lnTo>
                  <a:lnTo>
                    <a:pt x="455" y="13348"/>
                  </a:lnTo>
                  <a:lnTo>
                    <a:pt x="778" y="14029"/>
                  </a:lnTo>
                  <a:lnTo>
                    <a:pt x="361" y="14676"/>
                  </a:lnTo>
                  <a:lnTo>
                    <a:pt x="176" y="14965"/>
                  </a:lnTo>
                  <a:lnTo>
                    <a:pt x="91" y="15347"/>
                  </a:lnTo>
                  <a:lnTo>
                    <a:pt x="0" y="15877"/>
                  </a:lnTo>
                  <a:lnTo>
                    <a:pt x="219" y="16315"/>
                  </a:lnTo>
                  <a:lnTo>
                    <a:pt x="588" y="16243"/>
                  </a:lnTo>
                  <a:lnTo>
                    <a:pt x="880" y="15909"/>
                  </a:lnTo>
                  <a:lnTo>
                    <a:pt x="1454" y="15599"/>
                  </a:lnTo>
                  <a:lnTo>
                    <a:pt x="2064" y="15644"/>
                  </a:lnTo>
                  <a:lnTo>
                    <a:pt x="2238" y="16000"/>
                  </a:lnTo>
                  <a:lnTo>
                    <a:pt x="2061" y="16414"/>
                  </a:lnTo>
                  <a:lnTo>
                    <a:pt x="2190" y="16869"/>
                  </a:lnTo>
                  <a:lnTo>
                    <a:pt x="2476" y="17240"/>
                  </a:lnTo>
                  <a:lnTo>
                    <a:pt x="2708" y="17521"/>
                  </a:lnTo>
                  <a:lnTo>
                    <a:pt x="2548" y="17834"/>
                  </a:lnTo>
                  <a:lnTo>
                    <a:pt x="2176" y="18382"/>
                  </a:lnTo>
                  <a:lnTo>
                    <a:pt x="2457" y="18986"/>
                  </a:lnTo>
                  <a:lnTo>
                    <a:pt x="3027" y="19120"/>
                  </a:lnTo>
                  <a:lnTo>
                    <a:pt x="3438" y="18689"/>
                  </a:lnTo>
                  <a:lnTo>
                    <a:pt x="4131" y="18513"/>
                  </a:lnTo>
                  <a:lnTo>
                    <a:pt x="4703" y="18946"/>
                  </a:lnTo>
                  <a:lnTo>
                    <a:pt x="4743" y="19379"/>
                  </a:lnTo>
                  <a:lnTo>
                    <a:pt x="4337" y="19599"/>
                  </a:lnTo>
                  <a:lnTo>
                    <a:pt x="3211" y="20967"/>
                  </a:lnTo>
                  <a:cubicBezTo>
                    <a:pt x="3042" y="22241"/>
                    <a:pt x="3155" y="23580"/>
                    <a:pt x="3802" y="23580"/>
                  </a:cubicBezTo>
                  <a:cubicBezTo>
                    <a:pt x="4128" y="23580"/>
                    <a:pt x="4589" y="23240"/>
                    <a:pt x="5219" y="22382"/>
                  </a:cubicBezTo>
                  <a:lnTo>
                    <a:pt x="6337" y="22280"/>
                  </a:lnTo>
                  <a:lnTo>
                    <a:pt x="6411" y="22243"/>
                  </a:lnTo>
                  <a:lnTo>
                    <a:pt x="6494" y="22155"/>
                  </a:lnTo>
                  <a:lnTo>
                    <a:pt x="6804" y="21807"/>
                  </a:lnTo>
                  <a:lnTo>
                    <a:pt x="7219" y="21962"/>
                  </a:lnTo>
                  <a:lnTo>
                    <a:pt x="7441" y="22481"/>
                  </a:lnTo>
                  <a:lnTo>
                    <a:pt x="7125" y="22959"/>
                  </a:lnTo>
                  <a:lnTo>
                    <a:pt x="6754" y="23256"/>
                  </a:lnTo>
                  <a:lnTo>
                    <a:pt x="6612" y="23695"/>
                  </a:lnTo>
                  <a:lnTo>
                    <a:pt x="6513" y="24422"/>
                  </a:lnTo>
                  <a:lnTo>
                    <a:pt x="5930" y="24932"/>
                  </a:lnTo>
                  <a:lnTo>
                    <a:pt x="5409" y="25486"/>
                  </a:lnTo>
                  <a:lnTo>
                    <a:pt x="5414" y="26301"/>
                  </a:lnTo>
                  <a:lnTo>
                    <a:pt x="5933" y="26783"/>
                  </a:lnTo>
                  <a:lnTo>
                    <a:pt x="6673" y="26866"/>
                  </a:lnTo>
                  <a:lnTo>
                    <a:pt x="7307" y="26702"/>
                  </a:lnTo>
                  <a:lnTo>
                    <a:pt x="7992" y="26769"/>
                  </a:lnTo>
                  <a:lnTo>
                    <a:pt x="7465" y="27561"/>
                  </a:lnTo>
                  <a:lnTo>
                    <a:pt x="6607" y="27962"/>
                  </a:lnTo>
                  <a:lnTo>
                    <a:pt x="5871" y="28258"/>
                  </a:lnTo>
                  <a:lnTo>
                    <a:pt x="5620" y="28986"/>
                  </a:lnTo>
                  <a:lnTo>
                    <a:pt x="6099" y="29534"/>
                  </a:lnTo>
                  <a:lnTo>
                    <a:pt x="6901" y="29446"/>
                  </a:lnTo>
                  <a:lnTo>
                    <a:pt x="7382" y="29349"/>
                  </a:lnTo>
                  <a:lnTo>
                    <a:pt x="7748" y="29582"/>
                  </a:lnTo>
                  <a:lnTo>
                    <a:pt x="7604" y="30034"/>
                  </a:lnTo>
                  <a:lnTo>
                    <a:pt x="7128" y="30298"/>
                  </a:lnTo>
                  <a:lnTo>
                    <a:pt x="6877" y="30387"/>
                  </a:lnTo>
                  <a:lnTo>
                    <a:pt x="6636" y="30483"/>
                  </a:lnTo>
                  <a:lnTo>
                    <a:pt x="5454" y="31697"/>
                  </a:lnTo>
                  <a:lnTo>
                    <a:pt x="4390" y="33018"/>
                  </a:lnTo>
                  <a:lnTo>
                    <a:pt x="4313" y="33341"/>
                  </a:lnTo>
                  <a:lnTo>
                    <a:pt x="4406" y="33726"/>
                  </a:lnTo>
                  <a:lnTo>
                    <a:pt x="4492" y="34608"/>
                  </a:lnTo>
                  <a:lnTo>
                    <a:pt x="4334" y="35496"/>
                  </a:lnTo>
                  <a:lnTo>
                    <a:pt x="4323" y="36483"/>
                  </a:lnTo>
                  <a:lnTo>
                    <a:pt x="5326" y="36579"/>
                  </a:lnTo>
                  <a:lnTo>
                    <a:pt x="6665" y="35849"/>
                  </a:lnTo>
                  <a:lnTo>
                    <a:pt x="7657" y="34697"/>
                  </a:lnTo>
                  <a:lnTo>
                    <a:pt x="8155" y="34266"/>
                  </a:lnTo>
                  <a:lnTo>
                    <a:pt x="8778" y="34028"/>
                  </a:lnTo>
                  <a:lnTo>
                    <a:pt x="11678" y="33806"/>
                  </a:lnTo>
                  <a:lnTo>
                    <a:pt x="14502" y="33055"/>
                  </a:lnTo>
                  <a:lnTo>
                    <a:pt x="15058" y="33004"/>
                  </a:lnTo>
                  <a:lnTo>
                    <a:pt x="15320" y="33622"/>
                  </a:lnTo>
                  <a:lnTo>
                    <a:pt x="15478" y="34247"/>
                  </a:lnTo>
                  <a:lnTo>
                    <a:pt x="16111" y="34491"/>
                  </a:lnTo>
                  <a:lnTo>
                    <a:pt x="16772" y="34881"/>
                  </a:lnTo>
                  <a:lnTo>
                    <a:pt x="16595" y="35630"/>
                  </a:lnTo>
                  <a:lnTo>
                    <a:pt x="16250" y="35868"/>
                  </a:lnTo>
                  <a:lnTo>
                    <a:pt x="15868" y="36036"/>
                  </a:lnTo>
                  <a:lnTo>
                    <a:pt x="15152" y="36646"/>
                  </a:lnTo>
                  <a:lnTo>
                    <a:pt x="14686" y="37459"/>
                  </a:lnTo>
                  <a:lnTo>
                    <a:pt x="14804" y="37975"/>
                  </a:lnTo>
                  <a:lnTo>
                    <a:pt x="15341" y="38180"/>
                  </a:lnTo>
                  <a:lnTo>
                    <a:pt x="15446" y="38335"/>
                  </a:lnTo>
                  <a:lnTo>
                    <a:pt x="15384" y="38549"/>
                  </a:lnTo>
                  <a:lnTo>
                    <a:pt x="15210" y="39228"/>
                  </a:lnTo>
                  <a:lnTo>
                    <a:pt x="15585" y="39726"/>
                  </a:lnTo>
                  <a:lnTo>
                    <a:pt x="16403" y="39750"/>
                  </a:lnTo>
                  <a:lnTo>
                    <a:pt x="17173" y="39378"/>
                  </a:lnTo>
                  <a:lnTo>
                    <a:pt x="18590" y="38461"/>
                  </a:lnTo>
                  <a:lnTo>
                    <a:pt x="20277" y="38699"/>
                  </a:lnTo>
                  <a:lnTo>
                    <a:pt x="20729" y="38769"/>
                  </a:lnTo>
                  <a:lnTo>
                    <a:pt x="21181" y="38616"/>
                  </a:lnTo>
                  <a:lnTo>
                    <a:pt x="21911" y="38410"/>
                  </a:lnTo>
                  <a:lnTo>
                    <a:pt x="22536" y="38830"/>
                  </a:lnTo>
                  <a:lnTo>
                    <a:pt x="23747" y="39728"/>
                  </a:lnTo>
                  <a:lnTo>
                    <a:pt x="25279" y="39806"/>
                  </a:lnTo>
                  <a:lnTo>
                    <a:pt x="25745" y="39753"/>
                  </a:lnTo>
                  <a:lnTo>
                    <a:pt x="26170" y="39993"/>
                  </a:lnTo>
                  <a:lnTo>
                    <a:pt x="27167" y="40432"/>
                  </a:lnTo>
                  <a:lnTo>
                    <a:pt x="28124" y="39974"/>
                  </a:lnTo>
                  <a:lnTo>
                    <a:pt x="28619" y="39691"/>
                  </a:lnTo>
                  <a:lnTo>
                    <a:pt x="29172" y="39573"/>
                  </a:lnTo>
                  <a:lnTo>
                    <a:pt x="30116" y="39314"/>
                  </a:lnTo>
                  <a:lnTo>
                    <a:pt x="30367" y="38373"/>
                  </a:lnTo>
                  <a:lnTo>
                    <a:pt x="30576" y="37739"/>
                  </a:lnTo>
                  <a:lnTo>
                    <a:pt x="30961" y="37614"/>
                  </a:lnTo>
                  <a:lnTo>
                    <a:pt x="32512" y="38065"/>
                  </a:lnTo>
                  <a:lnTo>
                    <a:pt x="34060" y="37972"/>
                  </a:lnTo>
                  <a:lnTo>
                    <a:pt x="35487" y="38311"/>
                  </a:lnTo>
                  <a:lnTo>
                    <a:pt x="36642" y="37461"/>
                  </a:lnTo>
                  <a:lnTo>
                    <a:pt x="36792" y="37368"/>
                  </a:lnTo>
                  <a:lnTo>
                    <a:pt x="37019" y="37299"/>
                  </a:lnTo>
                  <a:lnTo>
                    <a:pt x="37105" y="38573"/>
                  </a:lnTo>
                  <a:lnTo>
                    <a:pt x="38380" y="38731"/>
                  </a:lnTo>
                  <a:lnTo>
                    <a:pt x="38853" y="38696"/>
                  </a:lnTo>
                  <a:lnTo>
                    <a:pt x="39319" y="38608"/>
                  </a:lnTo>
                  <a:lnTo>
                    <a:pt x="39749" y="38600"/>
                  </a:lnTo>
                  <a:lnTo>
                    <a:pt x="39899" y="38950"/>
                  </a:lnTo>
                  <a:lnTo>
                    <a:pt x="40030" y="40683"/>
                  </a:lnTo>
                  <a:lnTo>
                    <a:pt x="39722" y="42458"/>
                  </a:lnTo>
                  <a:lnTo>
                    <a:pt x="39701" y="44044"/>
                  </a:lnTo>
                  <a:lnTo>
                    <a:pt x="40888" y="44592"/>
                  </a:lnTo>
                  <a:lnTo>
                    <a:pt x="42909" y="44645"/>
                  </a:lnTo>
                  <a:lnTo>
                    <a:pt x="44468" y="45923"/>
                  </a:lnTo>
                  <a:lnTo>
                    <a:pt x="44810" y="46747"/>
                  </a:lnTo>
                  <a:lnTo>
                    <a:pt x="44412" y="47495"/>
                  </a:lnTo>
                  <a:lnTo>
                    <a:pt x="43580" y="48434"/>
                  </a:lnTo>
                  <a:lnTo>
                    <a:pt x="43072" y="49584"/>
                  </a:lnTo>
                  <a:lnTo>
                    <a:pt x="42883" y="50046"/>
                  </a:lnTo>
                  <a:lnTo>
                    <a:pt x="42567" y="50359"/>
                  </a:lnTo>
                  <a:lnTo>
                    <a:pt x="41559" y="51134"/>
                  </a:lnTo>
                  <a:lnTo>
                    <a:pt x="40712" y="52059"/>
                  </a:lnTo>
                  <a:lnTo>
                    <a:pt x="40257" y="52428"/>
                  </a:lnTo>
                  <a:lnTo>
                    <a:pt x="39746" y="52690"/>
                  </a:lnTo>
                  <a:lnTo>
                    <a:pt x="37853" y="53337"/>
                  </a:lnTo>
                  <a:lnTo>
                    <a:pt x="36348" y="54666"/>
                  </a:lnTo>
                  <a:lnTo>
                    <a:pt x="35880" y="55008"/>
                  </a:lnTo>
                  <a:lnTo>
                    <a:pt x="35453" y="55484"/>
                  </a:lnTo>
                  <a:lnTo>
                    <a:pt x="34816" y="56925"/>
                  </a:lnTo>
                  <a:lnTo>
                    <a:pt x="33311" y="57064"/>
                  </a:lnTo>
                  <a:lnTo>
                    <a:pt x="32840" y="57195"/>
                  </a:lnTo>
                  <a:lnTo>
                    <a:pt x="32931" y="57610"/>
                  </a:lnTo>
                  <a:lnTo>
                    <a:pt x="33552" y="59115"/>
                  </a:lnTo>
                  <a:lnTo>
                    <a:pt x="34191" y="60607"/>
                  </a:lnTo>
                  <a:lnTo>
                    <a:pt x="34346" y="60885"/>
                  </a:lnTo>
                  <a:lnTo>
                    <a:pt x="34284" y="61190"/>
                  </a:lnTo>
                  <a:lnTo>
                    <a:pt x="33923" y="62144"/>
                  </a:lnTo>
                  <a:lnTo>
                    <a:pt x="34019" y="63123"/>
                  </a:lnTo>
                  <a:lnTo>
                    <a:pt x="34284" y="64580"/>
                  </a:lnTo>
                  <a:lnTo>
                    <a:pt x="33990" y="66037"/>
                  </a:lnTo>
                  <a:lnTo>
                    <a:pt x="33958" y="66425"/>
                  </a:lnTo>
                  <a:lnTo>
                    <a:pt x="34167" y="66829"/>
                  </a:lnTo>
                  <a:lnTo>
                    <a:pt x="34394" y="67521"/>
                  </a:lnTo>
                  <a:lnTo>
                    <a:pt x="33985" y="68112"/>
                  </a:lnTo>
                  <a:lnTo>
                    <a:pt x="33544" y="68839"/>
                  </a:lnTo>
                  <a:lnTo>
                    <a:pt x="33594" y="69663"/>
                  </a:lnTo>
                  <a:lnTo>
                    <a:pt x="33728" y="70753"/>
                  </a:lnTo>
                  <a:lnTo>
                    <a:pt x="33306" y="71831"/>
                  </a:lnTo>
                  <a:lnTo>
                    <a:pt x="32552" y="72652"/>
                  </a:lnTo>
                  <a:lnTo>
                    <a:pt x="31549" y="73045"/>
                  </a:lnTo>
                  <a:lnTo>
                    <a:pt x="31196" y="73141"/>
                  </a:lnTo>
                  <a:lnTo>
                    <a:pt x="30857" y="73301"/>
                  </a:lnTo>
                  <a:lnTo>
                    <a:pt x="30292" y="73654"/>
                  </a:lnTo>
                  <a:lnTo>
                    <a:pt x="30119" y="74197"/>
                  </a:lnTo>
                  <a:lnTo>
                    <a:pt x="30247" y="75122"/>
                  </a:lnTo>
                  <a:lnTo>
                    <a:pt x="30774" y="75849"/>
                  </a:lnTo>
                  <a:lnTo>
                    <a:pt x="31308" y="76272"/>
                  </a:lnTo>
                  <a:lnTo>
                    <a:pt x="31608" y="76855"/>
                  </a:lnTo>
                  <a:lnTo>
                    <a:pt x="31774" y="79448"/>
                  </a:lnTo>
                  <a:lnTo>
                    <a:pt x="30664" y="81780"/>
                  </a:lnTo>
                  <a:lnTo>
                    <a:pt x="30244" y="82504"/>
                  </a:lnTo>
                  <a:lnTo>
                    <a:pt x="29964" y="83282"/>
                  </a:lnTo>
                  <a:lnTo>
                    <a:pt x="29271" y="84774"/>
                  </a:lnTo>
                  <a:lnTo>
                    <a:pt x="27616" y="84892"/>
                  </a:lnTo>
                  <a:lnTo>
                    <a:pt x="26458" y="84686"/>
                  </a:lnTo>
                  <a:lnTo>
                    <a:pt x="25335" y="84699"/>
                  </a:lnTo>
                  <a:lnTo>
                    <a:pt x="23611" y="84873"/>
                  </a:lnTo>
                  <a:lnTo>
                    <a:pt x="21951" y="84491"/>
                  </a:lnTo>
                  <a:lnTo>
                    <a:pt x="21643" y="84429"/>
                  </a:lnTo>
                  <a:lnTo>
                    <a:pt x="21392" y="84582"/>
                  </a:lnTo>
                  <a:lnTo>
                    <a:pt x="21322" y="84822"/>
                  </a:lnTo>
                  <a:lnTo>
                    <a:pt x="21437" y="85060"/>
                  </a:lnTo>
                  <a:lnTo>
                    <a:pt x="21951" y="86031"/>
                  </a:lnTo>
                  <a:lnTo>
                    <a:pt x="22611" y="86921"/>
                  </a:lnTo>
                  <a:lnTo>
                    <a:pt x="22999" y="87349"/>
                  </a:lnTo>
                  <a:lnTo>
                    <a:pt x="23049" y="87921"/>
                  </a:lnTo>
                  <a:lnTo>
                    <a:pt x="23063" y="88544"/>
                  </a:lnTo>
                  <a:lnTo>
                    <a:pt x="23555" y="88894"/>
                  </a:lnTo>
                  <a:lnTo>
                    <a:pt x="24194" y="89362"/>
                  </a:lnTo>
                  <a:lnTo>
                    <a:pt x="24103" y="90186"/>
                  </a:lnTo>
                  <a:lnTo>
                    <a:pt x="23951" y="90809"/>
                  </a:lnTo>
                  <a:lnTo>
                    <a:pt x="24205" y="91383"/>
                  </a:lnTo>
                  <a:lnTo>
                    <a:pt x="24945" y="92391"/>
                  </a:lnTo>
                  <a:lnTo>
                    <a:pt x="25159" y="93611"/>
                  </a:lnTo>
                  <a:lnTo>
                    <a:pt x="25376" y="94351"/>
                  </a:lnTo>
                  <a:lnTo>
                    <a:pt x="25969" y="94872"/>
                  </a:lnTo>
                  <a:lnTo>
                    <a:pt x="26362" y="95132"/>
                  </a:lnTo>
                  <a:lnTo>
                    <a:pt x="26544" y="95565"/>
                  </a:lnTo>
                  <a:lnTo>
                    <a:pt x="26875" y="96298"/>
                  </a:lnTo>
                  <a:lnTo>
                    <a:pt x="27691" y="96271"/>
                  </a:lnTo>
                  <a:lnTo>
                    <a:pt x="28490" y="96327"/>
                  </a:lnTo>
                  <a:lnTo>
                    <a:pt x="29087" y="96929"/>
                  </a:lnTo>
                  <a:lnTo>
                    <a:pt x="29258" y="97947"/>
                  </a:lnTo>
                  <a:lnTo>
                    <a:pt x="28755" y="98835"/>
                  </a:lnTo>
                  <a:lnTo>
                    <a:pt x="27881" y="99797"/>
                  </a:lnTo>
                  <a:lnTo>
                    <a:pt x="27977" y="101113"/>
                  </a:lnTo>
                  <a:lnTo>
                    <a:pt x="27982" y="101343"/>
                  </a:lnTo>
                  <a:lnTo>
                    <a:pt x="27758" y="101519"/>
                  </a:lnTo>
                  <a:lnTo>
                    <a:pt x="26285" y="102442"/>
                  </a:lnTo>
                  <a:lnTo>
                    <a:pt x="24940" y="103546"/>
                  </a:lnTo>
                  <a:lnTo>
                    <a:pt x="24146" y="104241"/>
                  </a:lnTo>
                  <a:lnTo>
                    <a:pt x="23886" y="105134"/>
                  </a:lnTo>
                  <a:lnTo>
                    <a:pt x="23793" y="106399"/>
                  </a:lnTo>
                  <a:lnTo>
                    <a:pt x="23279" y="107492"/>
                  </a:lnTo>
                  <a:lnTo>
                    <a:pt x="22852" y="108425"/>
                  </a:lnTo>
                  <a:lnTo>
                    <a:pt x="22967" y="109465"/>
                  </a:lnTo>
                  <a:lnTo>
                    <a:pt x="24459" y="111874"/>
                  </a:lnTo>
                  <a:lnTo>
                    <a:pt x="25605" y="114476"/>
                  </a:lnTo>
                  <a:lnTo>
                    <a:pt x="26196" y="115117"/>
                  </a:lnTo>
                  <a:lnTo>
                    <a:pt x="27087" y="115021"/>
                  </a:lnTo>
                  <a:lnTo>
                    <a:pt x="28239" y="114775"/>
                  </a:lnTo>
                  <a:lnTo>
                    <a:pt x="28616" y="115895"/>
                  </a:lnTo>
                  <a:lnTo>
                    <a:pt x="28621" y="116425"/>
                  </a:lnTo>
                  <a:lnTo>
                    <a:pt x="28260" y="116772"/>
                  </a:lnTo>
                  <a:lnTo>
                    <a:pt x="27945" y="117018"/>
                  </a:lnTo>
                  <a:lnTo>
                    <a:pt x="27809" y="117395"/>
                  </a:lnTo>
                  <a:lnTo>
                    <a:pt x="27242" y="118155"/>
                  </a:lnTo>
                  <a:lnTo>
                    <a:pt x="26247" y="118021"/>
                  </a:lnTo>
                  <a:lnTo>
                    <a:pt x="25664" y="117772"/>
                  </a:lnTo>
                  <a:lnTo>
                    <a:pt x="25151" y="118045"/>
                  </a:lnTo>
                  <a:lnTo>
                    <a:pt x="24715" y="118481"/>
                  </a:lnTo>
                  <a:lnTo>
                    <a:pt x="24143" y="118390"/>
                  </a:lnTo>
                  <a:lnTo>
                    <a:pt x="23499" y="118342"/>
                  </a:lnTo>
                  <a:lnTo>
                    <a:pt x="23114" y="118973"/>
                  </a:lnTo>
                  <a:lnTo>
                    <a:pt x="22419" y="121015"/>
                  </a:lnTo>
                  <a:lnTo>
                    <a:pt x="21031" y="122708"/>
                  </a:lnTo>
                  <a:lnTo>
                    <a:pt x="19921" y="123561"/>
                  </a:lnTo>
                  <a:lnTo>
                    <a:pt x="19224" y="124767"/>
                  </a:lnTo>
                  <a:lnTo>
                    <a:pt x="18796" y="126055"/>
                  </a:lnTo>
                  <a:lnTo>
                    <a:pt x="18093" y="127210"/>
                  </a:lnTo>
                  <a:lnTo>
                    <a:pt x="17929" y="127526"/>
                  </a:lnTo>
                  <a:lnTo>
                    <a:pt x="18018" y="127884"/>
                  </a:lnTo>
                  <a:lnTo>
                    <a:pt x="18822" y="129967"/>
                  </a:lnTo>
                  <a:lnTo>
                    <a:pt x="18737" y="132199"/>
                  </a:lnTo>
                  <a:lnTo>
                    <a:pt x="18814" y="133579"/>
                  </a:lnTo>
                  <a:lnTo>
                    <a:pt x="19320" y="134838"/>
                  </a:lnTo>
                  <a:lnTo>
                    <a:pt x="19844" y="134948"/>
                  </a:lnTo>
                  <a:lnTo>
                    <a:pt x="20403" y="134579"/>
                  </a:lnTo>
                  <a:lnTo>
                    <a:pt x="22306" y="134809"/>
                  </a:lnTo>
                  <a:lnTo>
                    <a:pt x="24221" y="134833"/>
                  </a:lnTo>
                  <a:lnTo>
                    <a:pt x="25747" y="135068"/>
                  </a:lnTo>
                  <a:lnTo>
                    <a:pt x="27084" y="135758"/>
                  </a:lnTo>
                  <a:lnTo>
                    <a:pt x="28317" y="136482"/>
                  </a:lnTo>
                  <a:lnTo>
                    <a:pt x="29571" y="137148"/>
                  </a:lnTo>
                  <a:lnTo>
                    <a:pt x="31017" y="138014"/>
                  </a:lnTo>
                  <a:lnTo>
                    <a:pt x="32348" y="139047"/>
                  </a:lnTo>
                  <a:lnTo>
                    <a:pt x="34573" y="141488"/>
                  </a:lnTo>
                  <a:lnTo>
                    <a:pt x="36519" y="144151"/>
                  </a:lnTo>
                  <a:lnTo>
                    <a:pt x="36236" y="144252"/>
                  </a:lnTo>
                  <a:lnTo>
                    <a:pt x="35944" y="144364"/>
                  </a:lnTo>
                  <a:lnTo>
                    <a:pt x="35089" y="144688"/>
                  </a:lnTo>
                  <a:lnTo>
                    <a:pt x="34757" y="145525"/>
                  </a:lnTo>
                  <a:lnTo>
                    <a:pt x="35295" y="147161"/>
                  </a:lnTo>
                  <a:lnTo>
                    <a:pt x="36450" y="147581"/>
                  </a:lnTo>
                  <a:lnTo>
                    <a:pt x="37423" y="147851"/>
                  </a:lnTo>
                  <a:lnTo>
                    <a:pt x="38206" y="148444"/>
                  </a:lnTo>
                  <a:lnTo>
                    <a:pt x="38423" y="148867"/>
                  </a:lnTo>
                  <a:lnTo>
                    <a:pt x="38014" y="149057"/>
                  </a:lnTo>
                  <a:lnTo>
                    <a:pt x="37140" y="149468"/>
                  </a:lnTo>
                  <a:lnTo>
                    <a:pt x="37316" y="150393"/>
                  </a:lnTo>
                  <a:lnTo>
                    <a:pt x="37626" y="151180"/>
                  </a:lnTo>
                  <a:lnTo>
                    <a:pt x="37960" y="151958"/>
                  </a:lnTo>
                  <a:lnTo>
                    <a:pt x="39396" y="154246"/>
                  </a:lnTo>
                  <a:lnTo>
                    <a:pt x="40778" y="156578"/>
                  </a:lnTo>
                  <a:lnTo>
                    <a:pt x="41065" y="156848"/>
                  </a:lnTo>
                  <a:lnTo>
                    <a:pt x="41506" y="156931"/>
                  </a:lnTo>
                  <a:lnTo>
                    <a:pt x="42864" y="157310"/>
                  </a:lnTo>
                  <a:lnTo>
                    <a:pt x="43883" y="158289"/>
                  </a:lnTo>
                  <a:lnTo>
                    <a:pt x="44337" y="158727"/>
                  </a:lnTo>
                  <a:lnTo>
                    <a:pt x="44861" y="159078"/>
                  </a:lnTo>
                  <a:lnTo>
                    <a:pt x="46201" y="159799"/>
                  </a:lnTo>
                  <a:lnTo>
                    <a:pt x="47578" y="160457"/>
                  </a:lnTo>
                  <a:lnTo>
                    <a:pt x="48989" y="160855"/>
                  </a:lnTo>
                  <a:lnTo>
                    <a:pt x="50438" y="160521"/>
                  </a:lnTo>
                  <a:lnTo>
                    <a:pt x="50960" y="159636"/>
                  </a:lnTo>
                  <a:lnTo>
                    <a:pt x="50786" y="158524"/>
                  </a:lnTo>
                  <a:lnTo>
                    <a:pt x="50978" y="157778"/>
                  </a:lnTo>
                  <a:lnTo>
                    <a:pt x="51743" y="157669"/>
                  </a:lnTo>
                  <a:lnTo>
                    <a:pt x="52425" y="157631"/>
                  </a:lnTo>
                  <a:lnTo>
                    <a:pt x="52772" y="157096"/>
                  </a:lnTo>
                  <a:lnTo>
                    <a:pt x="54123" y="155268"/>
                  </a:lnTo>
                  <a:lnTo>
                    <a:pt x="55435" y="153409"/>
                  </a:lnTo>
                  <a:lnTo>
                    <a:pt x="55534" y="153297"/>
                  </a:lnTo>
                  <a:lnTo>
                    <a:pt x="55679" y="153212"/>
                  </a:lnTo>
                  <a:lnTo>
                    <a:pt x="58360" y="152217"/>
                  </a:lnTo>
                  <a:lnTo>
                    <a:pt x="61058" y="151236"/>
                  </a:lnTo>
                  <a:lnTo>
                    <a:pt x="61742" y="151172"/>
                  </a:lnTo>
                  <a:lnTo>
                    <a:pt x="62488" y="151415"/>
                  </a:lnTo>
                  <a:lnTo>
                    <a:pt x="63860" y="151704"/>
                  </a:lnTo>
                  <a:lnTo>
                    <a:pt x="65119" y="151276"/>
                  </a:lnTo>
                  <a:lnTo>
                    <a:pt x="66991" y="149717"/>
                  </a:lnTo>
                  <a:lnTo>
                    <a:pt x="68657" y="147947"/>
                  </a:lnTo>
                  <a:lnTo>
                    <a:pt x="69207" y="147471"/>
                  </a:lnTo>
                  <a:lnTo>
                    <a:pt x="69894" y="147364"/>
                  </a:lnTo>
                  <a:lnTo>
                    <a:pt x="71624" y="147554"/>
                  </a:lnTo>
                  <a:lnTo>
                    <a:pt x="73341" y="147367"/>
                  </a:lnTo>
                  <a:lnTo>
                    <a:pt x="75715" y="147017"/>
                  </a:lnTo>
                  <a:lnTo>
                    <a:pt x="78119" y="147025"/>
                  </a:lnTo>
                  <a:lnTo>
                    <a:pt x="80057" y="147198"/>
                  </a:lnTo>
                  <a:lnTo>
                    <a:pt x="82054" y="147174"/>
                  </a:lnTo>
                  <a:lnTo>
                    <a:pt x="82445" y="147260"/>
                  </a:lnTo>
                  <a:lnTo>
                    <a:pt x="82808" y="147487"/>
                  </a:lnTo>
                  <a:lnTo>
                    <a:pt x="84522" y="148108"/>
                  </a:lnTo>
                  <a:lnTo>
                    <a:pt x="86324" y="147936"/>
                  </a:lnTo>
                  <a:lnTo>
                    <a:pt x="88043" y="147434"/>
                  </a:lnTo>
                  <a:lnTo>
                    <a:pt x="89826" y="147370"/>
                  </a:lnTo>
                  <a:lnTo>
                    <a:pt x="91575" y="147386"/>
                  </a:lnTo>
                  <a:lnTo>
                    <a:pt x="93326" y="147375"/>
                  </a:lnTo>
                  <a:lnTo>
                    <a:pt x="94083" y="147447"/>
                  </a:lnTo>
                  <a:lnTo>
                    <a:pt x="94807" y="147771"/>
                  </a:lnTo>
                  <a:lnTo>
                    <a:pt x="95770" y="148257"/>
                  </a:lnTo>
                  <a:lnTo>
                    <a:pt x="96815" y="148594"/>
                  </a:lnTo>
                  <a:lnTo>
                    <a:pt x="98158" y="148329"/>
                  </a:lnTo>
                  <a:lnTo>
                    <a:pt x="99286" y="147009"/>
                  </a:lnTo>
                  <a:lnTo>
                    <a:pt x="100403" y="145699"/>
                  </a:lnTo>
                  <a:lnTo>
                    <a:pt x="102069" y="145701"/>
                  </a:lnTo>
                  <a:lnTo>
                    <a:pt x="102465" y="145787"/>
                  </a:lnTo>
                  <a:lnTo>
                    <a:pt x="102863" y="145669"/>
                  </a:lnTo>
                  <a:lnTo>
                    <a:pt x="103713" y="145455"/>
                  </a:lnTo>
                  <a:lnTo>
                    <a:pt x="104561" y="145736"/>
                  </a:lnTo>
                  <a:lnTo>
                    <a:pt x="105360" y="146340"/>
                  </a:lnTo>
                  <a:lnTo>
                    <a:pt x="105989" y="147113"/>
                  </a:lnTo>
                  <a:lnTo>
                    <a:pt x="107085" y="147854"/>
                  </a:lnTo>
                  <a:lnTo>
                    <a:pt x="108122" y="147132"/>
                  </a:lnTo>
                  <a:lnTo>
                    <a:pt x="109325" y="145912"/>
                  </a:lnTo>
                  <a:lnTo>
                    <a:pt x="110085" y="144378"/>
                  </a:lnTo>
                  <a:lnTo>
                    <a:pt x="110165" y="144175"/>
                  </a:lnTo>
                  <a:lnTo>
                    <a:pt x="110315" y="144044"/>
                  </a:lnTo>
                  <a:lnTo>
                    <a:pt x="111419" y="143135"/>
                  </a:lnTo>
                  <a:lnTo>
                    <a:pt x="111718" y="141739"/>
                  </a:lnTo>
                  <a:lnTo>
                    <a:pt x="111921" y="140988"/>
                  </a:lnTo>
                  <a:lnTo>
                    <a:pt x="112389" y="140343"/>
                  </a:lnTo>
                  <a:lnTo>
                    <a:pt x="112785" y="139803"/>
                  </a:lnTo>
                  <a:lnTo>
                    <a:pt x="112860" y="139204"/>
                  </a:lnTo>
                  <a:lnTo>
                    <a:pt x="113568" y="136985"/>
                  </a:lnTo>
                  <a:lnTo>
                    <a:pt x="115229" y="135408"/>
                  </a:lnTo>
                  <a:lnTo>
                    <a:pt x="117175" y="134004"/>
                  </a:lnTo>
                  <a:lnTo>
                    <a:pt x="118993" y="132285"/>
                  </a:lnTo>
                  <a:lnTo>
                    <a:pt x="119103" y="132186"/>
                  </a:lnTo>
                  <a:lnTo>
                    <a:pt x="119253" y="132106"/>
                  </a:lnTo>
                  <a:lnTo>
                    <a:pt x="122616" y="130766"/>
                  </a:lnTo>
                  <a:lnTo>
                    <a:pt x="126220" y="130400"/>
                  </a:lnTo>
                  <a:lnTo>
                    <a:pt x="126632" y="130499"/>
                  </a:lnTo>
                  <a:lnTo>
                    <a:pt x="126963" y="130750"/>
                  </a:lnTo>
                  <a:lnTo>
                    <a:pt x="127493" y="131042"/>
                  </a:lnTo>
                  <a:lnTo>
                    <a:pt x="128035" y="130948"/>
                  </a:lnTo>
                  <a:lnTo>
                    <a:pt x="129126" y="130550"/>
                  </a:lnTo>
                  <a:lnTo>
                    <a:pt x="130244" y="130293"/>
                  </a:lnTo>
                  <a:lnTo>
                    <a:pt x="130918" y="130183"/>
                  </a:lnTo>
                  <a:lnTo>
                    <a:pt x="131335" y="129678"/>
                  </a:lnTo>
                  <a:lnTo>
                    <a:pt x="131022" y="129167"/>
                  </a:lnTo>
                  <a:lnTo>
                    <a:pt x="130423" y="128962"/>
                  </a:lnTo>
                  <a:lnTo>
                    <a:pt x="129581" y="128400"/>
                  </a:lnTo>
                  <a:lnTo>
                    <a:pt x="129137" y="127654"/>
                  </a:lnTo>
                  <a:lnTo>
                    <a:pt x="129383" y="126606"/>
                  </a:lnTo>
                  <a:lnTo>
                    <a:pt x="129883" y="125906"/>
                  </a:lnTo>
                  <a:lnTo>
                    <a:pt x="130672" y="125101"/>
                  </a:lnTo>
                  <a:lnTo>
                    <a:pt x="130731" y="124079"/>
                  </a:lnTo>
                  <a:lnTo>
                    <a:pt x="130907" y="123336"/>
                  </a:lnTo>
                  <a:lnTo>
                    <a:pt x="131335" y="122769"/>
                  </a:lnTo>
                  <a:lnTo>
                    <a:pt x="131875" y="121892"/>
                  </a:lnTo>
                  <a:lnTo>
                    <a:pt x="132046" y="120876"/>
                  </a:lnTo>
                  <a:lnTo>
                    <a:pt x="132297" y="119058"/>
                  </a:lnTo>
                  <a:lnTo>
                    <a:pt x="133722" y="117839"/>
                  </a:lnTo>
                  <a:lnTo>
                    <a:pt x="134169" y="117502"/>
                  </a:lnTo>
                  <a:lnTo>
                    <a:pt x="134201" y="116831"/>
                  </a:lnTo>
                  <a:lnTo>
                    <a:pt x="134123" y="115612"/>
                  </a:lnTo>
                  <a:lnTo>
                    <a:pt x="135016" y="114756"/>
                  </a:lnTo>
                  <a:lnTo>
                    <a:pt x="135979" y="114176"/>
                  </a:lnTo>
                  <a:lnTo>
                    <a:pt x="136449" y="113120"/>
                  </a:lnTo>
                  <a:lnTo>
                    <a:pt x="136917" y="112355"/>
                  </a:lnTo>
                  <a:lnTo>
                    <a:pt x="137794" y="111893"/>
                  </a:lnTo>
                  <a:lnTo>
                    <a:pt x="139353" y="111390"/>
                  </a:lnTo>
                  <a:lnTo>
                    <a:pt x="140901" y="110861"/>
                  </a:lnTo>
                  <a:lnTo>
                    <a:pt x="141508" y="110583"/>
                  </a:lnTo>
                  <a:lnTo>
                    <a:pt x="141786" y="109963"/>
                  </a:lnTo>
                  <a:lnTo>
                    <a:pt x="142190" y="108917"/>
                  </a:lnTo>
                  <a:lnTo>
                    <a:pt x="143315" y="108893"/>
                  </a:lnTo>
                  <a:lnTo>
                    <a:pt x="143773" y="108968"/>
                  </a:lnTo>
                  <a:lnTo>
                    <a:pt x="144029" y="108730"/>
                  </a:lnTo>
                  <a:lnTo>
                    <a:pt x="144620" y="107564"/>
                  </a:lnTo>
                  <a:lnTo>
                    <a:pt x="145660" y="106818"/>
                  </a:lnTo>
                  <a:lnTo>
                    <a:pt x="145962" y="106503"/>
                  </a:lnTo>
                  <a:lnTo>
                    <a:pt x="145944" y="106118"/>
                  </a:lnTo>
                  <a:lnTo>
                    <a:pt x="144633" y="104671"/>
                  </a:lnTo>
                  <a:lnTo>
                    <a:pt x="142941" y="103674"/>
                  </a:lnTo>
                  <a:lnTo>
                    <a:pt x="140350" y="102041"/>
                  </a:lnTo>
                  <a:lnTo>
                    <a:pt x="138789" y="99388"/>
                  </a:lnTo>
                  <a:lnTo>
                    <a:pt x="138535" y="97998"/>
                  </a:lnTo>
                  <a:lnTo>
                    <a:pt x="138174" y="96618"/>
                  </a:lnTo>
                  <a:lnTo>
                    <a:pt x="137457" y="94872"/>
                  </a:lnTo>
                  <a:lnTo>
                    <a:pt x="136821" y="93089"/>
                  </a:lnTo>
                  <a:lnTo>
                    <a:pt x="136669" y="92119"/>
                  </a:lnTo>
                  <a:lnTo>
                    <a:pt x="136880" y="91132"/>
                  </a:lnTo>
                  <a:lnTo>
                    <a:pt x="138190" y="88672"/>
                  </a:lnTo>
                  <a:lnTo>
                    <a:pt x="139214" y="86082"/>
                  </a:lnTo>
                  <a:lnTo>
                    <a:pt x="139233" y="86033"/>
                  </a:lnTo>
                  <a:lnTo>
                    <a:pt x="139254" y="85983"/>
                  </a:lnTo>
                  <a:lnTo>
                    <a:pt x="140818" y="83384"/>
                  </a:lnTo>
                  <a:lnTo>
                    <a:pt x="142409" y="80796"/>
                  </a:lnTo>
                  <a:lnTo>
                    <a:pt x="142596" y="80560"/>
                  </a:lnTo>
                  <a:lnTo>
                    <a:pt x="142869" y="80376"/>
                  </a:lnTo>
                  <a:lnTo>
                    <a:pt x="143904" y="79510"/>
                  </a:lnTo>
                  <a:lnTo>
                    <a:pt x="144438" y="78253"/>
                  </a:lnTo>
                  <a:lnTo>
                    <a:pt x="144716" y="77518"/>
                  </a:lnTo>
                  <a:lnTo>
                    <a:pt x="145286" y="76946"/>
                  </a:lnTo>
                  <a:lnTo>
                    <a:pt x="146850" y="75208"/>
                  </a:lnTo>
                  <a:lnTo>
                    <a:pt x="148021" y="73187"/>
                  </a:lnTo>
                  <a:lnTo>
                    <a:pt x="149449" y="70745"/>
                  </a:lnTo>
                  <a:lnTo>
                    <a:pt x="150684" y="68173"/>
                  </a:lnTo>
                  <a:lnTo>
                    <a:pt x="151144" y="67609"/>
                  </a:lnTo>
                  <a:lnTo>
                    <a:pt x="151743" y="67433"/>
                  </a:lnTo>
                  <a:lnTo>
                    <a:pt x="153259" y="67050"/>
                  </a:lnTo>
                  <a:lnTo>
                    <a:pt x="154702" y="66484"/>
                  </a:lnTo>
                  <a:lnTo>
                    <a:pt x="155253" y="66157"/>
                  </a:lnTo>
                  <a:lnTo>
                    <a:pt x="155470" y="65564"/>
                  </a:lnTo>
                  <a:lnTo>
                    <a:pt x="155189" y="65331"/>
                  </a:lnTo>
                  <a:lnTo>
                    <a:pt x="154735" y="65374"/>
                  </a:lnTo>
                  <a:lnTo>
                    <a:pt x="154483" y="65192"/>
                  </a:lnTo>
                  <a:lnTo>
                    <a:pt x="154301" y="64941"/>
                  </a:lnTo>
                  <a:lnTo>
                    <a:pt x="154010" y="64527"/>
                  </a:lnTo>
                  <a:lnTo>
                    <a:pt x="153507" y="64388"/>
                  </a:lnTo>
                  <a:lnTo>
                    <a:pt x="152785" y="63973"/>
                  </a:lnTo>
                  <a:lnTo>
                    <a:pt x="153080" y="63227"/>
                  </a:lnTo>
                  <a:lnTo>
                    <a:pt x="153981" y="62051"/>
                  </a:lnTo>
                  <a:lnTo>
                    <a:pt x="154844" y="60856"/>
                  </a:lnTo>
                  <a:lnTo>
                    <a:pt x="156165" y="59420"/>
                  </a:lnTo>
                  <a:lnTo>
                    <a:pt x="157887" y="58503"/>
                  </a:lnTo>
                  <a:lnTo>
                    <a:pt x="159451" y="58040"/>
                  </a:lnTo>
                  <a:lnTo>
                    <a:pt x="160924" y="57249"/>
                  </a:lnTo>
                  <a:lnTo>
                    <a:pt x="162742" y="56343"/>
                  </a:lnTo>
                  <a:lnTo>
                    <a:pt x="164737" y="55746"/>
                  </a:lnTo>
                  <a:lnTo>
                    <a:pt x="168501" y="54535"/>
                  </a:lnTo>
                  <a:lnTo>
                    <a:pt x="172311" y="53482"/>
                  </a:lnTo>
                  <a:lnTo>
                    <a:pt x="173675" y="52998"/>
                  </a:lnTo>
                  <a:lnTo>
                    <a:pt x="174586" y="51942"/>
                  </a:lnTo>
                  <a:lnTo>
                    <a:pt x="175731" y="49990"/>
                  </a:lnTo>
                  <a:lnTo>
                    <a:pt x="177460" y="48565"/>
                  </a:lnTo>
                  <a:lnTo>
                    <a:pt x="180075" y="46803"/>
                  </a:lnTo>
                  <a:lnTo>
                    <a:pt x="182968" y="45554"/>
                  </a:lnTo>
                  <a:lnTo>
                    <a:pt x="183559" y="45284"/>
                  </a:lnTo>
                  <a:lnTo>
                    <a:pt x="183949" y="44803"/>
                  </a:lnTo>
                  <a:lnTo>
                    <a:pt x="184650" y="44006"/>
                  </a:lnTo>
                  <a:lnTo>
                    <a:pt x="185556" y="43512"/>
                  </a:lnTo>
                  <a:lnTo>
                    <a:pt x="186187" y="43127"/>
                  </a:lnTo>
                  <a:lnTo>
                    <a:pt x="186765" y="42694"/>
                  </a:lnTo>
                  <a:lnTo>
                    <a:pt x="188262" y="41204"/>
                  </a:lnTo>
                  <a:lnTo>
                    <a:pt x="189716" y="39643"/>
                  </a:lnTo>
                  <a:lnTo>
                    <a:pt x="190486" y="37565"/>
                  </a:lnTo>
                  <a:lnTo>
                    <a:pt x="189810" y="35437"/>
                  </a:lnTo>
                  <a:lnTo>
                    <a:pt x="189053" y="34624"/>
                  </a:lnTo>
                  <a:lnTo>
                    <a:pt x="188438" y="33721"/>
                  </a:lnTo>
                  <a:lnTo>
                    <a:pt x="188064" y="32964"/>
                  </a:lnTo>
                  <a:lnTo>
                    <a:pt x="188278" y="32181"/>
                  </a:lnTo>
                  <a:lnTo>
                    <a:pt x="188925" y="31948"/>
                  </a:lnTo>
                  <a:lnTo>
                    <a:pt x="189596" y="32242"/>
                  </a:lnTo>
                  <a:lnTo>
                    <a:pt x="190559" y="32250"/>
                  </a:lnTo>
                  <a:lnTo>
                    <a:pt x="191134" y="31437"/>
                  </a:lnTo>
                  <a:lnTo>
                    <a:pt x="191093" y="30633"/>
                  </a:lnTo>
                  <a:lnTo>
                    <a:pt x="190366" y="30266"/>
                  </a:lnTo>
                  <a:lnTo>
                    <a:pt x="189019" y="29659"/>
                  </a:lnTo>
                  <a:lnTo>
                    <a:pt x="188845" y="28357"/>
                  </a:lnTo>
                  <a:lnTo>
                    <a:pt x="188163" y="28384"/>
                  </a:lnTo>
                  <a:lnTo>
                    <a:pt x="187607" y="28264"/>
                  </a:lnTo>
                  <a:lnTo>
                    <a:pt x="185907" y="27622"/>
                  </a:lnTo>
                  <a:lnTo>
                    <a:pt x="184294" y="28192"/>
                  </a:lnTo>
                  <a:lnTo>
                    <a:pt x="182572" y="28956"/>
                  </a:lnTo>
                  <a:lnTo>
                    <a:pt x="181393" y="30443"/>
                  </a:lnTo>
                  <a:lnTo>
                    <a:pt x="181198" y="30686"/>
                  </a:lnTo>
                  <a:lnTo>
                    <a:pt x="180926" y="30798"/>
                  </a:lnTo>
                  <a:lnTo>
                    <a:pt x="179273" y="30793"/>
                  </a:lnTo>
                  <a:lnTo>
                    <a:pt x="177640" y="30237"/>
                  </a:lnTo>
                  <a:lnTo>
                    <a:pt x="175736" y="29240"/>
                  </a:lnTo>
                  <a:lnTo>
                    <a:pt x="173501" y="29496"/>
                  </a:lnTo>
                  <a:lnTo>
                    <a:pt x="172862" y="29972"/>
                  </a:lnTo>
                  <a:lnTo>
                    <a:pt x="172375" y="30534"/>
                  </a:lnTo>
                  <a:lnTo>
                    <a:pt x="171608" y="30871"/>
                  </a:lnTo>
                  <a:lnTo>
                    <a:pt x="170929" y="30427"/>
                  </a:lnTo>
                  <a:lnTo>
                    <a:pt x="170504" y="29871"/>
                  </a:lnTo>
                  <a:lnTo>
                    <a:pt x="170661" y="29176"/>
                  </a:lnTo>
                  <a:lnTo>
                    <a:pt x="171111" y="28908"/>
                  </a:lnTo>
                  <a:lnTo>
                    <a:pt x="171135" y="28462"/>
                  </a:lnTo>
                  <a:lnTo>
                    <a:pt x="170683" y="28398"/>
                  </a:lnTo>
                  <a:lnTo>
                    <a:pt x="170191" y="28657"/>
                  </a:lnTo>
                  <a:lnTo>
                    <a:pt x="169565" y="29023"/>
                  </a:lnTo>
                  <a:lnTo>
                    <a:pt x="168779" y="28975"/>
                  </a:lnTo>
                  <a:lnTo>
                    <a:pt x="166886" y="28470"/>
                  </a:lnTo>
                  <a:lnTo>
                    <a:pt x="164961" y="29002"/>
                  </a:lnTo>
                  <a:lnTo>
                    <a:pt x="164207" y="29472"/>
                  </a:lnTo>
                  <a:lnTo>
                    <a:pt x="163352" y="29403"/>
                  </a:lnTo>
                  <a:lnTo>
                    <a:pt x="162582" y="28547"/>
                  </a:lnTo>
                  <a:lnTo>
                    <a:pt x="162411" y="27502"/>
                  </a:lnTo>
                  <a:lnTo>
                    <a:pt x="162338" y="26125"/>
                  </a:lnTo>
                  <a:lnTo>
                    <a:pt x="161852" y="24898"/>
                  </a:lnTo>
                  <a:lnTo>
                    <a:pt x="161028" y="23951"/>
                  </a:lnTo>
                  <a:lnTo>
                    <a:pt x="159718" y="23802"/>
                  </a:lnTo>
                  <a:lnTo>
                    <a:pt x="158421" y="23991"/>
                  </a:lnTo>
                  <a:lnTo>
                    <a:pt x="157312" y="23232"/>
                  </a:lnTo>
                  <a:lnTo>
                    <a:pt x="156820" y="22906"/>
                  </a:lnTo>
                  <a:lnTo>
                    <a:pt x="156152" y="22820"/>
                  </a:lnTo>
                  <a:lnTo>
                    <a:pt x="154430" y="22609"/>
                  </a:lnTo>
                  <a:lnTo>
                    <a:pt x="152804" y="21991"/>
                  </a:lnTo>
                  <a:lnTo>
                    <a:pt x="151550" y="21647"/>
                  </a:lnTo>
                  <a:lnTo>
                    <a:pt x="150368" y="21935"/>
                  </a:lnTo>
                  <a:lnTo>
                    <a:pt x="149994" y="22882"/>
                  </a:lnTo>
                  <a:lnTo>
                    <a:pt x="150339" y="23997"/>
                  </a:lnTo>
                  <a:lnTo>
                    <a:pt x="150336" y="24601"/>
                  </a:lnTo>
                  <a:lnTo>
                    <a:pt x="149751" y="24740"/>
                  </a:lnTo>
                  <a:lnTo>
                    <a:pt x="149010" y="24737"/>
                  </a:lnTo>
                  <a:lnTo>
                    <a:pt x="148275" y="24793"/>
                  </a:lnTo>
                  <a:lnTo>
                    <a:pt x="147208" y="24946"/>
                  </a:lnTo>
                  <a:lnTo>
                    <a:pt x="146238" y="24473"/>
                  </a:lnTo>
                  <a:lnTo>
                    <a:pt x="145994" y="24363"/>
                  </a:lnTo>
                  <a:lnTo>
                    <a:pt x="145778" y="24497"/>
                  </a:lnTo>
                  <a:lnTo>
                    <a:pt x="145059" y="25157"/>
                  </a:lnTo>
                  <a:lnTo>
                    <a:pt x="144219" y="24628"/>
                  </a:lnTo>
                  <a:lnTo>
                    <a:pt x="143786" y="24392"/>
                  </a:lnTo>
                  <a:lnTo>
                    <a:pt x="143230" y="24430"/>
                  </a:lnTo>
                  <a:lnTo>
                    <a:pt x="142190" y="24826"/>
                  </a:lnTo>
                  <a:lnTo>
                    <a:pt x="141176" y="25269"/>
                  </a:lnTo>
                  <a:lnTo>
                    <a:pt x="139898" y="25654"/>
                  </a:lnTo>
                  <a:lnTo>
                    <a:pt x="138880" y="24740"/>
                  </a:lnTo>
                  <a:lnTo>
                    <a:pt x="137965" y="23692"/>
                  </a:lnTo>
                  <a:lnTo>
                    <a:pt x="136610" y="23082"/>
                  </a:lnTo>
                  <a:lnTo>
                    <a:pt x="135482" y="23061"/>
                  </a:lnTo>
                  <a:lnTo>
                    <a:pt x="134420" y="23224"/>
                  </a:lnTo>
                  <a:lnTo>
                    <a:pt x="132273" y="22973"/>
                  </a:lnTo>
                  <a:lnTo>
                    <a:pt x="130297" y="21962"/>
                  </a:lnTo>
                  <a:lnTo>
                    <a:pt x="129800" y="21422"/>
                  </a:lnTo>
                  <a:lnTo>
                    <a:pt x="129482" y="20767"/>
                  </a:lnTo>
                  <a:lnTo>
                    <a:pt x="128846" y="19724"/>
                  </a:lnTo>
                  <a:lnTo>
                    <a:pt x="127613" y="19804"/>
                  </a:lnTo>
                  <a:lnTo>
                    <a:pt x="126752" y="20050"/>
                  </a:lnTo>
                  <a:lnTo>
                    <a:pt x="125867" y="19957"/>
                  </a:lnTo>
                  <a:lnTo>
                    <a:pt x="123996" y="19243"/>
                  </a:lnTo>
                  <a:lnTo>
                    <a:pt x="122049" y="18778"/>
                  </a:lnTo>
                  <a:lnTo>
                    <a:pt x="121156" y="18406"/>
                  </a:lnTo>
                  <a:lnTo>
                    <a:pt x="121108" y="17436"/>
                  </a:lnTo>
                  <a:lnTo>
                    <a:pt x="121129" y="17018"/>
                  </a:lnTo>
                  <a:lnTo>
                    <a:pt x="120830" y="16732"/>
                  </a:lnTo>
                  <a:lnTo>
                    <a:pt x="120480" y="16748"/>
                  </a:lnTo>
                  <a:lnTo>
                    <a:pt x="120242" y="17029"/>
                  </a:lnTo>
                  <a:lnTo>
                    <a:pt x="120044" y="17278"/>
                  </a:lnTo>
                  <a:lnTo>
                    <a:pt x="119846" y="17526"/>
                  </a:lnTo>
                  <a:lnTo>
                    <a:pt x="119592" y="18016"/>
                  </a:lnTo>
                  <a:lnTo>
                    <a:pt x="119052" y="17984"/>
                  </a:lnTo>
                  <a:lnTo>
                    <a:pt x="118648" y="17446"/>
                  </a:lnTo>
                  <a:lnTo>
                    <a:pt x="118830" y="16799"/>
                  </a:lnTo>
                  <a:lnTo>
                    <a:pt x="119349" y="15698"/>
                  </a:lnTo>
                  <a:lnTo>
                    <a:pt x="119480" y="14500"/>
                  </a:lnTo>
                  <a:lnTo>
                    <a:pt x="119520" y="13695"/>
                  </a:lnTo>
                  <a:lnTo>
                    <a:pt x="118993" y="13040"/>
                  </a:lnTo>
                  <a:lnTo>
                    <a:pt x="118055" y="12949"/>
                  </a:lnTo>
                  <a:lnTo>
                    <a:pt x="117295" y="13468"/>
                  </a:lnTo>
                  <a:lnTo>
                    <a:pt x="116809" y="13789"/>
                  </a:lnTo>
                  <a:lnTo>
                    <a:pt x="116183" y="13799"/>
                  </a:lnTo>
                  <a:lnTo>
                    <a:pt x="115060" y="13535"/>
                  </a:lnTo>
                  <a:lnTo>
                    <a:pt x="114290" y="12658"/>
                  </a:lnTo>
                  <a:lnTo>
                    <a:pt x="113884" y="12075"/>
                  </a:lnTo>
                  <a:lnTo>
                    <a:pt x="113395" y="11500"/>
                  </a:lnTo>
                  <a:lnTo>
                    <a:pt x="112724" y="11078"/>
                  </a:lnTo>
                  <a:lnTo>
                    <a:pt x="112018" y="11505"/>
                  </a:lnTo>
                  <a:lnTo>
                    <a:pt x="111812" y="11906"/>
                  </a:lnTo>
                  <a:lnTo>
                    <a:pt x="111504" y="12273"/>
                  </a:lnTo>
                  <a:cubicBezTo>
                    <a:pt x="110020" y="12727"/>
                    <a:pt x="108788" y="12932"/>
                    <a:pt x="107637" y="12932"/>
                  </a:cubicBezTo>
                  <a:cubicBezTo>
                    <a:pt x="105417" y="12932"/>
                    <a:pt x="103501" y="12171"/>
                    <a:pt x="100671" y="10979"/>
                  </a:cubicBezTo>
                  <a:cubicBezTo>
                    <a:pt x="99871" y="10642"/>
                    <a:pt x="98933" y="10445"/>
                    <a:pt x="98032" y="10445"/>
                  </a:cubicBezTo>
                  <a:cubicBezTo>
                    <a:pt x="96523" y="10445"/>
                    <a:pt x="95116" y="10996"/>
                    <a:pt x="94626" y="12364"/>
                  </a:cubicBezTo>
                  <a:cubicBezTo>
                    <a:pt x="92489" y="11358"/>
                    <a:pt x="90211" y="10652"/>
                    <a:pt x="87880" y="10267"/>
                  </a:cubicBezTo>
                  <a:lnTo>
                    <a:pt x="87880" y="10267"/>
                  </a:lnTo>
                  <a:cubicBezTo>
                    <a:pt x="87884" y="10268"/>
                    <a:pt x="87888" y="10268"/>
                    <a:pt x="87892" y="10268"/>
                  </a:cubicBezTo>
                  <a:cubicBezTo>
                    <a:pt x="88614" y="10268"/>
                    <a:pt x="88039" y="9040"/>
                    <a:pt x="87313" y="8912"/>
                  </a:cubicBezTo>
                  <a:cubicBezTo>
                    <a:pt x="87071" y="8869"/>
                    <a:pt x="86826" y="8849"/>
                    <a:pt x="86581" y="8849"/>
                  </a:cubicBezTo>
                  <a:cubicBezTo>
                    <a:pt x="85260" y="8849"/>
                    <a:pt x="83940" y="9453"/>
                    <a:pt x="83105" y="10484"/>
                  </a:cubicBezTo>
                  <a:cubicBezTo>
                    <a:pt x="83100" y="10463"/>
                    <a:pt x="83097" y="10441"/>
                    <a:pt x="83094" y="10417"/>
                  </a:cubicBezTo>
                  <a:cubicBezTo>
                    <a:pt x="83005" y="9777"/>
                    <a:pt x="82480" y="9303"/>
                    <a:pt x="81871" y="9303"/>
                  </a:cubicBezTo>
                  <a:cubicBezTo>
                    <a:pt x="81768" y="9303"/>
                    <a:pt x="81663" y="9316"/>
                    <a:pt x="81557" y="9345"/>
                  </a:cubicBezTo>
                  <a:cubicBezTo>
                    <a:pt x="79079" y="10011"/>
                    <a:pt x="76513" y="10343"/>
                    <a:pt x="73946" y="10343"/>
                  </a:cubicBezTo>
                  <a:cubicBezTo>
                    <a:pt x="70382" y="10343"/>
                    <a:pt x="66817" y="9702"/>
                    <a:pt x="63488" y="8423"/>
                  </a:cubicBezTo>
                  <a:cubicBezTo>
                    <a:pt x="60630" y="7324"/>
                    <a:pt x="56248" y="7479"/>
                    <a:pt x="54160" y="5629"/>
                  </a:cubicBezTo>
                  <a:cubicBezTo>
                    <a:pt x="54141" y="5615"/>
                    <a:pt x="53037" y="4637"/>
                    <a:pt x="53037" y="4637"/>
                  </a:cubicBezTo>
                  <a:lnTo>
                    <a:pt x="51759" y="5391"/>
                  </a:lnTo>
                  <a:lnTo>
                    <a:pt x="51123" y="5773"/>
                  </a:lnTo>
                  <a:lnTo>
                    <a:pt x="50412" y="5848"/>
                  </a:lnTo>
                  <a:lnTo>
                    <a:pt x="47206" y="5714"/>
                  </a:lnTo>
                  <a:lnTo>
                    <a:pt x="43992" y="5805"/>
                  </a:lnTo>
                  <a:lnTo>
                    <a:pt x="41482" y="5658"/>
                  </a:lnTo>
                  <a:lnTo>
                    <a:pt x="38976" y="5270"/>
                  </a:lnTo>
                  <a:lnTo>
                    <a:pt x="36126" y="5126"/>
                  </a:lnTo>
                  <a:lnTo>
                    <a:pt x="33257" y="5217"/>
                  </a:lnTo>
                  <a:lnTo>
                    <a:pt x="32020" y="5014"/>
                  </a:lnTo>
                  <a:lnTo>
                    <a:pt x="31431" y="3920"/>
                  </a:lnTo>
                  <a:lnTo>
                    <a:pt x="30931" y="3025"/>
                  </a:lnTo>
                  <a:lnTo>
                    <a:pt x="30060" y="2394"/>
                  </a:lnTo>
                  <a:lnTo>
                    <a:pt x="29683" y="2185"/>
                  </a:lnTo>
                  <a:lnTo>
                    <a:pt x="29354" y="1939"/>
                  </a:lnTo>
                  <a:lnTo>
                    <a:pt x="28803" y="1412"/>
                  </a:lnTo>
                  <a:lnTo>
                    <a:pt x="28063" y="1142"/>
                  </a:lnTo>
                  <a:lnTo>
                    <a:pt x="27330" y="1485"/>
                  </a:lnTo>
                  <a:lnTo>
                    <a:pt x="26857" y="2158"/>
                  </a:lnTo>
                  <a:lnTo>
                    <a:pt x="26710" y="1720"/>
                  </a:lnTo>
                  <a:lnTo>
                    <a:pt x="26678" y="1378"/>
                  </a:lnTo>
                  <a:lnTo>
                    <a:pt x="26541" y="501"/>
                  </a:lnTo>
                  <a:lnTo>
                    <a:pt x="259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 name="Google Shape;1465;p42"/>
            <p:cNvGrpSpPr/>
            <p:nvPr/>
          </p:nvGrpSpPr>
          <p:grpSpPr>
            <a:xfrm>
              <a:off x="1277114" y="1534961"/>
              <a:ext cx="2631464" cy="2277451"/>
              <a:chOff x="2423251" y="1304731"/>
              <a:chExt cx="2868081" cy="2482236"/>
            </a:xfrm>
          </p:grpSpPr>
          <p:sp>
            <p:nvSpPr>
              <p:cNvPr id="1466" name="Google Shape;1466;p42"/>
              <p:cNvSpPr/>
              <p:nvPr/>
            </p:nvSpPr>
            <p:spPr>
              <a:xfrm>
                <a:off x="2797174" y="1365707"/>
                <a:ext cx="112472" cy="550778"/>
              </a:xfrm>
              <a:custGeom>
                <a:rect b="b" l="l" r="r" t="t"/>
                <a:pathLst>
                  <a:path extrusionOk="0" h="34279" w="7000">
                    <a:moveTo>
                      <a:pt x="4695" y="1"/>
                    </a:moveTo>
                    <a:cubicBezTo>
                      <a:pt x="4635" y="1"/>
                      <a:pt x="4575" y="26"/>
                      <a:pt x="4532" y="75"/>
                    </a:cubicBezTo>
                    <a:lnTo>
                      <a:pt x="2300" y="2599"/>
                    </a:lnTo>
                    <a:lnTo>
                      <a:pt x="190" y="2981"/>
                    </a:lnTo>
                    <a:cubicBezTo>
                      <a:pt x="118" y="2994"/>
                      <a:pt x="56" y="3045"/>
                      <a:pt x="30" y="3112"/>
                    </a:cubicBezTo>
                    <a:cubicBezTo>
                      <a:pt x="0" y="3181"/>
                      <a:pt x="8" y="3259"/>
                      <a:pt x="51" y="3321"/>
                    </a:cubicBezTo>
                    <a:lnTo>
                      <a:pt x="1243" y="5008"/>
                    </a:lnTo>
                    <a:cubicBezTo>
                      <a:pt x="1260" y="5029"/>
                      <a:pt x="1278" y="5050"/>
                      <a:pt x="1302" y="5064"/>
                    </a:cubicBezTo>
                    <a:lnTo>
                      <a:pt x="4174" y="6946"/>
                    </a:lnTo>
                    <a:lnTo>
                      <a:pt x="5783" y="8082"/>
                    </a:lnTo>
                    <a:lnTo>
                      <a:pt x="5858" y="8596"/>
                    </a:lnTo>
                    <a:lnTo>
                      <a:pt x="4551" y="10376"/>
                    </a:lnTo>
                    <a:lnTo>
                      <a:pt x="3658" y="11170"/>
                    </a:lnTo>
                    <a:cubicBezTo>
                      <a:pt x="3607" y="11216"/>
                      <a:pt x="3580" y="11280"/>
                      <a:pt x="3586" y="11347"/>
                    </a:cubicBezTo>
                    <a:cubicBezTo>
                      <a:pt x="3588" y="11414"/>
                      <a:pt x="3623" y="11475"/>
                      <a:pt x="3679" y="11513"/>
                    </a:cubicBezTo>
                    <a:lnTo>
                      <a:pt x="5251" y="12593"/>
                    </a:lnTo>
                    <a:lnTo>
                      <a:pt x="6299" y="13464"/>
                    </a:lnTo>
                    <a:lnTo>
                      <a:pt x="5489" y="14815"/>
                    </a:lnTo>
                    <a:lnTo>
                      <a:pt x="4840" y="16208"/>
                    </a:lnTo>
                    <a:lnTo>
                      <a:pt x="1965" y="16876"/>
                    </a:lnTo>
                    <a:cubicBezTo>
                      <a:pt x="1904" y="16892"/>
                      <a:pt x="1853" y="16932"/>
                      <a:pt x="1824" y="16986"/>
                    </a:cubicBezTo>
                    <a:lnTo>
                      <a:pt x="1128" y="18277"/>
                    </a:lnTo>
                    <a:cubicBezTo>
                      <a:pt x="1112" y="18304"/>
                      <a:pt x="1104" y="18338"/>
                      <a:pt x="1104" y="18371"/>
                    </a:cubicBezTo>
                    <a:lnTo>
                      <a:pt x="1006" y="21050"/>
                    </a:lnTo>
                    <a:cubicBezTo>
                      <a:pt x="1000" y="21148"/>
                      <a:pt x="1062" y="21234"/>
                      <a:pt x="1155" y="21266"/>
                    </a:cubicBezTo>
                    <a:lnTo>
                      <a:pt x="4257" y="22263"/>
                    </a:lnTo>
                    <a:lnTo>
                      <a:pt x="6099" y="22632"/>
                    </a:lnTo>
                    <a:lnTo>
                      <a:pt x="6553" y="24814"/>
                    </a:lnTo>
                    <a:lnTo>
                      <a:pt x="5978" y="26445"/>
                    </a:lnTo>
                    <a:cubicBezTo>
                      <a:pt x="5973" y="26464"/>
                      <a:pt x="5968" y="26482"/>
                      <a:pt x="5968" y="26501"/>
                    </a:cubicBezTo>
                    <a:lnTo>
                      <a:pt x="5874" y="27776"/>
                    </a:lnTo>
                    <a:lnTo>
                      <a:pt x="4291" y="28710"/>
                    </a:lnTo>
                    <a:lnTo>
                      <a:pt x="2703" y="29603"/>
                    </a:lnTo>
                    <a:cubicBezTo>
                      <a:pt x="2663" y="29624"/>
                      <a:pt x="2631" y="29659"/>
                      <a:pt x="2612" y="29701"/>
                    </a:cubicBezTo>
                    <a:lnTo>
                      <a:pt x="2016" y="30990"/>
                    </a:lnTo>
                    <a:cubicBezTo>
                      <a:pt x="1981" y="31065"/>
                      <a:pt x="1992" y="31151"/>
                      <a:pt x="2043" y="31215"/>
                    </a:cubicBezTo>
                    <a:lnTo>
                      <a:pt x="3366" y="32918"/>
                    </a:lnTo>
                    <a:lnTo>
                      <a:pt x="3094" y="34006"/>
                    </a:lnTo>
                    <a:cubicBezTo>
                      <a:pt x="3067" y="34124"/>
                      <a:pt x="3136" y="34241"/>
                      <a:pt x="3254" y="34271"/>
                    </a:cubicBezTo>
                    <a:cubicBezTo>
                      <a:pt x="3270" y="34273"/>
                      <a:pt x="3289" y="34276"/>
                      <a:pt x="3305" y="34276"/>
                    </a:cubicBezTo>
                    <a:lnTo>
                      <a:pt x="3305" y="34279"/>
                    </a:lnTo>
                    <a:cubicBezTo>
                      <a:pt x="3404" y="34279"/>
                      <a:pt x="3492" y="34212"/>
                      <a:pt x="3516" y="34113"/>
                    </a:cubicBezTo>
                    <a:lnTo>
                      <a:pt x="3816" y="32923"/>
                    </a:lnTo>
                    <a:cubicBezTo>
                      <a:pt x="3832" y="32859"/>
                      <a:pt x="3816" y="32790"/>
                      <a:pt x="3775" y="32736"/>
                    </a:cubicBezTo>
                    <a:lnTo>
                      <a:pt x="2465" y="31054"/>
                    </a:lnTo>
                    <a:lnTo>
                      <a:pt x="2976" y="29947"/>
                    </a:lnTo>
                    <a:lnTo>
                      <a:pt x="4508" y="29086"/>
                    </a:lnTo>
                    <a:lnTo>
                      <a:pt x="6195" y="28095"/>
                    </a:lnTo>
                    <a:cubicBezTo>
                      <a:pt x="6257" y="28060"/>
                      <a:pt x="6297" y="27996"/>
                      <a:pt x="6299" y="27923"/>
                    </a:cubicBezTo>
                    <a:lnTo>
                      <a:pt x="6398" y="26563"/>
                    </a:lnTo>
                    <a:lnTo>
                      <a:pt x="6984" y="24905"/>
                    </a:lnTo>
                    <a:cubicBezTo>
                      <a:pt x="6997" y="24867"/>
                      <a:pt x="7000" y="24827"/>
                      <a:pt x="6992" y="24787"/>
                    </a:cubicBezTo>
                    <a:lnTo>
                      <a:pt x="6494" y="22405"/>
                    </a:lnTo>
                    <a:cubicBezTo>
                      <a:pt x="6478" y="22319"/>
                      <a:pt x="6412" y="22253"/>
                      <a:pt x="6326" y="22237"/>
                    </a:cubicBezTo>
                    <a:lnTo>
                      <a:pt x="4364" y="21846"/>
                    </a:lnTo>
                    <a:lnTo>
                      <a:pt x="1444" y="20902"/>
                    </a:lnTo>
                    <a:lnTo>
                      <a:pt x="1535" y="18437"/>
                    </a:lnTo>
                    <a:lnTo>
                      <a:pt x="2161" y="17280"/>
                    </a:lnTo>
                    <a:lnTo>
                      <a:pt x="5043" y="16606"/>
                    </a:lnTo>
                    <a:cubicBezTo>
                      <a:pt x="5107" y="16593"/>
                      <a:pt x="5160" y="16547"/>
                      <a:pt x="5190" y="16488"/>
                    </a:cubicBezTo>
                    <a:lnTo>
                      <a:pt x="5874" y="15018"/>
                    </a:lnTo>
                    <a:lnTo>
                      <a:pt x="6767" y="13531"/>
                    </a:lnTo>
                    <a:cubicBezTo>
                      <a:pt x="6823" y="13438"/>
                      <a:pt x="6802" y="13320"/>
                      <a:pt x="6719" y="13250"/>
                    </a:cubicBezTo>
                    <a:lnTo>
                      <a:pt x="5513" y="12248"/>
                    </a:lnTo>
                    <a:lnTo>
                      <a:pt x="4152" y="11312"/>
                    </a:lnTo>
                    <a:lnTo>
                      <a:pt x="4869" y="10668"/>
                    </a:lnTo>
                    <a:lnTo>
                      <a:pt x="6259" y="8783"/>
                    </a:lnTo>
                    <a:cubicBezTo>
                      <a:pt x="6294" y="8737"/>
                      <a:pt x="6307" y="8681"/>
                      <a:pt x="6299" y="8622"/>
                    </a:cubicBezTo>
                    <a:lnTo>
                      <a:pt x="6200" y="7930"/>
                    </a:lnTo>
                    <a:cubicBezTo>
                      <a:pt x="6192" y="7868"/>
                      <a:pt x="6160" y="7818"/>
                      <a:pt x="6109" y="7783"/>
                    </a:cubicBezTo>
                    <a:lnTo>
                      <a:pt x="4417" y="6588"/>
                    </a:lnTo>
                    <a:lnTo>
                      <a:pt x="1575" y="4724"/>
                    </a:lnTo>
                    <a:lnTo>
                      <a:pt x="602" y="3347"/>
                    </a:lnTo>
                    <a:lnTo>
                      <a:pt x="2452" y="3013"/>
                    </a:lnTo>
                    <a:cubicBezTo>
                      <a:pt x="2500" y="3005"/>
                      <a:pt x="2543" y="2978"/>
                      <a:pt x="2575" y="2944"/>
                    </a:cubicBezTo>
                    <a:lnTo>
                      <a:pt x="4858" y="363"/>
                    </a:lnTo>
                    <a:cubicBezTo>
                      <a:pt x="4938" y="273"/>
                      <a:pt x="4928" y="136"/>
                      <a:pt x="4840" y="56"/>
                    </a:cubicBezTo>
                    <a:cubicBezTo>
                      <a:pt x="4798" y="19"/>
                      <a:pt x="4746" y="1"/>
                      <a:pt x="46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2"/>
              <p:cNvSpPr/>
              <p:nvPr/>
            </p:nvSpPr>
            <p:spPr>
              <a:xfrm>
                <a:off x="2888068" y="1520389"/>
                <a:ext cx="1473165" cy="413626"/>
              </a:xfrm>
              <a:custGeom>
                <a:rect b="b" l="l" r="r" t="t"/>
                <a:pathLst>
                  <a:path extrusionOk="0" h="25743" w="91686">
                    <a:moveTo>
                      <a:pt x="47966" y="1"/>
                    </a:moveTo>
                    <a:cubicBezTo>
                      <a:pt x="47947" y="1"/>
                      <a:pt x="47928" y="3"/>
                      <a:pt x="47910" y="6"/>
                    </a:cubicBezTo>
                    <a:lnTo>
                      <a:pt x="46423" y="404"/>
                    </a:lnTo>
                    <a:cubicBezTo>
                      <a:pt x="46372" y="418"/>
                      <a:pt x="46327" y="450"/>
                      <a:pt x="46297" y="493"/>
                    </a:cubicBezTo>
                    <a:lnTo>
                      <a:pt x="45343" y="1928"/>
                    </a:lnTo>
                    <a:lnTo>
                      <a:pt x="43020" y="2894"/>
                    </a:lnTo>
                    <a:cubicBezTo>
                      <a:pt x="42977" y="2912"/>
                      <a:pt x="42939" y="2944"/>
                      <a:pt x="42915" y="2984"/>
                    </a:cubicBezTo>
                    <a:lnTo>
                      <a:pt x="42250" y="4139"/>
                    </a:lnTo>
                    <a:lnTo>
                      <a:pt x="41357" y="5131"/>
                    </a:lnTo>
                    <a:cubicBezTo>
                      <a:pt x="41300" y="5193"/>
                      <a:pt x="41284" y="5278"/>
                      <a:pt x="41314" y="5353"/>
                    </a:cubicBezTo>
                    <a:cubicBezTo>
                      <a:pt x="41341" y="5431"/>
                      <a:pt x="41410" y="5484"/>
                      <a:pt x="41490" y="5492"/>
                    </a:cubicBezTo>
                    <a:lnTo>
                      <a:pt x="43036" y="5688"/>
                    </a:lnTo>
                    <a:cubicBezTo>
                      <a:pt x="43276" y="5821"/>
                      <a:pt x="44282" y="6385"/>
                      <a:pt x="44744" y="6599"/>
                    </a:cubicBezTo>
                    <a:cubicBezTo>
                      <a:pt x="44546" y="6875"/>
                      <a:pt x="43950" y="7463"/>
                      <a:pt x="43405" y="7952"/>
                    </a:cubicBezTo>
                    <a:lnTo>
                      <a:pt x="42415" y="8118"/>
                    </a:lnTo>
                    <a:lnTo>
                      <a:pt x="41798" y="7147"/>
                    </a:lnTo>
                    <a:cubicBezTo>
                      <a:pt x="41758" y="7084"/>
                      <a:pt x="41690" y="7046"/>
                      <a:pt x="41618" y="7046"/>
                    </a:cubicBezTo>
                    <a:cubicBezTo>
                      <a:pt x="41608" y="7046"/>
                      <a:pt x="41597" y="7047"/>
                      <a:pt x="41587" y="7048"/>
                    </a:cubicBezTo>
                    <a:cubicBezTo>
                      <a:pt x="41504" y="7059"/>
                      <a:pt x="41431" y="7118"/>
                      <a:pt x="41407" y="7198"/>
                    </a:cubicBezTo>
                    <a:lnTo>
                      <a:pt x="41054" y="8348"/>
                    </a:lnTo>
                    <a:lnTo>
                      <a:pt x="39950" y="8425"/>
                    </a:lnTo>
                    <a:lnTo>
                      <a:pt x="39603" y="7821"/>
                    </a:lnTo>
                    <a:lnTo>
                      <a:pt x="38432" y="6367"/>
                    </a:lnTo>
                    <a:lnTo>
                      <a:pt x="37044" y="3787"/>
                    </a:lnTo>
                    <a:cubicBezTo>
                      <a:pt x="37017" y="3736"/>
                      <a:pt x="36972" y="3698"/>
                      <a:pt x="36918" y="3682"/>
                    </a:cubicBezTo>
                    <a:lnTo>
                      <a:pt x="35031" y="3086"/>
                    </a:lnTo>
                    <a:cubicBezTo>
                      <a:pt x="35007" y="3080"/>
                      <a:pt x="34981" y="3077"/>
                      <a:pt x="34957" y="3077"/>
                    </a:cubicBezTo>
                    <a:cubicBezTo>
                      <a:pt x="34950" y="3077"/>
                      <a:pt x="34942" y="3077"/>
                      <a:pt x="34934" y="3078"/>
                    </a:cubicBezTo>
                    <a:lnTo>
                      <a:pt x="31063" y="3674"/>
                    </a:lnTo>
                    <a:cubicBezTo>
                      <a:pt x="31020" y="3682"/>
                      <a:pt x="30977" y="3701"/>
                      <a:pt x="30948" y="3730"/>
                    </a:cubicBezTo>
                    <a:lnTo>
                      <a:pt x="29277" y="5303"/>
                    </a:lnTo>
                    <a:lnTo>
                      <a:pt x="27692" y="6495"/>
                    </a:lnTo>
                    <a:cubicBezTo>
                      <a:pt x="27646" y="6527"/>
                      <a:pt x="27617" y="6573"/>
                      <a:pt x="27606" y="6626"/>
                    </a:cubicBezTo>
                    <a:lnTo>
                      <a:pt x="27304" y="8155"/>
                    </a:lnTo>
                    <a:lnTo>
                      <a:pt x="27312" y="16342"/>
                    </a:lnTo>
                    <a:lnTo>
                      <a:pt x="27021" y="17502"/>
                    </a:lnTo>
                    <a:lnTo>
                      <a:pt x="26529" y="18350"/>
                    </a:lnTo>
                    <a:lnTo>
                      <a:pt x="26119" y="17671"/>
                    </a:lnTo>
                    <a:cubicBezTo>
                      <a:pt x="26085" y="17609"/>
                      <a:pt x="26018" y="17569"/>
                      <a:pt x="25946" y="17567"/>
                    </a:cubicBezTo>
                    <a:lnTo>
                      <a:pt x="24061" y="17468"/>
                    </a:lnTo>
                    <a:cubicBezTo>
                      <a:pt x="24053" y="17467"/>
                      <a:pt x="24046" y="17466"/>
                      <a:pt x="24039" y="17466"/>
                    </a:cubicBezTo>
                    <a:cubicBezTo>
                      <a:pt x="23976" y="17466"/>
                      <a:pt x="23920" y="17497"/>
                      <a:pt x="23879" y="17548"/>
                    </a:cubicBezTo>
                    <a:lnTo>
                      <a:pt x="22187" y="19639"/>
                    </a:lnTo>
                    <a:lnTo>
                      <a:pt x="20417" y="22061"/>
                    </a:lnTo>
                    <a:lnTo>
                      <a:pt x="19419" y="21483"/>
                    </a:lnTo>
                    <a:lnTo>
                      <a:pt x="17534" y="19994"/>
                    </a:lnTo>
                    <a:cubicBezTo>
                      <a:pt x="17500" y="19967"/>
                      <a:pt x="17457" y="19951"/>
                      <a:pt x="17414" y="19949"/>
                    </a:cubicBezTo>
                    <a:lnTo>
                      <a:pt x="15930" y="19850"/>
                    </a:lnTo>
                    <a:lnTo>
                      <a:pt x="13896" y="19660"/>
                    </a:lnTo>
                    <a:lnTo>
                      <a:pt x="10869" y="18657"/>
                    </a:lnTo>
                    <a:lnTo>
                      <a:pt x="6706" y="18262"/>
                    </a:lnTo>
                    <a:lnTo>
                      <a:pt x="4225" y="17965"/>
                    </a:lnTo>
                    <a:cubicBezTo>
                      <a:pt x="4215" y="17964"/>
                      <a:pt x="4205" y="17963"/>
                      <a:pt x="4194" y="17963"/>
                    </a:cubicBezTo>
                    <a:cubicBezTo>
                      <a:pt x="4179" y="17963"/>
                      <a:pt x="4164" y="17964"/>
                      <a:pt x="4150" y="17968"/>
                    </a:cubicBezTo>
                    <a:lnTo>
                      <a:pt x="2003" y="18457"/>
                    </a:lnTo>
                    <a:lnTo>
                      <a:pt x="255" y="18262"/>
                    </a:lnTo>
                    <a:cubicBezTo>
                      <a:pt x="247" y="18261"/>
                      <a:pt x="239" y="18260"/>
                      <a:pt x="231" y="18260"/>
                    </a:cubicBezTo>
                    <a:cubicBezTo>
                      <a:pt x="123" y="18260"/>
                      <a:pt x="26" y="18344"/>
                      <a:pt x="14" y="18454"/>
                    </a:cubicBezTo>
                    <a:cubicBezTo>
                      <a:pt x="1" y="18575"/>
                      <a:pt x="86" y="18681"/>
                      <a:pt x="207" y="18695"/>
                    </a:cubicBezTo>
                    <a:lnTo>
                      <a:pt x="1993" y="18893"/>
                    </a:lnTo>
                    <a:cubicBezTo>
                      <a:pt x="1999" y="18893"/>
                      <a:pt x="2005" y="18894"/>
                      <a:pt x="2012" y="18894"/>
                    </a:cubicBezTo>
                    <a:cubicBezTo>
                      <a:pt x="2029" y="18894"/>
                      <a:pt x="2047" y="18891"/>
                      <a:pt x="2065" y="18887"/>
                    </a:cubicBezTo>
                    <a:lnTo>
                      <a:pt x="4212" y="18401"/>
                    </a:lnTo>
                    <a:lnTo>
                      <a:pt x="6661" y="18695"/>
                    </a:lnTo>
                    <a:lnTo>
                      <a:pt x="10781" y="19080"/>
                    </a:lnTo>
                    <a:lnTo>
                      <a:pt x="13805" y="20082"/>
                    </a:lnTo>
                    <a:lnTo>
                      <a:pt x="15895" y="20283"/>
                    </a:lnTo>
                    <a:lnTo>
                      <a:pt x="17318" y="20377"/>
                    </a:lnTo>
                    <a:lnTo>
                      <a:pt x="19176" y="21842"/>
                    </a:lnTo>
                    <a:lnTo>
                      <a:pt x="20366" y="22537"/>
                    </a:lnTo>
                    <a:cubicBezTo>
                      <a:pt x="20400" y="22556"/>
                      <a:pt x="20437" y="22565"/>
                      <a:pt x="20474" y="22565"/>
                    </a:cubicBezTo>
                    <a:cubicBezTo>
                      <a:pt x="20542" y="22565"/>
                      <a:pt x="20609" y="22534"/>
                      <a:pt x="20652" y="22475"/>
                    </a:cubicBezTo>
                    <a:lnTo>
                      <a:pt x="22529" y="19903"/>
                    </a:lnTo>
                    <a:lnTo>
                      <a:pt x="24146" y="17906"/>
                    </a:lnTo>
                    <a:lnTo>
                      <a:pt x="25807" y="17994"/>
                    </a:lnTo>
                    <a:lnTo>
                      <a:pt x="26344" y="18887"/>
                    </a:lnTo>
                    <a:cubicBezTo>
                      <a:pt x="26381" y="18954"/>
                      <a:pt x="26454" y="18992"/>
                      <a:pt x="26529" y="18992"/>
                    </a:cubicBezTo>
                    <a:lnTo>
                      <a:pt x="26531" y="18992"/>
                    </a:lnTo>
                    <a:cubicBezTo>
                      <a:pt x="26606" y="18992"/>
                      <a:pt x="26678" y="18952"/>
                      <a:pt x="26716" y="18885"/>
                    </a:cubicBezTo>
                    <a:lnTo>
                      <a:pt x="27411" y="17695"/>
                    </a:lnTo>
                    <a:cubicBezTo>
                      <a:pt x="27422" y="17676"/>
                      <a:pt x="27430" y="17657"/>
                      <a:pt x="27435" y="17639"/>
                    </a:cubicBezTo>
                    <a:lnTo>
                      <a:pt x="27737" y="16393"/>
                    </a:lnTo>
                    <a:lnTo>
                      <a:pt x="27734" y="8198"/>
                    </a:lnTo>
                    <a:lnTo>
                      <a:pt x="28015" y="6792"/>
                    </a:lnTo>
                    <a:lnTo>
                      <a:pt x="29555" y="5634"/>
                    </a:lnTo>
                    <a:lnTo>
                      <a:pt x="31194" y="4094"/>
                    </a:lnTo>
                    <a:lnTo>
                      <a:pt x="34948" y="3517"/>
                    </a:lnTo>
                    <a:lnTo>
                      <a:pt x="36702" y="4070"/>
                    </a:lnTo>
                    <a:lnTo>
                      <a:pt x="38071" y="6605"/>
                    </a:lnTo>
                    <a:lnTo>
                      <a:pt x="39242" y="8064"/>
                    </a:lnTo>
                    <a:lnTo>
                      <a:pt x="39640" y="8760"/>
                    </a:lnTo>
                    <a:cubicBezTo>
                      <a:pt x="39679" y="8829"/>
                      <a:pt x="39758" y="8869"/>
                      <a:pt x="39836" y="8869"/>
                    </a:cubicBezTo>
                    <a:cubicBezTo>
                      <a:pt x="39838" y="8869"/>
                      <a:pt x="39841" y="8869"/>
                      <a:pt x="39843" y="8869"/>
                    </a:cubicBezTo>
                    <a:lnTo>
                      <a:pt x="41231" y="8770"/>
                    </a:lnTo>
                    <a:cubicBezTo>
                      <a:pt x="41322" y="8762"/>
                      <a:pt x="41397" y="8703"/>
                      <a:pt x="41423" y="8618"/>
                    </a:cubicBezTo>
                    <a:lnTo>
                      <a:pt x="41683" y="7776"/>
                    </a:lnTo>
                    <a:lnTo>
                      <a:pt x="42124" y="8471"/>
                    </a:lnTo>
                    <a:cubicBezTo>
                      <a:pt x="42166" y="8536"/>
                      <a:pt x="42235" y="8572"/>
                      <a:pt x="42309" y="8572"/>
                    </a:cubicBezTo>
                    <a:cubicBezTo>
                      <a:pt x="42320" y="8572"/>
                      <a:pt x="42332" y="8572"/>
                      <a:pt x="42343" y="8570"/>
                    </a:cubicBezTo>
                    <a:lnTo>
                      <a:pt x="43536" y="8369"/>
                    </a:lnTo>
                    <a:cubicBezTo>
                      <a:pt x="43576" y="8364"/>
                      <a:pt x="43613" y="8345"/>
                      <a:pt x="43643" y="8318"/>
                    </a:cubicBezTo>
                    <a:cubicBezTo>
                      <a:pt x="45311" y="6837"/>
                      <a:pt x="45255" y="6573"/>
                      <a:pt x="45233" y="6460"/>
                    </a:cubicBezTo>
                    <a:cubicBezTo>
                      <a:pt x="45217" y="6383"/>
                      <a:pt x="45132" y="6286"/>
                      <a:pt x="45057" y="6262"/>
                    </a:cubicBezTo>
                    <a:cubicBezTo>
                      <a:pt x="44854" y="6196"/>
                      <a:pt x="43816" y="5629"/>
                      <a:pt x="43209" y="5286"/>
                    </a:cubicBezTo>
                    <a:cubicBezTo>
                      <a:pt x="43185" y="5273"/>
                      <a:pt x="43156" y="5265"/>
                      <a:pt x="43129" y="5260"/>
                    </a:cubicBezTo>
                    <a:lnTo>
                      <a:pt x="41953" y="5113"/>
                    </a:lnTo>
                    <a:lnTo>
                      <a:pt x="42594" y="4396"/>
                    </a:lnTo>
                    <a:lnTo>
                      <a:pt x="43252" y="3268"/>
                    </a:lnTo>
                    <a:lnTo>
                      <a:pt x="45568" y="2303"/>
                    </a:lnTo>
                    <a:cubicBezTo>
                      <a:pt x="45608" y="2287"/>
                      <a:pt x="45640" y="2257"/>
                      <a:pt x="45664" y="2222"/>
                    </a:cubicBezTo>
                    <a:lnTo>
                      <a:pt x="46610" y="803"/>
                    </a:lnTo>
                    <a:lnTo>
                      <a:pt x="47993" y="434"/>
                    </a:lnTo>
                    <a:lnTo>
                      <a:pt x="49821" y="431"/>
                    </a:lnTo>
                    <a:lnTo>
                      <a:pt x="52035" y="731"/>
                    </a:lnTo>
                    <a:lnTo>
                      <a:pt x="53677" y="731"/>
                    </a:lnTo>
                    <a:lnTo>
                      <a:pt x="54885" y="1249"/>
                    </a:lnTo>
                    <a:lnTo>
                      <a:pt x="54797" y="2535"/>
                    </a:lnTo>
                    <a:lnTo>
                      <a:pt x="54995" y="3725"/>
                    </a:lnTo>
                    <a:cubicBezTo>
                      <a:pt x="55008" y="3803"/>
                      <a:pt x="55064" y="3869"/>
                      <a:pt x="55139" y="3894"/>
                    </a:cubicBezTo>
                    <a:lnTo>
                      <a:pt x="56663" y="4434"/>
                    </a:lnTo>
                    <a:lnTo>
                      <a:pt x="56594" y="5059"/>
                    </a:lnTo>
                    <a:lnTo>
                      <a:pt x="55682" y="5720"/>
                    </a:lnTo>
                    <a:lnTo>
                      <a:pt x="53915" y="4883"/>
                    </a:lnTo>
                    <a:cubicBezTo>
                      <a:pt x="53885" y="4869"/>
                      <a:pt x="53853" y="4862"/>
                      <a:pt x="53821" y="4862"/>
                    </a:cubicBezTo>
                    <a:cubicBezTo>
                      <a:pt x="53797" y="4862"/>
                      <a:pt x="53772" y="4867"/>
                      <a:pt x="53749" y="4875"/>
                    </a:cubicBezTo>
                    <a:lnTo>
                      <a:pt x="52359" y="5372"/>
                    </a:lnTo>
                    <a:cubicBezTo>
                      <a:pt x="52294" y="5393"/>
                      <a:pt x="52246" y="5444"/>
                      <a:pt x="52225" y="5506"/>
                    </a:cubicBezTo>
                    <a:lnTo>
                      <a:pt x="51928" y="6399"/>
                    </a:lnTo>
                    <a:cubicBezTo>
                      <a:pt x="51907" y="6460"/>
                      <a:pt x="51915" y="6530"/>
                      <a:pt x="51950" y="6583"/>
                    </a:cubicBezTo>
                    <a:cubicBezTo>
                      <a:pt x="51984" y="6639"/>
                      <a:pt x="52040" y="6677"/>
                      <a:pt x="52107" y="6685"/>
                    </a:cubicBezTo>
                    <a:lnTo>
                      <a:pt x="53663" y="6877"/>
                    </a:lnTo>
                    <a:cubicBezTo>
                      <a:pt x="53867" y="6968"/>
                      <a:pt x="54570" y="7268"/>
                      <a:pt x="54848" y="7268"/>
                    </a:cubicBezTo>
                    <a:lnTo>
                      <a:pt x="54864" y="7268"/>
                    </a:lnTo>
                    <a:cubicBezTo>
                      <a:pt x="54947" y="7337"/>
                      <a:pt x="55056" y="7770"/>
                      <a:pt x="55094" y="8177"/>
                    </a:cubicBezTo>
                    <a:cubicBezTo>
                      <a:pt x="55099" y="8249"/>
                      <a:pt x="55145" y="8313"/>
                      <a:pt x="55209" y="8348"/>
                    </a:cubicBezTo>
                    <a:lnTo>
                      <a:pt x="57476" y="9530"/>
                    </a:lnTo>
                    <a:lnTo>
                      <a:pt x="59719" y="10931"/>
                    </a:lnTo>
                    <a:lnTo>
                      <a:pt x="59463" y="11797"/>
                    </a:lnTo>
                    <a:lnTo>
                      <a:pt x="59361" y="12492"/>
                    </a:lnTo>
                    <a:cubicBezTo>
                      <a:pt x="59353" y="12548"/>
                      <a:pt x="59369" y="12607"/>
                      <a:pt x="59404" y="12652"/>
                    </a:cubicBezTo>
                    <a:cubicBezTo>
                      <a:pt x="59438" y="12698"/>
                      <a:pt x="59489" y="12730"/>
                      <a:pt x="59545" y="12738"/>
                    </a:cubicBezTo>
                    <a:lnTo>
                      <a:pt x="60936" y="12936"/>
                    </a:lnTo>
                    <a:cubicBezTo>
                      <a:pt x="60947" y="12938"/>
                      <a:pt x="60958" y="12939"/>
                      <a:pt x="60969" y="12939"/>
                    </a:cubicBezTo>
                    <a:cubicBezTo>
                      <a:pt x="61064" y="12939"/>
                      <a:pt x="61153" y="12869"/>
                      <a:pt x="61179" y="12773"/>
                    </a:cubicBezTo>
                    <a:lnTo>
                      <a:pt x="61404" y="11872"/>
                    </a:lnTo>
                    <a:lnTo>
                      <a:pt x="62577" y="12607"/>
                    </a:lnTo>
                    <a:lnTo>
                      <a:pt x="62256" y="13326"/>
                    </a:lnTo>
                    <a:cubicBezTo>
                      <a:pt x="62227" y="13393"/>
                      <a:pt x="62232" y="13471"/>
                      <a:pt x="62273" y="13532"/>
                    </a:cubicBezTo>
                    <a:lnTo>
                      <a:pt x="63315" y="15152"/>
                    </a:lnTo>
                    <a:cubicBezTo>
                      <a:pt x="63355" y="15215"/>
                      <a:pt x="63426" y="15252"/>
                      <a:pt x="63497" y="15252"/>
                    </a:cubicBezTo>
                    <a:cubicBezTo>
                      <a:pt x="63517" y="15252"/>
                      <a:pt x="63537" y="15249"/>
                      <a:pt x="63556" y="15243"/>
                    </a:cubicBezTo>
                    <a:cubicBezTo>
                      <a:pt x="63676" y="15209"/>
                      <a:pt x="63884" y="15195"/>
                      <a:pt x="64142" y="15195"/>
                    </a:cubicBezTo>
                    <a:cubicBezTo>
                      <a:pt x="65038" y="15195"/>
                      <a:pt x="66548" y="15363"/>
                      <a:pt x="67179" y="15446"/>
                    </a:cubicBezTo>
                    <a:lnTo>
                      <a:pt x="68906" y="15815"/>
                    </a:lnTo>
                    <a:lnTo>
                      <a:pt x="71515" y="15813"/>
                    </a:lnTo>
                    <a:lnTo>
                      <a:pt x="72887" y="15631"/>
                    </a:lnTo>
                    <a:lnTo>
                      <a:pt x="73962" y="16887"/>
                    </a:lnTo>
                    <a:lnTo>
                      <a:pt x="74152" y="17919"/>
                    </a:lnTo>
                    <a:cubicBezTo>
                      <a:pt x="74157" y="17965"/>
                      <a:pt x="74178" y="18005"/>
                      <a:pt x="74210" y="18034"/>
                    </a:cubicBezTo>
                    <a:lnTo>
                      <a:pt x="75004" y="18829"/>
                    </a:lnTo>
                    <a:cubicBezTo>
                      <a:pt x="75039" y="18863"/>
                      <a:pt x="75082" y="18885"/>
                      <a:pt x="75130" y="18890"/>
                    </a:cubicBezTo>
                    <a:lnTo>
                      <a:pt x="76512" y="19074"/>
                    </a:lnTo>
                    <a:lnTo>
                      <a:pt x="77119" y="20115"/>
                    </a:lnTo>
                    <a:lnTo>
                      <a:pt x="77042" y="20975"/>
                    </a:lnTo>
                    <a:lnTo>
                      <a:pt x="75117" y="21342"/>
                    </a:lnTo>
                    <a:cubicBezTo>
                      <a:pt x="75098" y="21344"/>
                      <a:pt x="75079" y="21350"/>
                      <a:pt x="75061" y="21360"/>
                    </a:cubicBezTo>
                    <a:lnTo>
                      <a:pt x="73472" y="22155"/>
                    </a:lnTo>
                    <a:cubicBezTo>
                      <a:pt x="73411" y="22184"/>
                      <a:pt x="73368" y="22245"/>
                      <a:pt x="73355" y="22312"/>
                    </a:cubicBezTo>
                    <a:cubicBezTo>
                      <a:pt x="73344" y="22382"/>
                      <a:pt x="73368" y="22451"/>
                      <a:pt x="73416" y="22502"/>
                    </a:cubicBezTo>
                    <a:lnTo>
                      <a:pt x="74408" y="23494"/>
                    </a:lnTo>
                    <a:cubicBezTo>
                      <a:pt x="74430" y="23515"/>
                      <a:pt x="74454" y="23531"/>
                      <a:pt x="74483" y="23542"/>
                    </a:cubicBezTo>
                    <a:lnTo>
                      <a:pt x="75970" y="24138"/>
                    </a:lnTo>
                    <a:cubicBezTo>
                      <a:pt x="75994" y="24146"/>
                      <a:pt x="76015" y="24152"/>
                      <a:pt x="76039" y="24152"/>
                    </a:cubicBezTo>
                    <a:lnTo>
                      <a:pt x="77699" y="24245"/>
                    </a:lnTo>
                    <a:lnTo>
                      <a:pt x="78042" y="24927"/>
                    </a:lnTo>
                    <a:cubicBezTo>
                      <a:pt x="78068" y="24981"/>
                      <a:pt x="78117" y="25021"/>
                      <a:pt x="78175" y="25037"/>
                    </a:cubicBezTo>
                    <a:lnTo>
                      <a:pt x="80309" y="25641"/>
                    </a:lnTo>
                    <a:lnTo>
                      <a:pt x="82493" y="25740"/>
                    </a:lnTo>
                    <a:lnTo>
                      <a:pt x="82501" y="25740"/>
                    </a:lnTo>
                    <a:lnTo>
                      <a:pt x="82507" y="25743"/>
                    </a:lnTo>
                    <a:cubicBezTo>
                      <a:pt x="82565" y="25743"/>
                      <a:pt x="82624" y="25716"/>
                      <a:pt x="82664" y="25673"/>
                    </a:cubicBezTo>
                    <a:lnTo>
                      <a:pt x="84055" y="24184"/>
                    </a:lnTo>
                    <a:cubicBezTo>
                      <a:pt x="84087" y="24152"/>
                      <a:pt x="84105" y="24109"/>
                      <a:pt x="84111" y="24064"/>
                    </a:cubicBezTo>
                    <a:lnTo>
                      <a:pt x="84408" y="21681"/>
                    </a:lnTo>
                    <a:cubicBezTo>
                      <a:pt x="84418" y="21609"/>
                      <a:pt x="84389" y="21537"/>
                      <a:pt x="84335" y="21489"/>
                    </a:cubicBezTo>
                    <a:lnTo>
                      <a:pt x="82900" y="20246"/>
                    </a:lnTo>
                    <a:lnTo>
                      <a:pt x="82726" y="19556"/>
                    </a:lnTo>
                    <a:lnTo>
                      <a:pt x="82913" y="17941"/>
                    </a:lnTo>
                    <a:lnTo>
                      <a:pt x="83418" y="16109"/>
                    </a:lnTo>
                    <a:lnTo>
                      <a:pt x="83509" y="14714"/>
                    </a:lnTo>
                    <a:lnTo>
                      <a:pt x="84830" y="13580"/>
                    </a:lnTo>
                    <a:cubicBezTo>
                      <a:pt x="84875" y="13543"/>
                      <a:pt x="84902" y="13489"/>
                      <a:pt x="84905" y="13433"/>
                    </a:cubicBezTo>
                    <a:lnTo>
                      <a:pt x="85092" y="10834"/>
                    </a:lnTo>
                    <a:lnTo>
                      <a:pt x="88779" y="10457"/>
                    </a:lnTo>
                    <a:cubicBezTo>
                      <a:pt x="88841" y="10449"/>
                      <a:pt x="88897" y="10417"/>
                      <a:pt x="88934" y="10369"/>
                    </a:cubicBezTo>
                    <a:lnTo>
                      <a:pt x="89752" y="9235"/>
                    </a:lnTo>
                    <a:lnTo>
                      <a:pt x="90001" y="8650"/>
                    </a:lnTo>
                    <a:cubicBezTo>
                      <a:pt x="90445" y="8570"/>
                      <a:pt x="90768" y="8369"/>
                      <a:pt x="90963" y="8051"/>
                    </a:cubicBezTo>
                    <a:cubicBezTo>
                      <a:pt x="91287" y="7527"/>
                      <a:pt x="91148" y="6851"/>
                      <a:pt x="91078" y="6597"/>
                    </a:cubicBezTo>
                    <a:lnTo>
                      <a:pt x="91624" y="5688"/>
                    </a:lnTo>
                    <a:cubicBezTo>
                      <a:pt x="91685" y="5586"/>
                      <a:pt x="91653" y="5452"/>
                      <a:pt x="91549" y="5391"/>
                    </a:cubicBezTo>
                    <a:cubicBezTo>
                      <a:pt x="91514" y="5370"/>
                      <a:pt x="91476" y="5360"/>
                      <a:pt x="91438" y="5360"/>
                    </a:cubicBezTo>
                    <a:cubicBezTo>
                      <a:pt x="91364" y="5360"/>
                      <a:pt x="91293" y="5397"/>
                      <a:pt x="91252" y="5466"/>
                    </a:cubicBezTo>
                    <a:lnTo>
                      <a:pt x="90656" y="6458"/>
                    </a:lnTo>
                    <a:cubicBezTo>
                      <a:pt x="90624" y="6511"/>
                      <a:pt x="90616" y="6581"/>
                      <a:pt x="90637" y="6639"/>
                    </a:cubicBezTo>
                    <a:cubicBezTo>
                      <a:pt x="90640" y="6647"/>
                      <a:pt x="90883" y="7359"/>
                      <a:pt x="90592" y="7824"/>
                    </a:cubicBezTo>
                    <a:cubicBezTo>
                      <a:pt x="90450" y="8054"/>
                      <a:pt x="90191" y="8193"/>
                      <a:pt x="89822" y="8238"/>
                    </a:cubicBezTo>
                    <a:cubicBezTo>
                      <a:pt x="89747" y="8249"/>
                      <a:pt x="89680" y="8297"/>
                      <a:pt x="89651" y="8369"/>
                    </a:cubicBezTo>
                    <a:lnTo>
                      <a:pt x="89375" y="9022"/>
                    </a:lnTo>
                    <a:lnTo>
                      <a:pt x="88640" y="10035"/>
                    </a:lnTo>
                    <a:lnTo>
                      <a:pt x="84865" y="10420"/>
                    </a:lnTo>
                    <a:cubicBezTo>
                      <a:pt x="84761" y="10431"/>
                      <a:pt x="84678" y="10516"/>
                      <a:pt x="84670" y="10620"/>
                    </a:cubicBezTo>
                    <a:lnTo>
                      <a:pt x="84480" y="13310"/>
                    </a:lnTo>
                    <a:lnTo>
                      <a:pt x="83159" y="14441"/>
                    </a:lnTo>
                    <a:cubicBezTo>
                      <a:pt x="83114" y="14481"/>
                      <a:pt x="83087" y="14535"/>
                      <a:pt x="83084" y="14593"/>
                    </a:cubicBezTo>
                    <a:lnTo>
                      <a:pt x="82991" y="16037"/>
                    </a:lnTo>
                    <a:lnTo>
                      <a:pt x="82488" y="17855"/>
                    </a:lnTo>
                    <a:lnTo>
                      <a:pt x="82290" y="19542"/>
                    </a:lnTo>
                    <a:cubicBezTo>
                      <a:pt x="82287" y="19569"/>
                      <a:pt x="82290" y="19596"/>
                      <a:pt x="82295" y="19623"/>
                    </a:cubicBezTo>
                    <a:lnTo>
                      <a:pt x="82493" y="20417"/>
                    </a:lnTo>
                    <a:cubicBezTo>
                      <a:pt x="82504" y="20459"/>
                      <a:pt x="82528" y="20497"/>
                      <a:pt x="82563" y="20526"/>
                    </a:cubicBezTo>
                    <a:lnTo>
                      <a:pt x="83964" y="21743"/>
                    </a:lnTo>
                    <a:lnTo>
                      <a:pt x="83688" y="23938"/>
                    </a:lnTo>
                    <a:lnTo>
                      <a:pt x="82416" y="25301"/>
                    </a:lnTo>
                    <a:lnTo>
                      <a:pt x="80381" y="25216"/>
                    </a:lnTo>
                    <a:lnTo>
                      <a:pt x="78389" y="24646"/>
                    </a:lnTo>
                    <a:lnTo>
                      <a:pt x="78036" y="23938"/>
                    </a:lnTo>
                    <a:cubicBezTo>
                      <a:pt x="78002" y="23868"/>
                      <a:pt x="77932" y="23823"/>
                      <a:pt x="77852" y="23818"/>
                    </a:cubicBezTo>
                    <a:lnTo>
                      <a:pt x="76103" y="23721"/>
                    </a:lnTo>
                    <a:lnTo>
                      <a:pt x="74689" y="23154"/>
                    </a:lnTo>
                    <a:lnTo>
                      <a:pt x="73940" y="22409"/>
                    </a:lnTo>
                    <a:lnTo>
                      <a:pt x="75232" y="21762"/>
                    </a:lnTo>
                    <a:lnTo>
                      <a:pt x="77288" y="21371"/>
                    </a:lnTo>
                    <a:cubicBezTo>
                      <a:pt x="77381" y="21352"/>
                      <a:pt x="77453" y="21272"/>
                      <a:pt x="77461" y="21176"/>
                    </a:cubicBezTo>
                    <a:lnTo>
                      <a:pt x="77560" y="20085"/>
                    </a:lnTo>
                    <a:cubicBezTo>
                      <a:pt x="77566" y="20040"/>
                      <a:pt x="77555" y="19994"/>
                      <a:pt x="77534" y="19957"/>
                    </a:cubicBezTo>
                    <a:lnTo>
                      <a:pt x="76839" y="18764"/>
                    </a:lnTo>
                    <a:cubicBezTo>
                      <a:pt x="76804" y="18708"/>
                      <a:pt x="76745" y="18668"/>
                      <a:pt x="76678" y="18660"/>
                    </a:cubicBezTo>
                    <a:lnTo>
                      <a:pt x="75264" y="18470"/>
                    </a:lnTo>
                    <a:lnTo>
                      <a:pt x="74569" y="17778"/>
                    </a:lnTo>
                    <a:lnTo>
                      <a:pt x="74381" y="16751"/>
                    </a:lnTo>
                    <a:cubicBezTo>
                      <a:pt x="74376" y="16714"/>
                      <a:pt x="74357" y="16679"/>
                      <a:pt x="74333" y="16649"/>
                    </a:cubicBezTo>
                    <a:lnTo>
                      <a:pt x="73144" y="15259"/>
                    </a:lnTo>
                    <a:cubicBezTo>
                      <a:pt x="73102" y="15211"/>
                      <a:pt x="73044" y="15185"/>
                      <a:pt x="72981" y="15185"/>
                    </a:cubicBezTo>
                    <a:cubicBezTo>
                      <a:pt x="72970" y="15185"/>
                      <a:pt x="72959" y="15185"/>
                      <a:pt x="72948" y="15187"/>
                    </a:cubicBezTo>
                    <a:lnTo>
                      <a:pt x="71489" y="15382"/>
                    </a:lnTo>
                    <a:lnTo>
                      <a:pt x="68957" y="15388"/>
                    </a:lnTo>
                    <a:lnTo>
                      <a:pt x="67256" y="15019"/>
                    </a:lnTo>
                    <a:cubicBezTo>
                      <a:pt x="67009" y="14987"/>
                      <a:pt x="65257" y="14764"/>
                      <a:pt x="64162" y="14764"/>
                    </a:cubicBezTo>
                    <a:cubicBezTo>
                      <a:pt x="63944" y="14764"/>
                      <a:pt x="63753" y="14773"/>
                      <a:pt x="63604" y="14794"/>
                    </a:cubicBezTo>
                    <a:lnTo>
                      <a:pt x="62706" y="13398"/>
                    </a:lnTo>
                    <a:lnTo>
                      <a:pt x="63053" y="12612"/>
                    </a:lnTo>
                    <a:cubicBezTo>
                      <a:pt x="63099" y="12513"/>
                      <a:pt x="63061" y="12396"/>
                      <a:pt x="62970" y="12340"/>
                    </a:cubicBezTo>
                    <a:lnTo>
                      <a:pt x="61382" y="11348"/>
                    </a:lnTo>
                    <a:cubicBezTo>
                      <a:pt x="61347" y="11325"/>
                      <a:pt x="61306" y="11313"/>
                      <a:pt x="61265" y="11313"/>
                    </a:cubicBezTo>
                    <a:cubicBezTo>
                      <a:pt x="61238" y="11313"/>
                      <a:pt x="61211" y="11318"/>
                      <a:pt x="61184" y="11329"/>
                    </a:cubicBezTo>
                    <a:cubicBezTo>
                      <a:pt x="61120" y="11356"/>
                      <a:pt x="61072" y="11409"/>
                      <a:pt x="61056" y="11479"/>
                    </a:cubicBezTo>
                    <a:lnTo>
                      <a:pt x="60805" y="12479"/>
                    </a:lnTo>
                    <a:lnTo>
                      <a:pt x="59823" y="12340"/>
                    </a:lnTo>
                    <a:lnTo>
                      <a:pt x="59888" y="11890"/>
                    </a:lnTo>
                    <a:lnTo>
                      <a:pt x="60184" y="10898"/>
                    </a:lnTo>
                    <a:cubicBezTo>
                      <a:pt x="60214" y="10805"/>
                      <a:pt x="60174" y="10703"/>
                      <a:pt x="60091" y="10652"/>
                    </a:cubicBezTo>
                    <a:lnTo>
                      <a:pt x="57695" y="9155"/>
                    </a:lnTo>
                    <a:lnTo>
                      <a:pt x="55516" y="8019"/>
                    </a:lnTo>
                    <a:cubicBezTo>
                      <a:pt x="55455" y="7457"/>
                      <a:pt x="55297" y="6848"/>
                      <a:pt x="54915" y="6848"/>
                    </a:cubicBezTo>
                    <a:cubicBezTo>
                      <a:pt x="54741" y="6848"/>
                      <a:pt x="54166" y="6626"/>
                      <a:pt x="53813" y="6468"/>
                    </a:cubicBezTo>
                    <a:cubicBezTo>
                      <a:pt x="53792" y="6460"/>
                      <a:pt x="53773" y="6455"/>
                      <a:pt x="53752" y="6452"/>
                    </a:cubicBezTo>
                    <a:lnTo>
                      <a:pt x="52425" y="6286"/>
                    </a:lnTo>
                    <a:lnTo>
                      <a:pt x="52607" y="5746"/>
                    </a:lnTo>
                    <a:lnTo>
                      <a:pt x="53810" y="5313"/>
                    </a:lnTo>
                    <a:lnTo>
                      <a:pt x="55615" y="6169"/>
                    </a:lnTo>
                    <a:cubicBezTo>
                      <a:pt x="55645" y="6183"/>
                      <a:pt x="55677" y="6190"/>
                      <a:pt x="55709" y="6190"/>
                    </a:cubicBezTo>
                    <a:cubicBezTo>
                      <a:pt x="55754" y="6190"/>
                      <a:pt x="55799" y="6176"/>
                      <a:pt x="55837" y="6147"/>
                    </a:cubicBezTo>
                    <a:lnTo>
                      <a:pt x="56928" y="5353"/>
                    </a:lnTo>
                    <a:cubicBezTo>
                      <a:pt x="56976" y="5319"/>
                      <a:pt x="57011" y="5262"/>
                      <a:pt x="57016" y="5204"/>
                    </a:cubicBezTo>
                    <a:lnTo>
                      <a:pt x="57115" y="4311"/>
                    </a:lnTo>
                    <a:cubicBezTo>
                      <a:pt x="57126" y="4209"/>
                      <a:pt x="57067" y="4115"/>
                      <a:pt x="56973" y="4081"/>
                    </a:cubicBezTo>
                    <a:lnTo>
                      <a:pt x="55404" y="3527"/>
                    </a:lnTo>
                    <a:lnTo>
                      <a:pt x="55230" y="2514"/>
                    </a:lnTo>
                    <a:lnTo>
                      <a:pt x="55329" y="1126"/>
                    </a:lnTo>
                    <a:cubicBezTo>
                      <a:pt x="55337" y="1033"/>
                      <a:pt x="55284" y="947"/>
                      <a:pt x="55198" y="910"/>
                    </a:cubicBezTo>
                    <a:lnTo>
                      <a:pt x="53808" y="316"/>
                    </a:lnTo>
                    <a:cubicBezTo>
                      <a:pt x="53781" y="303"/>
                      <a:pt x="53752" y="297"/>
                      <a:pt x="53722" y="297"/>
                    </a:cubicBezTo>
                    <a:lnTo>
                      <a:pt x="52065" y="300"/>
                    </a:lnTo>
                    <a:lnTo>
                      <a:pt x="4985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2"/>
              <p:cNvSpPr/>
              <p:nvPr/>
            </p:nvSpPr>
            <p:spPr>
              <a:xfrm>
                <a:off x="4619903" y="1652737"/>
                <a:ext cx="160257" cy="775562"/>
              </a:xfrm>
              <a:custGeom>
                <a:rect b="b" l="l" r="r" t="t"/>
                <a:pathLst>
                  <a:path extrusionOk="0" h="48269" w="9974">
                    <a:moveTo>
                      <a:pt x="6674" y="1"/>
                    </a:moveTo>
                    <a:cubicBezTo>
                      <a:pt x="6648" y="1"/>
                      <a:pt x="6622" y="5"/>
                      <a:pt x="6597" y="15"/>
                    </a:cubicBezTo>
                    <a:cubicBezTo>
                      <a:pt x="6485" y="55"/>
                      <a:pt x="6428" y="180"/>
                      <a:pt x="6469" y="293"/>
                    </a:cubicBezTo>
                    <a:lnTo>
                      <a:pt x="7182" y="2218"/>
                    </a:lnTo>
                    <a:lnTo>
                      <a:pt x="7680" y="3012"/>
                    </a:lnTo>
                    <a:cubicBezTo>
                      <a:pt x="7709" y="3054"/>
                      <a:pt x="7749" y="3089"/>
                      <a:pt x="7800" y="3103"/>
                    </a:cubicBezTo>
                    <a:lnTo>
                      <a:pt x="9468" y="3632"/>
                    </a:lnTo>
                    <a:lnTo>
                      <a:pt x="9091" y="4691"/>
                    </a:lnTo>
                    <a:lnTo>
                      <a:pt x="7626" y="4966"/>
                    </a:lnTo>
                    <a:cubicBezTo>
                      <a:pt x="7519" y="4985"/>
                      <a:pt x="7442" y="5084"/>
                      <a:pt x="7450" y="5193"/>
                    </a:cubicBezTo>
                    <a:lnTo>
                      <a:pt x="7549" y="6880"/>
                    </a:lnTo>
                    <a:cubicBezTo>
                      <a:pt x="7549" y="6899"/>
                      <a:pt x="7554" y="6921"/>
                      <a:pt x="7562" y="6942"/>
                    </a:cubicBezTo>
                    <a:lnTo>
                      <a:pt x="8244" y="8789"/>
                    </a:lnTo>
                    <a:lnTo>
                      <a:pt x="8244" y="10305"/>
                    </a:lnTo>
                    <a:lnTo>
                      <a:pt x="7765" y="11819"/>
                    </a:lnTo>
                    <a:lnTo>
                      <a:pt x="7423" y="11476"/>
                    </a:lnTo>
                    <a:cubicBezTo>
                      <a:pt x="7383" y="11436"/>
                      <a:pt x="7329" y="11413"/>
                      <a:pt x="7272" y="11413"/>
                    </a:cubicBezTo>
                    <a:cubicBezTo>
                      <a:pt x="7258" y="11413"/>
                      <a:pt x="7243" y="11414"/>
                      <a:pt x="7228" y="11418"/>
                    </a:cubicBezTo>
                    <a:cubicBezTo>
                      <a:pt x="7156" y="11431"/>
                      <a:pt x="7097" y="11479"/>
                      <a:pt x="7070" y="11546"/>
                    </a:cubicBezTo>
                    <a:lnTo>
                      <a:pt x="6075" y="13928"/>
                    </a:lnTo>
                    <a:cubicBezTo>
                      <a:pt x="6065" y="13955"/>
                      <a:pt x="6059" y="13984"/>
                      <a:pt x="6059" y="14011"/>
                    </a:cubicBezTo>
                    <a:lnTo>
                      <a:pt x="6059" y="15073"/>
                    </a:lnTo>
                    <a:lnTo>
                      <a:pt x="4487" y="15904"/>
                    </a:lnTo>
                    <a:cubicBezTo>
                      <a:pt x="4431" y="15936"/>
                      <a:pt x="4388" y="15990"/>
                      <a:pt x="4378" y="16054"/>
                    </a:cubicBezTo>
                    <a:cubicBezTo>
                      <a:pt x="4364" y="16118"/>
                      <a:pt x="4380" y="16185"/>
                      <a:pt x="4423" y="16233"/>
                    </a:cubicBezTo>
                    <a:lnTo>
                      <a:pt x="5223" y="17211"/>
                    </a:lnTo>
                    <a:lnTo>
                      <a:pt x="4225" y="19027"/>
                    </a:lnTo>
                    <a:lnTo>
                      <a:pt x="2744" y="20118"/>
                    </a:lnTo>
                    <a:lnTo>
                      <a:pt x="1651" y="21310"/>
                    </a:lnTo>
                    <a:cubicBezTo>
                      <a:pt x="1592" y="21372"/>
                      <a:pt x="1578" y="21465"/>
                      <a:pt x="1613" y="21543"/>
                    </a:cubicBezTo>
                    <a:lnTo>
                      <a:pt x="2324" y="23163"/>
                    </a:lnTo>
                    <a:lnTo>
                      <a:pt x="2883" y="24003"/>
                    </a:lnTo>
                    <a:lnTo>
                      <a:pt x="2883" y="25823"/>
                    </a:lnTo>
                    <a:lnTo>
                      <a:pt x="1963" y="26652"/>
                    </a:lnTo>
                    <a:cubicBezTo>
                      <a:pt x="1931" y="26682"/>
                      <a:pt x="1910" y="26719"/>
                      <a:pt x="1899" y="26762"/>
                    </a:cubicBezTo>
                    <a:lnTo>
                      <a:pt x="1594" y="27984"/>
                    </a:lnTo>
                    <a:lnTo>
                      <a:pt x="1496" y="28976"/>
                    </a:lnTo>
                    <a:cubicBezTo>
                      <a:pt x="1490" y="29040"/>
                      <a:pt x="1512" y="29104"/>
                      <a:pt x="1560" y="29152"/>
                    </a:cubicBezTo>
                    <a:lnTo>
                      <a:pt x="2474" y="30064"/>
                    </a:lnTo>
                    <a:lnTo>
                      <a:pt x="3509" y="30839"/>
                    </a:lnTo>
                    <a:lnTo>
                      <a:pt x="2798" y="32005"/>
                    </a:lnTo>
                    <a:lnTo>
                      <a:pt x="2624" y="32521"/>
                    </a:lnTo>
                    <a:lnTo>
                      <a:pt x="913" y="33473"/>
                    </a:lnTo>
                    <a:cubicBezTo>
                      <a:pt x="862" y="33499"/>
                      <a:pt x="824" y="33545"/>
                      <a:pt x="808" y="33601"/>
                    </a:cubicBezTo>
                    <a:lnTo>
                      <a:pt x="314" y="35288"/>
                    </a:lnTo>
                    <a:cubicBezTo>
                      <a:pt x="303" y="35320"/>
                      <a:pt x="300" y="35352"/>
                      <a:pt x="306" y="35384"/>
                    </a:cubicBezTo>
                    <a:lnTo>
                      <a:pt x="803" y="38363"/>
                    </a:lnTo>
                    <a:cubicBezTo>
                      <a:pt x="808" y="38397"/>
                      <a:pt x="822" y="38430"/>
                      <a:pt x="843" y="38456"/>
                    </a:cubicBezTo>
                    <a:lnTo>
                      <a:pt x="1375" y="39165"/>
                    </a:lnTo>
                    <a:lnTo>
                      <a:pt x="1030" y="40368"/>
                    </a:lnTo>
                    <a:lnTo>
                      <a:pt x="111" y="40919"/>
                    </a:lnTo>
                    <a:cubicBezTo>
                      <a:pt x="41" y="40962"/>
                      <a:pt x="1" y="41039"/>
                      <a:pt x="6" y="41122"/>
                    </a:cubicBezTo>
                    <a:lnTo>
                      <a:pt x="105" y="42411"/>
                    </a:lnTo>
                    <a:cubicBezTo>
                      <a:pt x="116" y="42525"/>
                      <a:pt x="202" y="42611"/>
                      <a:pt x="322" y="42611"/>
                    </a:cubicBezTo>
                    <a:cubicBezTo>
                      <a:pt x="325" y="42611"/>
                      <a:pt x="329" y="42611"/>
                      <a:pt x="332" y="42611"/>
                    </a:cubicBezTo>
                    <a:lnTo>
                      <a:pt x="2399" y="42526"/>
                    </a:lnTo>
                    <a:lnTo>
                      <a:pt x="2100" y="43424"/>
                    </a:lnTo>
                    <a:cubicBezTo>
                      <a:pt x="2004" y="43747"/>
                      <a:pt x="1867" y="44325"/>
                      <a:pt x="2046" y="44566"/>
                    </a:cubicBezTo>
                    <a:cubicBezTo>
                      <a:pt x="2110" y="44651"/>
                      <a:pt x="2201" y="44697"/>
                      <a:pt x="2308" y="44697"/>
                    </a:cubicBezTo>
                    <a:cubicBezTo>
                      <a:pt x="2581" y="44697"/>
                      <a:pt x="3645" y="44550"/>
                      <a:pt x="3953" y="44507"/>
                    </a:cubicBezTo>
                    <a:lnTo>
                      <a:pt x="5787" y="45515"/>
                    </a:lnTo>
                    <a:lnTo>
                      <a:pt x="5966" y="46408"/>
                    </a:lnTo>
                    <a:cubicBezTo>
                      <a:pt x="5974" y="46445"/>
                      <a:pt x="5990" y="46480"/>
                      <a:pt x="6017" y="46509"/>
                    </a:cubicBezTo>
                    <a:lnTo>
                      <a:pt x="7503" y="48196"/>
                    </a:lnTo>
                    <a:cubicBezTo>
                      <a:pt x="7546" y="48245"/>
                      <a:pt x="7607" y="48269"/>
                      <a:pt x="7666" y="48269"/>
                    </a:cubicBezTo>
                    <a:cubicBezTo>
                      <a:pt x="7717" y="48269"/>
                      <a:pt x="7768" y="48253"/>
                      <a:pt x="7811" y="48215"/>
                    </a:cubicBezTo>
                    <a:cubicBezTo>
                      <a:pt x="7902" y="48138"/>
                      <a:pt x="7910" y="47999"/>
                      <a:pt x="7829" y="47910"/>
                    </a:cubicBezTo>
                    <a:lnTo>
                      <a:pt x="6380" y="46266"/>
                    </a:lnTo>
                    <a:lnTo>
                      <a:pt x="6193" y="45330"/>
                    </a:lnTo>
                    <a:cubicBezTo>
                      <a:pt x="6180" y="45269"/>
                      <a:pt x="6140" y="45213"/>
                      <a:pt x="6083" y="45183"/>
                    </a:cubicBezTo>
                    <a:lnTo>
                      <a:pt x="4100" y="44092"/>
                    </a:lnTo>
                    <a:cubicBezTo>
                      <a:pt x="4067" y="44073"/>
                      <a:pt x="4030" y="44064"/>
                      <a:pt x="3993" y="44064"/>
                    </a:cubicBezTo>
                    <a:cubicBezTo>
                      <a:pt x="3984" y="44064"/>
                      <a:pt x="3975" y="44065"/>
                      <a:pt x="3966" y="44066"/>
                    </a:cubicBezTo>
                    <a:cubicBezTo>
                      <a:pt x="3618" y="44116"/>
                      <a:pt x="2728" y="44237"/>
                      <a:pt x="2391" y="44258"/>
                    </a:cubicBezTo>
                    <a:cubicBezTo>
                      <a:pt x="2386" y="44122"/>
                      <a:pt x="2437" y="43817"/>
                      <a:pt x="2514" y="43555"/>
                    </a:cubicBezTo>
                    <a:lnTo>
                      <a:pt x="2910" y="42365"/>
                    </a:lnTo>
                    <a:cubicBezTo>
                      <a:pt x="2934" y="42298"/>
                      <a:pt x="2923" y="42223"/>
                      <a:pt x="2878" y="42165"/>
                    </a:cubicBezTo>
                    <a:cubicBezTo>
                      <a:pt x="2838" y="42112"/>
                      <a:pt x="2784" y="42079"/>
                      <a:pt x="2712" y="42079"/>
                    </a:cubicBezTo>
                    <a:cubicBezTo>
                      <a:pt x="2707" y="42079"/>
                      <a:pt x="2701" y="42079"/>
                      <a:pt x="2696" y="42079"/>
                    </a:cubicBezTo>
                    <a:lnTo>
                      <a:pt x="522" y="42170"/>
                    </a:lnTo>
                    <a:lnTo>
                      <a:pt x="450" y="41224"/>
                    </a:lnTo>
                    <a:lnTo>
                      <a:pt x="1330" y="40697"/>
                    </a:lnTo>
                    <a:cubicBezTo>
                      <a:pt x="1375" y="40667"/>
                      <a:pt x="1410" y="40622"/>
                      <a:pt x="1426" y="40568"/>
                    </a:cubicBezTo>
                    <a:lnTo>
                      <a:pt x="1822" y="39181"/>
                    </a:lnTo>
                    <a:cubicBezTo>
                      <a:pt x="1840" y="39114"/>
                      <a:pt x="1827" y="39045"/>
                      <a:pt x="1787" y="38991"/>
                    </a:cubicBezTo>
                    <a:lnTo>
                      <a:pt x="1223" y="38240"/>
                    </a:lnTo>
                    <a:lnTo>
                      <a:pt x="744" y="35363"/>
                    </a:lnTo>
                    <a:lnTo>
                      <a:pt x="1201" y="33809"/>
                    </a:lnTo>
                    <a:lnTo>
                      <a:pt x="2910" y="32860"/>
                    </a:lnTo>
                    <a:cubicBezTo>
                      <a:pt x="2955" y="32834"/>
                      <a:pt x="2993" y="32791"/>
                      <a:pt x="3009" y="32737"/>
                    </a:cubicBezTo>
                    <a:lnTo>
                      <a:pt x="3188" y="32189"/>
                    </a:lnTo>
                    <a:lnTo>
                      <a:pt x="3982" y="30898"/>
                    </a:lnTo>
                    <a:cubicBezTo>
                      <a:pt x="4041" y="30802"/>
                      <a:pt x="4017" y="30679"/>
                      <a:pt x="3926" y="30612"/>
                    </a:cubicBezTo>
                    <a:lnTo>
                      <a:pt x="2760" y="29738"/>
                    </a:lnTo>
                    <a:lnTo>
                      <a:pt x="1939" y="28917"/>
                    </a:lnTo>
                    <a:lnTo>
                      <a:pt x="2022" y="28058"/>
                    </a:lnTo>
                    <a:lnTo>
                      <a:pt x="2303" y="26933"/>
                    </a:lnTo>
                    <a:lnTo>
                      <a:pt x="3247" y="26083"/>
                    </a:lnTo>
                    <a:cubicBezTo>
                      <a:pt x="3292" y="26043"/>
                      <a:pt x="3319" y="25984"/>
                      <a:pt x="3319" y="25922"/>
                    </a:cubicBezTo>
                    <a:lnTo>
                      <a:pt x="3319" y="23936"/>
                    </a:lnTo>
                    <a:cubicBezTo>
                      <a:pt x="3319" y="23893"/>
                      <a:pt x="3306" y="23853"/>
                      <a:pt x="3282" y="23815"/>
                    </a:cubicBezTo>
                    <a:lnTo>
                      <a:pt x="2704" y="22957"/>
                    </a:lnTo>
                    <a:lnTo>
                      <a:pt x="2068" y="21497"/>
                    </a:lnTo>
                    <a:lnTo>
                      <a:pt x="3030" y="20439"/>
                    </a:lnTo>
                    <a:lnTo>
                      <a:pt x="4519" y="19348"/>
                    </a:lnTo>
                    <a:cubicBezTo>
                      <a:pt x="4546" y="19329"/>
                      <a:pt x="4568" y="19305"/>
                      <a:pt x="4581" y="19278"/>
                    </a:cubicBezTo>
                    <a:lnTo>
                      <a:pt x="5672" y="17292"/>
                    </a:lnTo>
                    <a:cubicBezTo>
                      <a:pt x="5715" y="17214"/>
                      <a:pt x="5707" y="17118"/>
                      <a:pt x="5650" y="17051"/>
                    </a:cubicBezTo>
                    <a:lnTo>
                      <a:pt x="4926" y="16163"/>
                    </a:lnTo>
                    <a:lnTo>
                      <a:pt x="6378" y="15396"/>
                    </a:lnTo>
                    <a:cubicBezTo>
                      <a:pt x="6450" y="15356"/>
                      <a:pt x="6493" y="15284"/>
                      <a:pt x="6493" y="15204"/>
                    </a:cubicBezTo>
                    <a:lnTo>
                      <a:pt x="6493" y="14057"/>
                    </a:lnTo>
                    <a:lnTo>
                      <a:pt x="7345" y="12014"/>
                    </a:lnTo>
                    <a:lnTo>
                      <a:pt x="7712" y="12380"/>
                    </a:lnTo>
                    <a:cubicBezTo>
                      <a:pt x="7752" y="12421"/>
                      <a:pt x="7807" y="12443"/>
                      <a:pt x="7863" y="12443"/>
                    </a:cubicBezTo>
                    <a:cubicBezTo>
                      <a:pt x="7880" y="12443"/>
                      <a:pt x="7898" y="12441"/>
                      <a:pt x="7915" y="12436"/>
                    </a:cubicBezTo>
                    <a:cubicBezTo>
                      <a:pt x="7990" y="12418"/>
                      <a:pt x="8049" y="12364"/>
                      <a:pt x="8073" y="12292"/>
                    </a:cubicBezTo>
                    <a:lnTo>
                      <a:pt x="8666" y="10404"/>
                    </a:lnTo>
                    <a:cubicBezTo>
                      <a:pt x="8674" y="10383"/>
                      <a:pt x="8677" y="10362"/>
                      <a:pt x="8677" y="10340"/>
                    </a:cubicBezTo>
                    <a:lnTo>
                      <a:pt x="8677" y="8752"/>
                    </a:lnTo>
                    <a:cubicBezTo>
                      <a:pt x="8677" y="8725"/>
                      <a:pt x="8672" y="8701"/>
                      <a:pt x="8664" y="8677"/>
                    </a:cubicBezTo>
                    <a:lnTo>
                      <a:pt x="7979" y="6822"/>
                    </a:lnTo>
                    <a:lnTo>
                      <a:pt x="7894" y="5357"/>
                    </a:lnTo>
                    <a:lnTo>
                      <a:pt x="9295" y="5094"/>
                    </a:lnTo>
                    <a:cubicBezTo>
                      <a:pt x="9369" y="5081"/>
                      <a:pt x="9431" y="5028"/>
                      <a:pt x="9458" y="4955"/>
                    </a:cubicBezTo>
                    <a:lnTo>
                      <a:pt x="9955" y="3565"/>
                    </a:lnTo>
                    <a:cubicBezTo>
                      <a:pt x="9974" y="3509"/>
                      <a:pt x="9971" y="3448"/>
                      <a:pt x="9944" y="3397"/>
                    </a:cubicBezTo>
                    <a:cubicBezTo>
                      <a:pt x="9918" y="3343"/>
                      <a:pt x="9872" y="3303"/>
                      <a:pt x="9816" y="3284"/>
                    </a:cubicBezTo>
                    <a:lnTo>
                      <a:pt x="8006" y="2715"/>
                    </a:lnTo>
                    <a:lnTo>
                      <a:pt x="7570" y="2028"/>
                    </a:lnTo>
                    <a:lnTo>
                      <a:pt x="6878" y="143"/>
                    </a:lnTo>
                    <a:cubicBezTo>
                      <a:pt x="6844" y="56"/>
                      <a:pt x="6763" y="1"/>
                      <a:pt x="66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2"/>
              <p:cNvSpPr/>
              <p:nvPr/>
            </p:nvSpPr>
            <p:spPr>
              <a:xfrm>
                <a:off x="4181341" y="2312902"/>
                <a:ext cx="447175" cy="998852"/>
              </a:xfrm>
              <a:custGeom>
                <a:rect b="b" l="l" r="r" t="t"/>
                <a:pathLst>
                  <a:path extrusionOk="0" h="62166" w="27831">
                    <a:moveTo>
                      <a:pt x="23053" y="0"/>
                    </a:moveTo>
                    <a:cubicBezTo>
                      <a:pt x="23029" y="0"/>
                      <a:pt x="23002" y="6"/>
                      <a:pt x="22978" y="14"/>
                    </a:cubicBezTo>
                    <a:lnTo>
                      <a:pt x="19957" y="1126"/>
                    </a:lnTo>
                    <a:lnTo>
                      <a:pt x="18270" y="2219"/>
                    </a:lnTo>
                    <a:cubicBezTo>
                      <a:pt x="18208" y="2259"/>
                      <a:pt x="18171" y="2326"/>
                      <a:pt x="18171" y="2401"/>
                    </a:cubicBezTo>
                    <a:lnTo>
                      <a:pt x="18171" y="3791"/>
                    </a:lnTo>
                    <a:cubicBezTo>
                      <a:pt x="18171" y="3904"/>
                      <a:pt x="18262" y="4000"/>
                      <a:pt x="18374" y="4008"/>
                    </a:cubicBezTo>
                    <a:lnTo>
                      <a:pt x="19738" y="4094"/>
                    </a:lnTo>
                    <a:lnTo>
                      <a:pt x="19663" y="4861"/>
                    </a:lnTo>
                    <a:cubicBezTo>
                      <a:pt x="19655" y="4917"/>
                      <a:pt x="19673" y="4970"/>
                      <a:pt x="19705" y="5016"/>
                    </a:cubicBezTo>
                    <a:lnTo>
                      <a:pt x="20735" y="6323"/>
                    </a:lnTo>
                    <a:lnTo>
                      <a:pt x="20473" y="7470"/>
                    </a:lnTo>
                    <a:lnTo>
                      <a:pt x="18943" y="10818"/>
                    </a:lnTo>
                    <a:lnTo>
                      <a:pt x="15708" y="10818"/>
                    </a:lnTo>
                    <a:cubicBezTo>
                      <a:pt x="15609" y="10818"/>
                      <a:pt x="15521" y="10887"/>
                      <a:pt x="15497" y="10986"/>
                    </a:cubicBezTo>
                    <a:lnTo>
                      <a:pt x="15101" y="12673"/>
                    </a:lnTo>
                    <a:cubicBezTo>
                      <a:pt x="15075" y="12780"/>
                      <a:pt x="15136" y="12893"/>
                      <a:pt x="15243" y="12927"/>
                    </a:cubicBezTo>
                    <a:cubicBezTo>
                      <a:pt x="15406" y="12983"/>
                      <a:pt x="15452" y="13066"/>
                      <a:pt x="15470" y="13128"/>
                    </a:cubicBezTo>
                    <a:cubicBezTo>
                      <a:pt x="15559" y="13390"/>
                      <a:pt x="15342" y="13863"/>
                      <a:pt x="15168" y="14136"/>
                    </a:cubicBezTo>
                    <a:lnTo>
                      <a:pt x="13297" y="14930"/>
                    </a:lnTo>
                    <a:lnTo>
                      <a:pt x="11810" y="16021"/>
                    </a:lnTo>
                    <a:cubicBezTo>
                      <a:pt x="11759" y="16058"/>
                      <a:pt x="11727" y="16114"/>
                      <a:pt x="11722" y="16178"/>
                    </a:cubicBezTo>
                    <a:lnTo>
                      <a:pt x="11623" y="17408"/>
                    </a:lnTo>
                    <a:lnTo>
                      <a:pt x="11714" y="18315"/>
                    </a:lnTo>
                    <a:lnTo>
                      <a:pt x="11136" y="19055"/>
                    </a:lnTo>
                    <a:lnTo>
                      <a:pt x="10193" y="19055"/>
                    </a:lnTo>
                    <a:lnTo>
                      <a:pt x="10366" y="17309"/>
                    </a:lnTo>
                    <a:cubicBezTo>
                      <a:pt x="10377" y="17213"/>
                      <a:pt x="10321" y="17120"/>
                      <a:pt x="10230" y="17085"/>
                    </a:cubicBezTo>
                    <a:lnTo>
                      <a:pt x="8444" y="16390"/>
                    </a:lnTo>
                    <a:cubicBezTo>
                      <a:pt x="8419" y="16380"/>
                      <a:pt x="8393" y="16376"/>
                      <a:pt x="8367" y="16376"/>
                    </a:cubicBezTo>
                    <a:cubicBezTo>
                      <a:pt x="8326" y="16376"/>
                      <a:pt x="8286" y="16387"/>
                      <a:pt x="8252" y="16408"/>
                    </a:cubicBezTo>
                    <a:lnTo>
                      <a:pt x="6679" y="17390"/>
                    </a:lnTo>
                    <a:lnTo>
                      <a:pt x="5091" y="18186"/>
                    </a:lnTo>
                    <a:cubicBezTo>
                      <a:pt x="5019" y="18221"/>
                      <a:pt x="4971" y="18296"/>
                      <a:pt x="4971" y="18379"/>
                    </a:cubicBezTo>
                    <a:lnTo>
                      <a:pt x="4974" y="20285"/>
                    </a:lnTo>
                    <a:lnTo>
                      <a:pt x="5062" y="21274"/>
                    </a:lnTo>
                    <a:lnTo>
                      <a:pt x="3843" y="22494"/>
                    </a:lnTo>
                    <a:cubicBezTo>
                      <a:pt x="3816" y="22520"/>
                      <a:pt x="3797" y="22555"/>
                      <a:pt x="3787" y="22595"/>
                    </a:cubicBezTo>
                    <a:lnTo>
                      <a:pt x="3535" y="23598"/>
                    </a:lnTo>
                    <a:lnTo>
                      <a:pt x="2038" y="23424"/>
                    </a:lnTo>
                    <a:cubicBezTo>
                      <a:pt x="2028" y="23422"/>
                      <a:pt x="2017" y="23422"/>
                      <a:pt x="2007" y="23422"/>
                    </a:cubicBezTo>
                    <a:cubicBezTo>
                      <a:pt x="1915" y="23422"/>
                      <a:pt x="1832" y="23485"/>
                      <a:pt x="1805" y="23574"/>
                    </a:cubicBezTo>
                    <a:lnTo>
                      <a:pt x="1442" y="24753"/>
                    </a:lnTo>
                    <a:lnTo>
                      <a:pt x="166" y="25116"/>
                    </a:lnTo>
                    <a:cubicBezTo>
                      <a:pt x="102" y="25135"/>
                      <a:pt x="49" y="25186"/>
                      <a:pt x="25" y="25250"/>
                    </a:cubicBezTo>
                    <a:cubicBezTo>
                      <a:pt x="1" y="25314"/>
                      <a:pt x="6" y="25384"/>
                      <a:pt x="43" y="25443"/>
                    </a:cubicBezTo>
                    <a:lnTo>
                      <a:pt x="709" y="26488"/>
                    </a:lnTo>
                    <a:lnTo>
                      <a:pt x="803" y="28007"/>
                    </a:lnTo>
                    <a:lnTo>
                      <a:pt x="803" y="29595"/>
                    </a:lnTo>
                    <a:cubicBezTo>
                      <a:pt x="803" y="29680"/>
                      <a:pt x="854" y="29755"/>
                      <a:pt x="931" y="29793"/>
                    </a:cubicBezTo>
                    <a:cubicBezTo>
                      <a:pt x="960" y="29805"/>
                      <a:pt x="990" y="29812"/>
                      <a:pt x="1020" y="29812"/>
                    </a:cubicBezTo>
                    <a:cubicBezTo>
                      <a:pt x="1072" y="29812"/>
                      <a:pt x="1123" y="29793"/>
                      <a:pt x="1164" y="29758"/>
                    </a:cubicBezTo>
                    <a:lnTo>
                      <a:pt x="1859" y="29151"/>
                    </a:lnTo>
                    <a:lnTo>
                      <a:pt x="3217" y="29694"/>
                    </a:lnTo>
                    <a:lnTo>
                      <a:pt x="4607" y="30290"/>
                    </a:lnTo>
                    <a:cubicBezTo>
                      <a:pt x="4626" y="30298"/>
                      <a:pt x="4645" y="30303"/>
                      <a:pt x="4664" y="30306"/>
                    </a:cubicBezTo>
                    <a:lnTo>
                      <a:pt x="6145" y="30504"/>
                    </a:lnTo>
                    <a:cubicBezTo>
                      <a:pt x="6498" y="30563"/>
                      <a:pt x="6869" y="31100"/>
                      <a:pt x="7027" y="31383"/>
                    </a:cubicBezTo>
                    <a:lnTo>
                      <a:pt x="6484" y="32474"/>
                    </a:lnTo>
                    <a:cubicBezTo>
                      <a:pt x="6466" y="32512"/>
                      <a:pt x="6458" y="32552"/>
                      <a:pt x="6460" y="32592"/>
                    </a:cubicBezTo>
                    <a:lnTo>
                      <a:pt x="6647" y="34554"/>
                    </a:lnTo>
                    <a:lnTo>
                      <a:pt x="5158" y="35672"/>
                    </a:lnTo>
                    <a:cubicBezTo>
                      <a:pt x="5081" y="35728"/>
                      <a:pt x="5051" y="35827"/>
                      <a:pt x="5081" y="35915"/>
                    </a:cubicBezTo>
                    <a:lnTo>
                      <a:pt x="5380" y="36808"/>
                    </a:lnTo>
                    <a:cubicBezTo>
                      <a:pt x="5391" y="36843"/>
                      <a:pt x="5410" y="36872"/>
                      <a:pt x="5436" y="36897"/>
                    </a:cubicBezTo>
                    <a:lnTo>
                      <a:pt x="7048" y="38407"/>
                    </a:lnTo>
                    <a:lnTo>
                      <a:pt x="8040" y="39100"/>
                    </a:lnTo>
                    <a:cubicBezTo>
                      <a:pt x="8078" y="39126"/>
                      <a:pt x="8122" y="39139"/>
                      <a:pt x="8166" y="39139"/>
                    </a:cubicBezTo>
                    <a:cubicBezTo>
                      <a:pt x="8206" y="39139"/>
                      <a:pt x="8246" y="39128"/>
                      <a:pt x="8281" y="39105"/>
                    </a:cubicBezTo>
                    <a:lnTo>
                      <a:pt x="9321" y="38445"/>
                    </a:lnTo>
                    <a:lnTo>
                      <a:pt x="10741" y="38445"/>
                    </a:lnTo>
                    <a:lnTo>
                      <a:pt x="10826" y="39701"/>
                    </a:lnTo>
                    <a:lnTo>
                      <a:pt x="10441" y="44714"/>
                    </a:lnTo>
                    <a:lnTo>
                      <a:pt x="9292" y="45067"/>
                    </a:lnTo>
                    <a:cubicBezTo>
                      <a:pt x="9195" y="45097"/>
                      <a:pt x="9134" y="45188"/>
                      <a:pt x="9139" y="45286"/>
                    </a:cubicBezTo>
                    <a:lnTo>
                      <a:pt x="9238" y="46974"/>
                    </a:lnTo>
                    <a:cubicBezTo>
                      <a:pt x="9241" y="47016"/>
                      <a:pt x="9257" y="47054"/>
                      <a:pt x="9281" y="47088"/>
                    </a:cubicBezTo>
                    <a:lnTo>
                      <a:pt x="9992" y="48067"/>
                    </a:lnTo>
                    <a:lnTo>
                      <a:pt x="9252" y="49369"/>
                    </a:lnTo>
                    <a:lnTo>
                      <a:pt x="8655" y="51056"/>
                    </a:lnTo>
                    <a:cubicBezTo>
                      <a:pt x="8621" y="51158"/>
                      <a:pt x="8663" y="51270"/>
                      <a:pt x="8757" y="51321"/>
                    </a:cubicBezTo>
                    <a:lnTo>
                      <a:pt x="10014" y="51997"/>
                    </a:lnTo>
                    <a:lnTo>
                      <a:pt x="10524" y="52594"/>
                    </a:lnTo>
                    <a:lnTo>
                      <a:pt x="10433" y="54120"/>
                    </a:lnTo>
                    <a:lnTo>
                      <a:pt x="9391" y="55355"/>
                    </a:lnTo>
                    <a:cubicBezTo>
                      <a:pt x="9345" y="55409"/>
                      <a:pt x="9329" y="55476"/>
                      <a:pt x="9342" y="55543"/>
                    </a:cubicBezTo>
                    <a:lnTo>
                      <a:pt x="9540" y="56428"/>
                    </a:lnTo>
                    <a:lnTo>
                      <a:pt x="9837" y="58115"/>
                    </a:lnTo>
                    <a:cubicBezTo>
                      <a:pt x="9853" y="58195"/>
                      <a:pt x="9912" y="58262"/>
                      <a:pt x="9992" y="58286"/>
                    </a:cubicBezTo>
                    <a:lnTo>
                      <a:pt x="11225" y="58636"/>
                    </a:lnTo>
                    <a:lnTo>
                      <a:pt x="11225" y="59962"/>
                    </a:lnTo>
                    <a:cubicBezTo>
                      <a:pt x="11225" y="60032"/>
                      <a:pt x="11257" y="60096"/>
                      <a:pt x="11310" y="60136"/>
                    </a:cubicBezTo>
                    <a:lnTo>
                      <a:pt x="12503" y="61029"/>
                    </a:lnTo>
                    <a:cubicBezTo>
                      <a:pt x="12524" y="61045"/>
                      <a:pt x="12548" y="61058"/>
                      <a:pt x="12572" y="61064"/>
                    </a:cubicBezTo>
                    <a:lnTo>
                      <a:pt x="14331" y="61553"/>
                    </a:lnTo>
                    <a:lnTo>
                      <a:pt x="15299" y="62133"/>
                    </a:lnTo>
                    <a:cubicBezTo>
                      <a:pt x="15334" y="62155"/>
                      <a:pt x="15372" y="62165"/>
                      <a:pt x="15409" y="62165"/>
                    </a:cubicBezTo>
                    <a:lnTo>
                      <a:pt x="15412" y="62163"/>
                    </a:lnTo>
                    <a:cubicBezTo>
                      <a:pt x="15484" y="62163"/>
                      <a:pt x="15556" y="62125"/>
                      <a:pt x="15596" y="62058"/>
                    </a:cubicBezTo>
                    <a:cubicBezTo>
                      <a:pt x="15658" y="61954"/>
                      <a:pt x="15626" y="61820"/>
                      <a:pt x="15521" y="61759"/>
                    </a:cubicBezTo>
                    <a:lnTo>
                      <a:pt x="14529" y="61165"/>
                    </a:lnTo>
                    <a:cubicBezTo>
                      <a:pt x="14513" y="61155"/>
                      <a:pt x="14495" y="61147"/>
                      <a:pt x="14476" y="61141"/>
                    </a:cubicBezTo>
                    <a:lnTo>
                      <a:pt x="12730" y="60657"/>
                    </a:lnTo>
                    <a:lnTo>
                      <a:pt x="11658" y="59853"/>
                    </a:lnTo>
                    <a:lnTo>
                      <a:pt x="11658" y="58473"/>
                    </a:lnTo>
                    <a:cubicBezTo>
                      <a:pt x="11658" y="58377"/>
                      <a:pt x="11594" y="58291"/>
                      <a:pt x="11500" y="58264"/>
                    </a:cubicBezTo>
                    <a:lnTo>
                      <a:pt x="10243" y="57903"/>
                    </a:lnTo>
                    <a:lnTo>
                      <a:pt x="9965" y="56342"/>
                    </a:lnTo>
                    <a:lnTo>
                      <a:pt x="9792" y="55553"/>
                    </a:lnTo>
                    <a:lnTo>
                      <a:pt x="10813" y="54345"/>
                    </a:lnTo>
                    <a:cubicBezTo>
                      <a:pt x="10842" y="54310"/>
                      <a:pt x="10861" y="54265"/>
                      <a:pt x="10864" y="54219"/>
                    </a:cubicBezTo>
                    <a:lnTo>
                      <a:pt x="10963" y="52532"/>
                    </a:lnTo>
                    <a:cubicBezTo>
                      <a:pt x="10965" y="52476"/>
                      <a:pt x="10947" y="52420"/>
                      <a:pt x="10912" y="52377"/>
                    </a:cubicBezTo>
                    <a:lnTo>
                      <a:pt x="10316" y="51682"/>
                    </a:lnTo>
                    <a:cubicBezTo>
                      <a:pt x="10300" y="51663"/>
                      <a:pt x="10278" y="51644"/>
                      <a:pt x="10254" y="51634"/>
                    </a:cubicBezTo>
                    <a:lnTo>
                      <a:pt x="9129" y="51027"/>
                    </a:lnTo>
                    <a:lnTo>
                      <a:pt x="9645" y="49548"/>
                    </a:lnTo>
                    <a:lnTo>
                      <a:pt x="10439" y="48161"/>
                    </a:lnTo>
                    <a:cubicBezTo>
                      <a:pt x="10481" y="48086"/>
                      <a:pt x="10476" y="47992"/>
                      <a:pt x="10425" y="47925"/>
                    </a:cubicBezTo>
                    <a:lnTo>
                      <a:pt x="9669" y="46885"/>
                    </a:lnTo>
                    <a:lnTo>
                      <a:pt x="9583" y="45431"/>
                    </a:lnTo>
                    <a:lnTo>
                      <a:pt x="10711" y="45083"/>
                    </a:lnTo>
                    <a:cubicBezTo>
                      <a:pt x="10797" y="45059"/>
                      <a:pt x="10858" y="44982"/>
                      <a:pt x="10864" y="44893"/>
                    </a:cubicBezTo>
                    <a:lnTo>
                      <a:pt x="11262" y="39701"/>
                    </a:lnTo>
                    <a:lnTo>
                      <a:pt x="11163" y="38215"/>
                    </a:lnTo>
                    <a:cubicBezTo>
                      <a:pt x="11155" y="38100"/>
                      <a:pt x="11059" y="38011"/>
                      <a:pt x="10947" y="38011"/>
                    </a:cubicBezTo>
                    <a:lnTo>
                      <a:pt x="9260" y="38011"/>
                    </a:lnTo>
                    <a:cubicBezTo>
                      <a:pt x="9217" y="38011"/>
                      <a:pt x="9177" y="38022"/>
                      <a:pt x="9142" y="38044"/>
                    </a:cubicBezTo>
                    <a:lnTo>
                      <a:pt x="8171" y="38661"/>
                    </a:lnTo>
                    <a:lnTo>
                      <a:pt x="7324" y="38070"/>
                    </a:lnTo>
                    <a:lnTo>
                      <a:pt x="5776" y="36618"/>
                    </a:lnTo>
                    <a:lnTo>
                      <a:pt x="5543" y="35926"/>
                    </a:lnTo>
                    <a:lnTo>
                      <a:pt x="7006" y="34827"/>
                    </a:lnTo>
                    <a:cubicBezTo>
                      <a:pt x="7067" y="34782"/>
                      <a:pt x="7099" y="34709"/>
                      <a:pt x="7094" y="34635"/>
                    </a:cubicBezTo>
                    <a:lnTo>
                      <a:pt x="6901" y="32611"/>
                    </a:lnTo>
                    <a:lnTo>
                      <a:pt x="7468" y="31477"/>
                    </a:lnTo>
                    <a:cubicBezTo>
                      <a:pt x="7498" y="31416"/>
                      <a:pt x="7498" y="31343"/>
                      <a:pt x="7468" y="31282"/>
                    </a:cubicBezTo>
                    <a:cubicBezTo>
                      <a:pt x="7412" y="31172"/>
                      <a:pt x="6901" y="30188"/>
                      <a:pt x="6212" y="30073"/>
                    </a:cubicBezTo>
                    <a:lnTo>
                      <a:pt x="4752" y="29878"/>
                    </a:lnTo>
                    <a:lnTo>
                      <a:pt x="3386" y="29293"/>
                    </a:lnTo>
                    <a:lnTo>
                      <a:pt x="1896" y="28696"/>
                    </a:lnTo>
                    <a:cubicBezTo>
                      <a:pt x="1869" y="28686"/>
                      <a:pt x="1841" y="28681"/>
                      <a:pt x="1814" y="28681"/>
                    </a:cubicBezTo>
                    <a:cubicBezTo>
                      <a:pt x="1762" y="28681"/>
                      <a:pt x="1712" y="28699"/>
                      <a:pt x="1672" y="28734"/>
                    </a:cubicBezTo>
                    <a:lnTo>
                      <a:pt x="1239" y="29114"/>
                    </a:lnTo>
                    <a:lnTo>
                      <a:pt x="1239" y="27993"/>
                    </a:lnTo>
                    <a:lnTo>
                      <a:pt x="1140" y="26405"/>
                    </a:lnTo>
                    <a:cubicBezTo>
                      <a:pt x="1137" y="26368"/>
                      <a:pt x="1126" y="26333"/>
                      <a:pt x="1105" y="26301"/>
                    </a:cubicBezTo>
                    <a:lnTo>
                      <a:pt x="568" y="25456"/>
                    </a:lnTo>
                    <a:lnTo>
                      <a:pt x="1677" y="25138"/>
                    </a:lnTo>
                    <a:cubicBezTo>
                      <a:pt x="1747" y="25119"/>
                      <a:pt x="1803" y="25063"/>
                      <a:pt x="1824" y="24993"/>
                    </a:cubicBezTo>
                    <a:lnTo>
                      <a:pt x="2169" y="23876"/>
                    </a:lnTo>
                    <a:lnTo>
                      <a:pt x="3677" y="24052"/>
                    </a:lnTo>
                    <a:cubicBezTo>
                      <a:pt x="3686" y="24053"/>
                      <a:pt x="3694" y="24054"/>
                      <a:pt x="3703" y="24054"/>
                    </a:cubicBezTo>
                    <a:cubicBezTo>
                      <a:pt x="3798" y="24054"/>
                      <a:pt x="3888" y="23987"/>
                      <a:pt x="3912" y="23889"/>
                    </a:cubicBezTo>
                    <a:lnTo>
                      <a:pt x="4196" y="22758"/>
                    </a:lnTo>
                    <a:lnTo>
                      <a:pt x="5442" y="21510"/>
                    </a:lnTo>
                    <a:cubicBezTo>
                      <a:pt x="5487" y="21464"/>
                      <a:pt x="5511" y="21400"/>
                      <a:pt x="5506" y="21336"/>
                    </a:cubicBezTo>
                    <a:lnTo>
                      <a:pt x="5407" y="20264"/>
                    </a:lnTo>
                    <a:lnTo>
                      <a:pt x="5407" y="18513"/>
                    </a:lnTo>
                    <a:lnTo>
                      <a:pt x="6891" y="17769"/>
                    </a:lnTo>
                    <a:lnTo>
                      <a:pt x="8388" y="16836"/>
                    </a:lnTo>
                    <a:lnTo>
                      <a:pt x="9920" y="17430"/>
                    </a:lnTo>
                    <a:lnTo>
                      <a:pt x="9735" y="19250"/>
                    </a:lnTo>
                    <a:cubicBezTo>
                      <a:pt x="9730" y="19312"/>
                      <a:pt x="9749" y="19373"/>
                      <a:pt x="9792" y="19419"/>
                    </a:cubicBezTo>
                    <a:cubicBezTo>
                      <a:pt x="9832" y="19464"/>
                      <a:pt x="9891" y="19488"/>
                      <a:pt x="9952" y="19488"/>
                    </a:cubicBezTo>
                    <a:lnTo>
                      <a:pt x="11243" y="19488"/>
                    </a:lnTo>
                    <a:cubicBezTo>
                      <a:pt x="11310" y="19488"/>
                      <a:pt x="11372" y="19459"/>
                      <a:pt x="11415" y="19406"/>
                    </a:cubicBezTo>
                    <a:lnTo>
                      <a:pt x="12110" y="18513"/>
                    </a:lnTo>
                    <a:cubicBezTo>
                      <a:pt x="12144" y="18470"/>
                      <a:pt x="12158" y="18414"/>
                      <a:pt x="12152" y="18357"/>
                    </a:cubicBezTo>
                    <a:lnTo>
                      <a:pt x="12056" y="17406"/>
                    </a:lnTo>
                    <a:lnTo>
                      <a:pt x="12144" y="16312"/>
                    </a:lnTo>
                    <a:lnTo>
                      <a:pt x="13511" y="15304"/>
                    </a:lnTo>
                    <a:lnTo>
                      <a:pt x="15396" y="14510"/>
                    </a:lnTo>
                    <a:cubicBezTo>
                      <a:pt x="15436" y="14494"/>
                      <a:pt x="15468" y="14467"/>
                      <a:pt x="15492" y="14435"/>
                    </a:cubicBezTo>
                    <a:cubicBezTo>
                      <a:pt x="15551" y="14347"/>
                      <a:pt x="16075" y="13564"/>
                      <a:pt x="15885" y="12989"/>
                    </a:cubicBezTo>
                    <a:cubicBezTo>
                      <a:pt x="15842" y="12868"/>
                      <a:pt x="15754" y="12711"/>
                      <a:pt x="15564" y="12598"/>
                    </a:cubicBezTo>
                    <a:lnTo>
                      <a:pt x="15882" y="11254"/>
                    </a:lnTo>
                    <a:lnTo>
                      <a:pt x="19083" y="11254"/>
                    </a:lnTo>
                    <a:cubicBezTo>
                      <a:pt x="19168" y="11254"/>
                      <a:pt x="19246" y="11203"/>
                      <a:pt x="19280" y="11125"/>
                    </a:cubicBezTo>
                    <a:lnTo>
                      <a:pt x="20882" y="7609"/>
                    </a:lnTo>
                    <a:lnTo>
                      <a:pt x="21181" y="6321"/>
                    </a:lnTo>
                    <a:cubicBezTo>
                      <a:pt x="21195" y="6257"/>
                      <a:pt x="21181" y="6190"/>
                      <a:pt x="21139" y="6139"/>
                    </a:cubicBezTo>
                    <a:lnTo>
                      <a:pt x="20101" y="4818"/>
                    </a:lnTo>
                    <a:lnTo>
                      <a:pt x="20192" y="3912"/>
                    </a:lnTo>
                    <a:cubicBezTo>
                      <a:pt x="20197" y="3853"/>
                      <a:pt x="20181" y="3794"/>
                      <a:pt x="20141" y="3749"/>
                    </a:cubicBezTo>
                    <a:cubicBezTo>
                      <a:pt x="20104" y="3703"/>
                      <a:pt x="20050" y="3676"/>
                      <a:pt x="19989" y="3674"/>
                    </a:cubicBezTo>
                    <a:lnTo>
                      <a:pt x="18607" y="3586"/>
                    </a:lnTo>
                    <a:lnTo>
                      <a:pt x="18607" y="2519"/>
                    </a:lnTo>
                    <a:lnTo>
                      <a:pt x="20149" y="1513"/>
                    </a:lnTo>
                    <a:lnTo>
                      <a:pt x="23093" y="436"/>
                    </a:lnTo>
                    <a:lnTo>
                      <a:pt x="24759" y="436"/>
                    </a:lnTo>
                    <a:lnTo>
                      <a:pt x="24924" y="1348"/>
                    </a:lnTo>
                    <a:cubicBezTo>
                      <a:pt x="24935" y="1409"/>
                      <a:pt x="24970" y="1460"/>
                      <a:pt x="25021" y="1492"/>
                    </a:cubicBezTo>
                    <a:cubicBezTo>
                      <a:pt x="25058" y="1514"/>
                      <a:pt x="25098" y="1526"/>
                      <a:pt x="25139" y="1526"/>
                    </a:cubicBezTo>
                    <a:cubicBezTo>
                      <a:pt x="25158" y="1526"/>
                      <a:pt x="25176" y="1524"/>
                      <a:pt x="25194" y="1519"/>
                    </a:cubicBezTo>
                    <a:lnTo>
                      <a:pt x="27646" y="853"/>
                    </a:lnTo>
                    <a:cubicBezTo>
                      <a:pt x="27764" y="821"/>
                      <a:pt x="27831" y="703"/>
                      <a:pt x="27801" y="586"/>
                    </a:cubicBezTo>
                    <a:cubicBezTo>
                      <a:pt x="27775" y="490"/>
                      <a:pt x="27686" y="425"/>
                      <a:pt x="27591" y="425"/>
                    </a:cubicBezTo>
                    <a:cubicBezTo>
                      <a:pt x="27572" y="425"/>
                      <a:pt x="27553" y="428"/>
                      <a:pt x="27534" y="433"/>
                    </a:cubicBezTo>
                    <a:lnTo>
                      <a:pt x="25309" y="1038"/>
                    </a:lnTo>
                    <a:lnTo>
                      <a:pt x="25152" y="179"/>
                    </a:lnTo>
                    <a:cubicBezTo>
                      <a:pt x="25133" y="75"/>
                      <a:pt x="25045" y="0"/>
                      <a:pt x="249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2"/>
              <p:cNvSpPr/>
              <p:nvPr/>
            </p:nvSpPr>
            <p:spPr>
              <a:xfrm>
                <a:off x="3838235" y="2749794"/>
                <a:ext cx="366500" cy="711838"/>
              </a:xfrm>
              <a:custGeom>
                <a:rect b="b" l="l" r="r" t="t"/>
                <a:pathLst>
                  <a:path extrusionOk="0" h="44303" w="22810">
                    <a:moveTo>
                      <a:pt x="22572" y="0"/>
                    </a:moveTo>
                    <a:cubicBezTo>
                      <a:pt x="22516" y="0"/>
                      <a:pt x="22460" y="22"/>
                      <a:pt x="22419" y="64"/>
                    </a:cubicBezTo>
                    <a:lnTo>
                      <a:pt x="20288" y="2193"/>
                    </a:lnTo>
                    <a:lnTo>
                      <a:pt x="18579" y="2385"/>
                    </a:lnTo>
                    <a:cubicBezTo>
                      <a:pt x="18489" y="2393"/>
                      <a:pt x="18416" y="2457"/>
                      <a:pt x="18392" y="2543"/>
                    </a:cubicBezTo>
                    <a:cubicBezTo>
                      <a:pt x="18368" y="2628"/>
                      <a:pt x="18400" y="2719"/>
                      <a:pt x="18473" y="2773"/>
                    </a:cubicBezTo>
                    <a:lnTo>
                      <a:pt x="19021" y="3185"/>
                    </a:lnTo>
                    <a:lnTo>
                      <a:pt x="17834" y="3979"/>
                    </a:lnTo>
                    <a:lnTo>
                      <a:pt x="16040" y="4147"/>
                    </a:lnTo>
                    <a:lnTo>
                      <a:pt x="16040" y="3693"/>
                    </a:lnTo>
                    <a:cubicBezTo>
                      <a:pt x="16040" y="3580"/>
                      <a:pt x="15954" y="3484"/>
                      <a:pt x="15842" y="3476"/>
                    </a:cubicBezTo>
                    <a:lnTo>
                      <a:pt x="13558" y="3275"/>
                    </a:lnTo>
                    <a:cubicBezTo>
                      <a:pt x="13551" y="3275"/>
                      <a:pt x="13543" y="3274"/>
                      <a:pt x="13536" y="3274"/>
                    </a:cubicBezTo>
                    <a:cubicBezTo>
                      <a:pt x="13475" y="3274"/>
                      <a:pt x="13417" y="3303"/>
                      <a:pt x="13377" y="3350"/>
                    </a:cubicBezTo>
                    <a:cubicBezTo>
                      <a:pt x="13331" y="3401"/>
                      <a:pt x="13312" y="3473"/>
                      <a:pt x="13328" y="3540"/>
                    </a:cubicBezTo>
                    <a:lnTo>
                      <a:pt x="13481" y="4230"/>
                    </a:lnTo>
                    <a:lnTo>
                      <a:pt x="11821" y="4668"/>
                    </a:lnTo>
                    <a:lnTo>
                      <a:pt x="9986" y="4957"/>
                    </a:lnTo>
                    <a:lnTo>
                      <a:pt x="7703" y="4230"/>
                    </a:lnTo>
                    <a:lnTo>
                      <a:pt x="7703" y="3096"/>
                    </a:lnTo>
                    <a:cubicBezTo>
                      <a:pt x="7703" y="3035"/>
                      <a:pt x="7676" y="2976"/>
                      <a:pt x="7631" y="2936"/>
                    </a:cubicBezTo>
                    <a:cubicBezTo>
                      <a:pt x="7589" y="2896"/>
                      <a:pt x="7533" y="2879"/>
                      <a:pt x="7475" y="2879"/>
                    </a:cubicBezTo>
                    <a:cubicBezTo>
                      <a:pt x="7471" y="2879"/>
                      <a:pt x="7467" y="2880"/>
                      <a:pt x="7462" y="2880"/>
                    </a:cubicBezTo>
                    <a:lnTo>
                      <a:pt x="5690" y="3078"/>
                    </a:lnTo>
                    <a:lnTo>
                      <a:pt x="3607" y="3176"/>
                    </a:lnTo>
                    <a:cubicBezTo>
                      <a:pt x="3532" y="3182"/>
                      <a:pt x="3468" y="3219"/>
                      <a:pt x="3431" y="3283"/>
                    </a:cubicBezTo>
                    <a:lnTo>
                      <a:pt x="2850" y="4249"/>
                    </a:lnTo>
                    <a:lnTo>
                      <a:pt x="1086" y="5917"/>
                    </a:lnTo>
                    <a:cubicBezTo>
                      <a:pt x="1051" y="5949"/>
                      <a:pt x="1030" y="5989"/>
                      <a:pt x="1022" y="6037"/>
                    </a:cubicBezTo>
                    <a:lnTo>
                      <a:pt x="722" y="7724"/>
                    </a:lnTo>
                    <a:cubicBezTo>
                      <a:pt x="717" y="7756"/>
                      <a:pt x="720" y="7789"/>
                      <a:pt x="728" y="7821"/>
                    </a:cubicBezTo>
                    <a:lnTo>
                      <a:pt x="1099" y="9117"/>
                    </a:lnTo>
                    <a:lnTo>
                      <a:pt x="645" y="9847"/>
                    </a:lnTo>
                    <a:lnTo>
                      <a:pt x="48" y="11037"/>
                    </a:lnTo>
                    <a:cubicBezTo>
                      <a:pt x="0" y="11133"/>
                      <a:pt x="27" y="11248"/>
                      <a:pt x="115" y="11312"/>
                    </a:cubicBezTo>
                    <a:lnTo>
                      <a:pt x="1174" y="12077"/>
                    </a:lnTo>
                    <a:lnTo>
                      <a:pt x="2407" y="13403"/>
                    </a:lnTo>
                    <a:lnTo>
                      <a:pt x="2407" y="14510"/>
                    </a:lnTo>
                    <a:cubicBezTo>
                      <a:pt x="2407" y="14572"/>
                      <a:pt x="2433" y="14630"/>
                      <a:pt x="2476" y="14671"/>
                    </a:cubicBezTo>
                    <a:cubicBezTo>
                      <a:pt x="2517" y="14707"/>
                      <a:pt x="2571" y="14727"/>
                      <a:pt x="2626" y="14727"/>
                    </a:cubicBezTo>
                    <a:cubicBezTo>
                      <a:pt x="2632" y="14727"/>
                      <a:pt x="2638" y="14727"/>
                      <a:pt x="2645" y="14727"/>
                    </a:cubicBezTo>
                    <a:lnTo>
                      <a:pt x="4634" y="14545"/>
                    </a:lnTo>
                    <a:lnTo>
                      <a:pt x="4979" y="16277"/>
                    </a:lnTo>
                    <a:lnTo>
                      <a:pt x="4449" y="17694"/>
                    </a:lnTo>
                    <a:lnTo>
                      <a:pt x="2086" y="18168"/>
                    </a:lnTo>
                    <a:cubicBezTo>
                      <a:pt x="2003" y="18184"/>
                      <a:pt x="1939" y="18245"/>
                      <a:pt x="1917" y="18325"/>
                    </a:cubicBezTo>
                    <a:lnTo>
                      <a:pt x="1423" y="20210"/>
                    </a:lnTo>
                    <a:cubicBezTo>
                      <a:pt x="1407" y="20272"/>
                      <a:pt x="1417" y="20333"/>
                      <a:pt x="1449" y="20387"/>
                    </a:cubicBezTo>
                    <a:cubicBezTo>
                      <a:pt x="1484" y="20438"/>
                      <a:pt x="1540" y="20472"/>
                      <a:pt x="1599" y="20480"/>
                    </a:cubicBezTo>
                    <a:lnTo>
                      <a:pt x="4281" y="20879"/>
                    </a:lnTo>
                    <a:cubicBezTo>
                      <a:pt x="4291" y="20881"/>
                      <a:pt x="4301" y="20881"/>
                      <a:pt x="4311" y="20881"/>
                    </a:cubicBezTo>
                    <a:cubicBezTo>
                      <a:pt x="4331" y="20881"/>
                      <a:pt x="4352" y="20878"/>
                      <a:pt x="4372" y="20871"/>
                    </a:cubicBezTo>
                    <a:lnTo>
                      <a:pt x="5527" y="20542"/>
                    </a:lnTo>
                    <a:lnTo>
                      <a:pt x="5783" y="22087"/>
                    </a:lnTo>
                    <a:cubicBezTo>
                      <a:pt x="5786" y="22109"/>
                      <a:pt x="5794" y="22127"/>
                      <a:pt x="5802" y="22143"/>
                    </a:cubicBezTo>
                    <a:lnTo>
                      <a:pt x="7166" y="25068"/>
                    </a:lnTo>
                    <a:lnTo>
                      <a:pt x="6984" y="26884"/>
                    </a:lnTo>
                    <a:lnTo>
                      <a:pt x="4896" y="28119"/>
                    </a:lnTo>
                    <a:cubicBezTo>
                      <a:pt x="4845" y="28148"/>
                      <a:pt x="4810" y="28197"/>
                      <a:pt x="4794" y="28253"/>
                    </a:cubicBezTo>
                    <a:cubicBezTo>
                      <a:pt x="4781" y="28309"/>
                      <a:pt x="4791" y="28370"/>
                      <a:pt x="4821" y="28418"/>
                    </a:cubicBezTo>
                    <a:lnTo>
                      <a:pt x="5912" y="30204"/>
                    </a:lnTo>
                    <a:cubicBezTo>
                      <a:pt x="5936" y="30242"/>
                      <a:pt x="5971" y="30274"/>
                      <a:pt x="6013" y="30290"/>
                    </a:cubicBezTo>
                    <a:lnTo>
                      <a:pt x="8056" y="31162"/>
                    </a:lnTo>
                    <a:lnTo>
                      <a:pt x="10738" y="33049"/>
                    </a:lnTo>
                    <a:cubicBezTo>
                      <a:pt x="10767" y="33068"/>
                      <a:pt x="10802" y="33081"/>
                      <a:pt x="10837" y="33087"/>
                    </a:cubicBezTo>
                    <a:lnTo>
                      <a:pt x="13355" y="33378"/>
                    </a:lnTo>
                    <a:lnTo>
                      <a:pt x="14663" y="34423"/>
                    </a:lnTo>
                    <a:lnTo>
                      <a:pt x="14237" y="35362"/>
                    </a:lnTo>
                    <a:cubicBezTo>
                      <a:pt x="14216" y="35405"/>
                      <a:pt x="14211" y="35453"/>
                      <a:pt x="14221" y="35498"/>
                    </a:cubicBezTo>
                    <a:lnTo>
                      <a:pt x="14732" y="37725"/>
                    </a:lnTo>
                    <a:lnTo>
                      <a:pt x="16521" y="41597"/>
                    </a:lnTo>
                    <a:cubicBezTo>
                      <a:pt x="16548" y="41656"/>
                      <a:pt x="16601" y="41701"/>
                      <a:pt x="16665" y="41717"/>
                    </a:cubicBezTo>
                    <a:lnTo>
                      <a:pt x="21050" y="42787"/>
                    </a:lnTo>
                    <a:lnTo>
                      <a:pt x="21996" y="44206"/>
                    </a:lnTo>
                    <a:cubicBezTo>
                      <a:pt x="22037" y="44268"/>
                      <a:pt x="22106" y="44303"/>
                      <a:pt x="22176" y="44303"/>
                    </a:cubicBezTo>
                    <a:cubicBezTo>
                      <a:pt x="22216" y="44303"/>
                      <a:pt x="22258" y="44289"/>
                      <a:pt x="22296" y="44265"/>
                    </a:cubicBezTo>
                    <a:cubicBezTo>
                      <a:pt x="22395" y="44198"/>
                      <a:pt x="22422" y="44065"/>
                      <a:pt x="22355" y="43963"/>
                    </a:cubicBezTo>
                    <a:lnTo>
                      <a:pt x="21363" y="42476"/>
                    </a:lnTo>
                    <a:cubicBezTo>
                      <a:pt x="21333" y="42431"/>
                      <a:pt x="21288" y="42399"/>
                      <a:pt x="21234" y="42386"/>
                    </a:cubicBezTo>
                    <a:lnTo>
                      <a:pt x="16868" y="41319"/>
                    </a:lnTo>
                    <a:lnTo>
                      <a:pt x="15141" y="37586"/>
                    </a:lnTo>
                    <a:lnTo>
                      <a:pt x="14663" y="35474"/>
                    </a:lnTo>
                    <a:lnTo>
                      <a:pt x="15128" y="34448"/>
                    </a:lnTo>
                    <a:cubicBezTo>
                      <a:pt x="15168" y="34357"/>
                      <a:pt x="15144" y="34250"/>
                      <a:pt x="15066" y="34188"/>
                    </a:cubicBezTo>
                    <a:lnTo>
                      <a:pt x="13577" y="32998"/>
                    </a:lnTo>
                    <a:cubicBezTo>
                      <a:pt x="13545" y="32972"/>
                      <a:pt x="13508" y="32956"/>
                      <a:pt x="13467" y="32953"/>
                    </a:cubicBezTo>
                    <a:lnTo>
                      <a:pt x="10941" y="32662"/>
                    </a:lnTo>
                    <a:lnTo>
                      <a:pt x="8267" y="30785"/>
                    </a:lnTo>
                    <a:lnTo>
                      <a:pt x="6246" y="29918"/>
                    </a:lnTo>
                    <a:lnTo>
                      <a:pt x="5305" y="28378"/>
                    </a:lnTo>
                    <a:lnTo>
                      <a:pt x="7299" y="27202"/>
                    </a:lnTo>
                    <a:cubicBezTo>
                      <a:pt x="7358" y="27164"/>
                      <a:pt x="7398" y="27106"/>
                      <a:pt x="7404" y="27036"/>
                    </a:cubicBezTo>
                    <a:lnTo>
                      <a:pt x="7604" y="25050"/>
                    </a:lnTo>
                    <a:cubicBezTo>
                      <a:pt x="7607" y="25012"/>
                      <a:pt x="7601" y="24972"/>
                      <a:pt x="7583" y="24937"/>
                    </a:cubicBezTo>
                    <a:lnTo>
                      <a:pt x="6206" y="21988"/>
                    </a:lnTo>
                    <a:lnTo>
                      <a:pt x="5914" y="20229"/>
                    </a:lnTo>
                    <a:cubicBezTo>
                      <a:pt x="5904" y="20170"/>
                      <a:pt x="5869" y="20117"/>
                      <a:pt x="5815" y="20082"/>
                    </a:cubicBezTo>
                    <a:cubicBezTo>
                      <a:pt x="5782" y="20061"/>
                      <a:pt x="5741" y="20049"/>
                      <a:pt x="5700" y="20049"/>
                    </a:cubicBezTo>
                    <a:cubicBezTo>
                      <a:pt x="5680" y="20049"/>
                      <a:pt x="5660" y="20052"/>
                      <a:pt x="5642" y="20058"/>
                    </a:cubicBezTo>
                    <a:lnTo>
                      <a:pt x="4294" y="20440"/>
                    </a:lnTo>
                    <a:lnTo>
                      <a:pt x="1901" y="20087"/>
                    </a:lnTo>
                    <a:lnTo>
                      <a:pt x="2302" y="18566"/>
                    </a:lnTo>
                    <a:lnTo>
                      <a:pt x="4650" y="18098"/>
                    </a:lnTo>
                    <a:cubicBezTo>
                      <a:pt x="4725" y="18082"/>
                      <a:pt x="4786" y="18031"/>
                      <a:pt x="4813" y="17959"/>
                    </a:cubicBezTo>
                    <a:lnTo>
                      <a:pt x="5406" y="16371"/>
                    </a:lnTo>
                    <a:cubicBezTo>
                      <a:pt x="5420" y="16334"/>
                      <a:pt x="5425" y="16293"/>
                      <a:pt x="5417" y="16253"/>
                    </a:cubicBezTo>
                    <a:lnTo>
                      <a:pt x="5019" y="14269"/>
                    </a:lnTo>
                    <a:cubicBezTo>
                      <a:pt x="4999" y="14168"/>
                      <a:pt x="4915" y="14094"/>
                      <a:pt x="4812" y="14094"/>
                    </a:cubicBezTo>
                    <a:cubicBezTo>
                      <a:pt x="4803" y="14094"/>
                      <a:pt x="4795" y="14095"/>
                      <a:pt x="4786" y="14096"/>
                    </a:cubicBezTo>
                    <a:lnTo>
                      <a:pt x="2840" y="14272"/>
                    </a:lnTo>
                    <a:lnTo>
                      <a:pt x="2840" y="13318"/>
                    </a:lnTo>
                    <a:cubicBezTo>
                      <a:pt x="2840" y="13264"/>
                      <a:pt x="2818" y="13211"/>
                      <a:pt x="2781" y="13171"/>
                    </a:cubicBezTo>
                    <a:lnTo>
                      <a:pt x="1460" y="11754"/>
                    </a:lnTo>
                    <a:lnTo>
                      <a:pt x="519" y="11069"/>
                    </a:lnTo>
                    <a:lnTo>
                      <a:pt x="1022" y="10058"/>
                    </a:lnTo>
                    <a:lnTo>
                      <a:pt x="1516" y="9264"/>
                    </a:lnTo>
                    <a:cubicBezTo>
                      <a:pt x="1551" y="9214"/>
                      <a:pt x="1559" y="9149"/>
                      <a:pt x="1543" y="9091"/>
                    </a:cubicBezTo>
                    <a:lnTo>
                      <a:pt x="1158" y="7748"/>
                    </a:lnTo>
                    <a:lnTo>
                      <a:pt x="1436" y="6182"/>
                    </a:lnTo>
                    <a:lnTo>
                      <a:pt x="3169" y="4545"/>
                    </a:lnTo>
                    <a:cubicBezTo>
                      <a:pt x="3185" y="4532"/>
                      <a:pt x="3195" y="4516"/>
                      <a:pt x="3206" y="4500"/>
                    </a:cubicBezTo>
                    <a:lnTo>
                      <a:pt x="3743" y="3607"/>
                    </a:lnTo>
                    <a:lnTo>
                      <a:pt x="5725" y="3511"/>
                    </a:lnTo>
                    <a:lnTo>
                      <a:pt x="7270" y="3340"/>
                    </a:lnTo>
                    <a:lnTo>
                      <a:pt x="7270" y="4388"/>
                    </a:lnTo>
                    <a:cubicBezTo>
                      <a:pt x="7270" y="4481"/>
                      <a:pt x="7331" y="4564"/>
                      <a:pt x="7420" y="4594"/>
                    </a:cubicBezTo>
                    <a:lnTo>
                      <a:pt x="9901" y="5388"/>
                    </a:lnTo>
                    <a:cubicBezTo>
                      <a:pt x="9922" y="5395"/>
                      <a:pt x="9945" y="5397"/>
                      <a:pt x="9968" y="5397"/>
                    </a:cubicBezTo>
                    <a:cubicBezTo>
                      <a:pt x="9979" y="5397"/>
                      <a:pt x="9991" y="5397"/>
                      <a:pt x="10002" y="5396"/>
                    </a:cubicBezTo>
                    <a:lnTo>
                      <a:pt x="11909" y="5093"/>
                    </a:lnTo>
                    <a:lnTo>
                      <a:pt x="13794" y="4596"/>
                    </a:lnTo>
                    <a:cubicBezTo>
                      <a:pt x="13909" y="4567"/>
                      <a:pt x="13978" y="4454"/>
                      <a:pt x="13951" y="4340"/>
                    </a:cubicBezTo>
                    <a:lnTo>
                      <a:pt x="13818" y="3735"/>
                    </a:lnTo>
                    <a:lnTo>
                      <a:pt x="15606" y="3890"/>
                    </a:lnTo>
                    <a:lnTo>
                      <a:pt x="15606" y="4388"/>
                    </a:lnTo>
                    <a:cubicBezTo>
                      <a:pt x="15606" y="4446"/>
                      <a:pt x="15633" y="4505"/>
                      <a:pt x="15679" y="4548"/>
                    </a:cubicBezTo>
                    <a:cubicBezTo>
                      <a:pt x="15718" y="4583"/>
                      <a:pt x="15767" y="4603"/>
                      <a:pt x="15819" y="4603"/>
                    </a:cubicBezTo>
                    <a:cubicBezTo>
                      <a:pt x="15827" y="4603"/>
                      <a:pt x="15836" y="4603"/>
                      <a:pt x="15844" y="4602"/>
                    </a:cubicBezTo>
                    <a:lnTo>
                      <a:pt x="17930" y="4404"/>
                    </a:lnTo>
                    <a:cubicBezTo>
                      <a:pt x="17965" y="4401"/>
                      <a:pt x="17999" y="4388"/>
                      <a:pt x="18029" y="4369"/>
                    </a:cubicBezTo>
                    <a:lnTo>
                      <a:pt x="19518" y="3377"/>
                    </a:lnTo>
                    <a:cubicBezTo>
                      <a:pt x="19577" y="3337"/>
                      <a:pt x="19612" y="3273"/>
                      <a:pt x="19614" y="3201"/>
                    </a:cubicBezTo>
                    <a:cubicBezTo>
                      <a:pt x="19617" y="3131"/>
                      <a:pt x="19582" y="3064"/>
                      <a:pt x="19526" y="3021"/>
                    </a:cubicBezTo>
                    <a:lnTo>
                      <a:pt x="19170" y="2757"/>
                    </a:lnTo>
                    <a:lnTo>
                      <a:pt x="20414" y="2618"/>
                    </a:lnTo>
                    <a:cubicBezTo>
                      <a:pt x="20462" y="2612"/>
                      <a:pt x="20507" y="2591"/>
                      <a:pt x="20542" y="2556"/>
                    </a:cubicBezTo>
                    <a:lnTo>
                      <a:pt x="22726" y="372"/>
                    </a:lnTo>
                    <a:cubicBezTo>
                      <a:pt x="22809" y="286"/>
                      <a:pt x="22809" y="150"/>
                      <a:pt x="22726" y="64"/>
                    </a:cubicBezTo>
                    <a:cubicBezTo>
                      <a:pt x="22684" y="22"/>
                      <a:pt x="22627" y="0"/>
                      <a:pt x="225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2"/>
              <p:cNvSpPr/>
              <p:nvPr/>
            </p:nvSpPr>
            <p:spPr>
              <a:xfrm>
                <a:off x="2788915" y="2041811"/>
                <a:ext cx="1102134" cy="778438"/>
              </a:xfrm>
              <a:custGeom>
                <a:rect b="b" l="l" r="r" t="t"/>
                <a:pathLst>
                  <a:path extrusionOk="0" h="48448" w="68594">
                    <a:moveTo>
                      <a:pt x="53738" y="0"/>
                    </a:moveTo>
                    <a:cubicBezTo>
                      <a:pt x="53674" y="0"/>
                      <a:pt x="53610" y="28"/>
                      <a:pt x="53567" y="82"/>
                    </a:cubicBezTo>
                    <a:lnTo>
                      <a:pt x="52477" y="1472"/>
                    </a:lnTo>
                    <a:cubicBezTo>
                      <a:pt x="52455" y="1499"/>
                      <a:pt x="52439" y="1531"/>
                      <a:pt x="52434" y="1563"/>
                    </a:cubicBezTo>
                    <a:lnTo>
                      <a:pt x="52263" y="2418"/>
                    </a:lnTo>
                    <a:lnTo>
                      <a:pt x="51209" y="2662"/>
                    </a:lnTo>
                    <a:lnTo>
                      <a:pt x="49030" y="956"/>
                    </a:lnTo>
                    <a:lnTo>
                      <a:pt x="48236" y="162"/>
                    </a:lnTo>
                    <a:cubicBezTo>
                      <a:pt x="48196" y="122"/>
                      <a:pt x="48140" y="98"/>
                      <a:pt x="48081" y="98"/>
                    </a:cubicBezTo>
                    <a:cubicBezTo>
                      <a:pt x="48025" y="98"/>
                      <a:pt x="47969" y="122"/>
                      <a:pt x="47929" y="162"/>
                    </a:cubicBezTo>
                    <a:lnTo>
                      <a:pt x="46736" y="1354"/>
                    </a:lnTo>
                    <a:cubicBezTo>
                      <a:pt x="46656" y="1435"/>
                      <a:pt x="46653" y="1563"/>
                      <a:pt x="46728" y="1651"/>
                    </a:cubicBezTo>
                    <a:lnTo>
                      <a:pt x="47290" y="2290"/>
                    </a:lnTo>
                    <a:lnTo>
                      <a:pt x="46905" y="2675"/>
                    </a:lnTo>
                    <a:lnTo>
                      <a:pt x="44410" y="2579"/>
                    </a:lnTo>
                    <a:lnTo>
                      <a:pt x="42576" y="2584"/>
                    </a:lnTo>
                    <a:lnTo>
                      <a:pt x="39897" y="3180"/>
                    </a:lnTo>
                    <a:cubicBezTo>
                      <a:pt x="39844" y="3191"/>
                      <a:pt x="39801" y="3223"/>
                      <a:pt x="39769" y="3266"/>
                    </a:cubicBezTo>
                    <a:lnTo>
                      <a:pt x="38975" y="4357"/>
                    </a:lnTo>
                    <a:cubicBezTo>
                      <a:pt x="38956" y="4381"/>
                      <a:pt x="38943" y="4410"/>
                      <a:pt x="38937" y="4442"/>
                    </a:cubicBezTo>
                    <a:lnTo>
                      <a:pt x="38654" y="5883"/>
                    </a:lnTo>
                    <a:lnTo>
                      <a:pt x="38287" y="6707"/>
                    </a:lnTo>
                    <a:lnTo>
                      <a:pt x="36969" y="7367"/>
                    </a:lnTo>
                    <a:cubicBezTo>
                      <a:pt x="36921" y="7389"/>
                      <a:pt x="36886" y="7429"/>
                      <a:pt x="36865" y="7474"/>
                    </a:cubicBezTo>
                    <a:lnTo>
                      <a:pt x="35988" y="9525"/>
                    </a:lnTo>
                    <a:lnTo>
                      <a:pt x="35047" y="10552"/>
                    </a:lnTo>
                    <a:lnTo>
                      <a:pt x="34010" y="9862"/>
                    </a:lnTo>
                    <a:cubicBezTo>
                      <a:pt x="33988" y="9846"/>
                      <a:pt x="33962" y="9835"/>
                      <a:pt x="33935" y="9830"/>
                    </a:cubicBezTo>
                    <a:lnTo>
                      <a:pt x="30660" y="9135"/>
                    </a:lnTo>
                    <a:cubicBezTo>
                      <a:pt x="30644" y="9131"/>
                      <a:pt x="30628" y="9129"/>
                      <a:pt x="30612" y="9129"/>
                    </a:cubicBezTo>
                    <a:cubicBezTo>
                      <a:pt x="30556" y="9129"/>
                      <a:pt x="30501" y="9152"/>
                      <a:pt x="30462" y="9193"/>
                    </a:cubicBezTo>
                    <a:lnTo>
                      <a:pt x="29269" y="10386"/>
                    </a:lnTo>
                    <a:cubicBezTo>
                      <a:pt x="29226" y="10429"/>
                      <a:pt x="29202" y="10490"/>
                      <a:pt x="29208" y="10552"/>
                    </a:cubicBezTo>
                    <a:lnTo>
                      <a:pt x="29403" y="13971"/>
                    </a:lnTo>
                    <a:lnTo>
                      <a:pt x="28831" y="15212"/>
                    </a:lnTo>
                    <a:cubicBezTo>
                      <a:pt x="28817" y="15239"/>
                      <a:pt x="28809" y="15271"/>
                      <a:pt x="28809" y="15303"/>
                    </a:cubicBezTo>
                    <a:lnTo>
                      <a:pt x="28809" y="17033"/>
                    </a:lnTo>
                    <a:lnTo>
                      <a:pt x="28269" y="18022"/>
                    </a:lnTo>
                    <a:lnTo>
                      <a:pt x="27130" y="18688"/>
                    </a:lnTo>
                    <a:cubicBezTo>
                      <a:pt x="27114" y="18696"/>
                      <a:pt x="27101" y="18709"/>
                      <a:pt x="27088" y="18722"/>
                    </a:cubicBezTo>
                    <a:lnTo>
                      <a:pt x="26195" y="19615"/>
                    </a:lnTo>
                    <a:cubicBezTo>
                      <a:pt x="26149" y="19661"/>
                      <a:pt x="26125" y="19722"/>
                      <a:pt x="26130" y="19784"/>
                    </a:cubicBezTo>
                    <a:lnTo>
                      <a:pt x="26232" y="21032"/>
                    </a:lnTo>
                    <a:lnTo>
                      <a:pt x="26146" y="21719"/>
                    </a:lnTo>
                    <a:lnTo>
                      <a:pt x="24312" y="22786"/>
                    </a:lnTo>
                    <a:lnTo>
                      <a:pt x="21970" y="25037"/>
                    </a:lnTo>
                    <a:lnTo>
                      <a:pt x="20823" y="25695"/>
                    </a:lnTo>
                    <a:lnTo>
                      <a:pt x="20502" y="24572"/>
                    </a:lnTo>
                    <a:cubicBezTo>
                      <a:pt x="20481" y="24500"/>
                      <a:pt x="20428" y="24447"/>
                      <a:pt x="20358" y="24423"/>
                    </a:cubicBezTo>
                    <a:cubicBezTo>
                      <a:pt x="20339" y="24417"/>
                      <a:pt x="20318" y="24414"/>
                      <a:pt x="20298" y="24414"/>
                    </a:cubicBezTo>
                    <a:cubicBezTo>
                      <a:pt x="20248" y="24414"/>
                      <a:pt x="20197" y="24430"/>
                      <a:pt x="20157" y="24463"/>
                    </a:cubicBezTo>
                    <a:lnTo>
                      <a:pt x="18674" y="25666"/>
                    </a:lnTo>
                    <a:lnTo>
                      <a:pt x="15259" y="24054"/>
                    </a:lnTo>
                    <a:lnTo>
                      <a:pt x="13003" y="21797"/>
                    </a:lnTo>
                    <a:cubicBezTo>
                      <a:pt x="12962" y="21756"/>
                      <a:pt x="12907" y="21735"/>
                      <a:pt x="12852" y="21735"/>
                    </a:cubicBezTo>
                    <a:cubicBezTo>
                      <a:pt x="12817" y="21735"/>
                      <a:pt x="12782" y="21743"/>
                      <a:pt x="12749" y="21760"/>
                    </a:cubicBezTo>
                    <a:lnTo>
                      <a:pt x="10447" y="22963"/>
                    </a:lnTo>
                    <a:lnTo>
                      <a:pt x="7468" y="24947"/>
                    </a:lnTo>
                    <a:cubicBezTo>
                      <a:pt x="7426" y="24976"/>
                      <a:pt x="7394" y="25019"/>
                      <a:pt x="7380" y="25070"/>
                    </a:cubicBezTo>
                    <a:lnTo>
                      <a:pt x="7129" y="25989"/>
                    </a:lnTo>
                    <a:lnTo>
                      <a:pt x="3273" y="25706"/>
                    </a:lnTo>
                    <a:lnTo>
                      <a:pt x="327" y="24530"/>
                    </a:lnTo>
                    <a:cubicBezTo>
                      <a:pt x="301" y="24519"/>
                      <a:pt x="274" y="24514"/>
                      <a:pt x="247" y="24514"/>
                    </a:cubicBezTo>
                    <a:cubicBezTo>
                      <a:pt x="161" y="24514"/>
                      <a:pt x="78" y="24564"/>
                      <a:pt x="44" y="24650"/>
                    </a:cubicBezTo>
                    <a:cubicBezTo>
                      <a:pt x="1" y="24762"/>
                      <a:pt x="54" y="24888"/>
                      <a:pt x="167" y="24931"/>
                    </a:cubicBezTo>
                    <a:lnTo>
                      <a:pt x="3142" y="26123"/>
                    </a:lnTo>
                    <a:cubicBezTo>
                      <a:pt x="3164" y="26131"/>
                      <a:pt x="3185" y="26136"/>
                      <a:pt x="3207" y="26136"/>
                    </a:cubicBezTo>
                    <a:lnTo>
                      <a:pt x="7276" y="26436"/>
                    </a:lnTo>
                    <a:cubicBezTo>
                      <a:pt x="7278" y="26436"/>
                      <a:pt x="7280" y="26436"/>
                      <a:pt x="7282" y="26436"/>
                    </a:cubicBezTo>
                    <a:cubicBezTo>
                      <a:pt x="7379" y="26436"/>
                      <a:pt x="7474" y="26375"/>
                      <a:pt x="7500" y="26275"/>
                    </a:cubicBezTo>
                    <a:lnTo>
                      <a:pt x="7779" y="25262"/>
                    </a:lnTo>
                    <a:lnTo>
                      <a:pt x="10669" y="23334"/>
                    </a:lnTo>
                    <a:lnTo>
                      <a:pt x="12810" y="22217"/>
                    </a:lnTo>
                    <a:lnTo>
                      <a:pt x="14979" y="24388"/>
                    </a:lnTo>
                    <a:cubicBezTo>
                      <a:pt x="14997" y="24404"/>
                      <a:pt x="15019" y="24420"/>
                      <a:pt x="15040" y="24431"/>
                    </a:cubicBezTo>
                    <a:lnTo>
                      <a:pt x="18612" y="26118"/>
                    </a:lnTo>
                    <a:cubicBezTo>
                      <a:pt x="18642" y="26131"/>
                      <a:pt x="18674" y="26138"/>
                      <a:pt x="18705" y="26138"/>
                    </a:cubicBezTo>
                    <a:cubicBezTo>
                      <a:pt x="18754" y="26138"/>
                      <a:pt x="18803" y="26121"/>
                      <a:pt x="18842" y="26088"/>
                    </a:cubicBezTo>
                    <a:lnTo>
                      <a:pt x="20176" y="25005"/>
                    </a:lnTo>
                    <a:lnTo>
                      <a:pt x="20481" y="26080"/>
                    </a:lnTo>
                    <a:cubicBezTo>
                      <a:pt x="20500" y="26144"/>
                      <a:pt x="20548" y="26195"/>
                      <a:pt x="20609" y="26222"/>
                    </a:cubicBezTo>
                    <a:cubicBezTo>
                      <a:pt x="20635" y="26232"/>
                      <a:pt x="20662" y="26237"/>
                      <a:pt x="20689" y="26237"/>
                    </a:cubicBezTo>
                    <a:cubicBezTo>
                      <a:pt x="20727" y="26237"/>
                      <a:pt x="20765" y="26227"/>
                      <a:pt x="20799" y="26209"/>
                    </a:cubicBezTo>
                    <a:lnTo>
                      <a:pt x="22230" y="25382"/>
                    </a:lnTo>
                    <a:lnTo>
                      <a:pt x="24572" y="23131"/>
                    </a:lnTo>
                    <a:lnTo>
                      <a:pt x="26457" y="22040"/>
                    </a:lnTo>
                    <a:cubicBezTo>
                      <a:pt x="26515" y="22006"/>
                      <a:pt x="26556" y="21947"/>
                      <a:pt x="26564" y="21880"/>
                    </a:cubicBezTo>
                    <a:lnTo>
                      <a:pt x="26662" y="21043"/>
                    </a:lnTo>
                    <a:lnTo>
                      <a:pt x="26572" y="19851"/>
                    </a:lnTo>
                    <a:lnTo>
                      <a:pt x="27374" y="19049"/>
                    </a:lnTo>
                    <a:lnTo>
                      <a:pt x="28539" y="18367"/>
                    </a:lnTo>
                    <a:cubicBezTo>
                      <a:pt x="28574" y="18348"/>
                      <a:pt x="28604" y="18319"/>
                      <a:pt x="28622" y="18284"/>
                    </a:cubicBezTo>
                    <a:lnTo>
                      <a:pt x="29218" y="17193"/>
                    </a:lnTo>
                    <a:cubicBezTo>
                      <a:pt x="29235" y="17161"/>
                      <a:pt x="29245" y="17126"/>
                      <a:pt x="29245" y="17089"/>
                    </a:cubicBezTo>
                    <a:lnTo>
                      <a:pt x="29245" y="15351"/>
                    </a:lnTo>
                    <a:lnTo>
                      <a:pt x="29820" y="14102"/>
                    </a:lnTo>
                    <a:cubicBezTo>
                      <a:pt x="29836" y="14070"/>
                      <a:pt x="29841" y="14035"/>
                      <a:pt x="29839" y="14001"/>
                    </a:cubicBezTo>
                    <a:lnTo>
                      <a:pt x="29646" y="10624"/>
                    </a:lnTo>
                    <a:lnTo>
                      <a:pt x="30686" y="9584"/>
                    </a:lnTo>
                    <a:lnTo>
                      <a:pt x="33804" y="10247"/>
                    </a:lnTo>
                    <a:lnTo>
                      <a:pt x="34961" y="11017"/>
                    </a:lnTo>
                    <a:cubicBezTo>
                      <a:pt x="34998" y="11041"/>
                      <a:pt x="35039" y="11053"/>
                      <a:pt x="35081" y="11053"/>
                    </a:cubicBezTo>
                    <a:cubicBezTo>
                      <a:pt x="35140" y="11053"/>
                      <a:pt x="35198" y="11029"/>
                      <a:pt x="35242" y="10982"/>
                    </a:cubicBezTo>
                    <a:lnTo>
                      <a:pt x="36333" y="9792"/>
                    </a:lnTo>
                    <a:cubicBezTo>
                      <a:pt x="36349" y="9774"/>
                      <a:pt x="36362" y="9752"/>
                      <a:pt x="36373" y="9731"/>
                    </a:cubicBezTo>
                    <a:lnTo>
                      <a:pt x="37234" y="7720"/>
                    </a:lnTo>
                    <a:lnTo>
                      <a:pt x="38552" y="7060"/>
                    </a:lnTo>
                    <a:cubicBezTo>
                      <a:pt x="38598" y="7038"/>
                      <a:pt x="38632" y="7001"/>
                      <a:pt x="38654" y="6956"/>
                    </a:cubicBezTo>
                    <a:lnTo>
                      <a:pt x="39066" y="6017"/>
                    </a:lnTo>
                    <a:lnTo>
                      <a:pt x="39354" y="4573"/>
                    </a:lnTo>
                    <a:lnTo>
                      <a:pt x="40071" y="3587"/>
                    </a:lnTo>
                    <a:lnTo>
                      <a:pt x="42624" y="3015"/>
                    </a:lnTo>
                    <a:lnTo>
                      <a:pt x="44402" y="3015"/>
                    </a:lnTo>
                    <a:lnTo>
                      <a:pt x="46982" y="3114"/>
                    </a:lnTo>
                    <a:cubicBezTo>
                      <a:pt x="46989" y="3114"/>
                      <a:pt x="46996" y="3115"/>
                      <a:pt x="47003" y="3115"/>
                    </a:cubicBezTo>
                    <a:cubicBezTo>
                      <a:pt x="47057" y="3115"/>
                      <a:pt x="47107" y="3087"/>
                      <a:pt x="47145" y="3049"/>
                    </a:cubicBezTo>
                    <a:lnTo>
                      <a:pt x="47739" y="2456"/>
                    </a:lnTo>
                    <a:cubicBezTo>
                      <a:pt x="47819" y="2373"/>
                      <a:pt x="47824" y="2245"/>
                      <a:pt x="47749" y="2159"/>
                    </a:cubicBezTo>
                    <a:lnTo>
                      <a:pt x="47188" y="1517"/>
                    </a:lnTo>
                    <a:lnTo>
                      <a:pt x="48081" y="624"/>
                    </a:lnTo>
                    <a:lnTo>
                      <a:pt x="48741" y="1282"/>
                    </a:lnTo>
                    <a:lnTo>
                      <a:pt x="51025" y="3068"/>
                    </a:lnTo>
                    <a:cubicBezTo>
                      <a:pt x="51063" y="3098"/>
                      <a:pt x="51111" y="3113"/>
                      <a:pt x="51159" y="3113"/>
                    </a:cubicBezTo>
                    <a:cubicBezTo>
                      <a:pt x="51175" y="3113"/>
                      <a:pt x="51191" y="3112"/>
                      <a:pt x="51207" y="3108"/>
                    </a:cubicBezTo>
                    <a:lnTo>
                      <a:pt x="52498" y="2811"/>
                    </a:lnTo>
                    <a:cubicBezTo>
                      <a:pt x="52581" y="2793"/>
                      <a:pt x="52645" y="2726"/>
                      <a:pt x="52661" y="2643"/>
                    </a:cubicBezTo>
                    <a:lnTo>
                      <a:pt x="52851" y="1699"/>
                    </a:lnTo>
                    <a:lnTo>
                      <a:pt x="53781" y="515"/>
                    </a:lnTo>
                    <a:lnTo>
                      <a:pt x="55024" y="1402"/>
                    </a:lnTo>
                    <a:lnTo>
                      <a:pt x="57888" y="2929"/>
                    </a:lnTo>
                    <a:lnTo>
                      <a:pt x="57888" y="4386"/>
                    </a:lnTo>
                    <a:cubicBezTo>
                      <a:pt x="57888" y="4442"/>
                      <a:pt x="57912" y="4499"/>
                      <a:pt x="57952" y="4539"/>
                    </a:cubicBezTo>
                    <a:lnTo>
                      <a:pt x="58746" y="5333"/>
                    </a:lnTo>
                    <a:cubicBezTo>
                      <a:pt x="58787" y="5373"/>
                      <a:pt x="58844" y="5397"/>
                      <a:pt x="58903" y="5397"/>
                    </a:cubicBezTo>
                    <a:cubicBezTo>
                      <a:pt x="58906" y="5397"/>
                      <a:pt x="58909" y="5397"/>
                      <a:pt x="58912" y="5397"/>
                    </a:cubicBezTo>
                    <a:lnTo>
                      <a:pt x="60639" y="5306"/>
                    </a:lnTo>
                    <a:lnTo>
                      <a:pt x="61187" y="6712"/>
                    </a:lnTo>
                    <a:lnTo>
                      <a:pt x="59377" y="7143"/>
                    </a:lnTo>
                    <a:lnTo>
                      <a:pt x="57821" y="7047"/>
                    </a:lnTo>
                    <a:cubicBezTo>
                      <a:pt x="57818" y="7046"/>
                      <a:pt x="57815" y="7046"/>
                      <a:pt x="57811" y="7046"/>
                    </a:cubicBezTo>
                    <a:cubicBezTo>
                      <a:pt x="57751" y="7046"/>
                      <a:pt x="57691" y="7070"/>
                      <a:pt x="57647" y="7116"/>
                    </a:cubicBezTo>
                    <a:lnTo>
                      <a:pt x="56458" y="8407"/>
                    </a:lnTo>
                    <a:cubicBezTo>
                      <a:pt x="56415" y="8453"/>
                      <a:pt x="56393" y="8517"/>
                      <a:pt x="56401" y="8581"/>
                    </a:cubicBezTo>
                    <a:lnTo>
                      <a:pt x="56599" y="10169"/>
                    </a:lnTo>
                    <a:cubicBezTo>
                      <a:pt x="56602" y="10191"/>
                      <a:pt x="56610" y="10212"/>
                      <a:pt x="56618" y="10233"/>
                    </a:cubicBezTo>
                    <a:lnTo>
                      <a:pt x="57364" y="11816"/>
                    </a:lnTo>
                    <a:lnTo>
                      <a:pt x="56035" y="13998"/>
                    </a:lnTo>
                    <a:cubicBezTo>
                      <a:pt x="56016" y="14027"/>
                      <a:pt x="56006" y="14062"/>
                      <a:pt x="56003" y="14097"/>
                    </a:cubicBezTo>
                    <a:lnTo>
                      <a:pt x="55904" y="15600"/>
                    </a:lnTo>
                    <a:lnTo>
                      <a:pt x="55904" y="18677"/>
                    </a:lnTo>
                    <a:cubicBezTo>
                      <a:pt x="55904" y="18744"/>
                      <a:pt x="55934" y="18808"/>
                      <a:pt x="55990" y="18848"/>
                    </a:cubicBezTo>
                    <a:lnTo>
                      <a:pt x="57220" y="19797"/>
                    </a:lnTo>
                    <a:lnTo>
                      <a:pt x="57599" y="21214"/>
                    </a:lnTo>
                    <a:cubicBezTo>
                      <a:pt x="57607" y="21244"/>
                      <a:pt x="57623" y="21273"/>
                      <a:pt x="57642" y="21300"/>
                    </a:cubicBezTo>
                    <a:lnTo>
                      <a:pt x="58824" y="22674"/>
                    </a:lnTo>
                    <a:lnTo>
                      <a:pt x="60944" y="25567"/>
                    </a:lnTo>
                    <a:lnTo>
                      <a:pt x="60578" y="26853"/>
                    </a:lnTo>
                    <a:cubicBezTo>
                      <a:pt x="60556" y="26930"/>
                      <a:pt x="60578" y="27011"/>
                      <a:pt x="60631" y="27067"/>
                    </a:cubicBezTo>
                    <a:lnTo>
                      <a:pt x="61802" y="28238"/>
                    </a:lnTo>
                    <a:lnTo>
                      <a:pt x="62628" y="29703"/>
                    </a:lnTo>
                    <a:lnTo>
                      <a:pt x="61685" y="31778"/>
                    </a:lnTo>
                    <a:lnTo>
                      <a:pt x="61187" y="32772"/>
                    </a:lnTo>
                    <a:cubicBezTo>
                      <a:pt x="61174" y="32802"/>
                      <a:pt x="61166" y="32834"/>
                      <a:pt x="61166" y="32869"/>
                    </a:cubicBezTo>
                    <a:lnTo>
                      <a:pt x="61166" y="34820"/>
                    </a:lnTo>
                    <a:lnTo>
                      <a:pt x="60874" y="35783"/>
                    </a:lnTo>
                    <a:cubicBezTo>
                      <a:pt x="60853" y="35858"/>
                      <a:pt x="60872" y="35938"/>
                      <a:pt x="60925" y="35994"/>
                    </a:cubicBezTo>
                    <a:lnTo>
                      <a:pt x="62193" y="37355"/>
                    </a:lnTo>
                    <a:lnTo>
                      <a:pt x="64259" y="40499"/>
                    </a:lnTo>
                    <a:lnTo>
                      <a:pt x="64962" y="42082"/>
                    </a:lnTo>
                    <a:lnTo>
                      <a:pt x="63976" y="42494"/>
                    </a:lnTo>
                    <a:cubicBezTo>
                      <a:pt x="63893" y="42529"/>
                      <a:pt x="63839" y="42614"/>
                      <a:pt x="63845" y="42705"/>
                    </a:cubicBezTo>
                    <a:lnTo>
                      <a:pt x="63944" y="44590"/>
                    </a:lnTo>
                    <a:cubicBezTo>
                      <a:pt x="63946" y="44625"/>
                      <a:pt x="63954" y="44657"/>
                      <a:pt x="63973" y="44686"/>
                    </a:cubicBezTo>
                    <a:lnTo>
                      <a:pt x="64767" y="46076"/>
                    </a:lnTo>
                    <a:cubicBezTo>
                      <a:pt x="64797" y="46130"/>
                      <a:pt x="64850" y="46170"/>
                      <a:pt x="64912" y="46181"/>
                    </a:cubicBezTo>
                    <a:lnTo>
                      <a:pt x="66815" y="46563"/>
                    </a:lnTo>
                    <a:lnTo>
                      <a:pt x="68173" y="48362"/>
                    </a:lnTo>
                    <a:cubicBezTo>
                      <a:pt x="68216" y="48419"/>
                      <a:pt x="68283" y="48448"/>
                      <a:pt x="68347" y="48448"/>
                    </a:cubicBezTo>
                    <a:cubicBezTo>
                      <a:pt x="68393" y="48448"/>
                      <a:pt x="68438" y="48435"/>
                      <a:pt x="68478" y="48403"/>
                    </a:cubicBezTo>
                    <a:cubicBezTo>
                      <a:pt x="68575" y="48330"/>
                      <a:pt x="68593" y="48194"/>
                      <a:pt x="68521" y="48100"/>
                    </a:cubicBezTo>
                    <a:lnTo>
                      <a:pt x="67112" y="46234"/>
                    </a:lnTo>
                    <a:cubicBezTo>
                      <a:pt x="67080" y="46191"/>
                      <a:pt x="67034" y="46162"/>
                      <a:pt x="66981" y="46151"/>
                    </a:cubicBezTo>
                    <a:lnTo>
                      <a:pt x="65093" y="45774"/>
                    </a:lnTo>
                    <a:lnTo>
                      <a:pt x="64374" y="44515"/>
                    </a:lnTo>
                    <a:lnTo>
                      <a:pt x="64286" y="42833"/>
                    </a:lnTo>
                    <a:lnTo>
                      <a:pt x="65334" y="42398"/>
                    </a:lnTo>
                    <a:cubicBezTo>
                      <a:pt x="65388" y="42376"/>
                      <a:pt x="65430" y="42331"/>
                      <a:pt x="65452" y="42277"/>
                    </a:cubicBezTo>
                    <a:cubicBezTo>
                      <a:pt x="65473" y="42224"/>
                      <a:pt x="65473" y="42162"/>
                      <a:pt x="65449" y="42109"/>
                    </a:cubicBezTo>
                    <a:lnTo>
                      <a:pt x="64639" y="40291"/>
                    </a:lnTo>
                    <a:lnTo>
                      <a:pt x="62532" y="37088"/>
                    </a:lnTo>
                    <a:lnTo>
                      <a:pt x="61326" y="35788"/>
                    </a:lnTo>
                    <a:lnTo>
                      <a:pt x="61588" y="34914"/>
                    </a:lnTo>
                    <a:cubicBezTo>
                      <a:pt x="61594" y="34895"/>
                      <a:pt x="61596" y="34874"/>
                      <a:pt x="61596" y="34852"/>
                    </a:cubicBezTo>
                    <a:lnTo>
                      <a:pt x="61596" y="32919"/>
                    </a:lnTo>
                    <a:lnTo>
                      <a:pt x="62075" y="31965"/>
                    </a:lnTo>
                    <a:lnTo>
                      <a:pt x="63067" y="29781"/>
                    </a:lnTo>
                    <a:cubicBezTo>
                      <a:pt x="63096" y="29719"/>
                      <a:pt x="63094" y="29644"/>
                      <a:pt x="63059" y="29585"/>
                    </a:cubicBezTo>
                    <a:lnTo>
                      <a:pt x="62166" y="27997"/>
                    </a:lnTo>
                    <a:cubicBezTo>
                      <a:pt x="62155" y="27981"/>
                      <a:pt x="62144" y="27965"/>
                      <a:pt x="62128" y="27949"/>
                    </a:cubicBezTo>
                    <a:lnTo>
                      <a:pt x="61029" y="26850"/>
                    </a:lnTo>
                    <a:lnTo>
                      <a:pt x="61390" y="25583"/>
                    </a:lnTo>
                    <a:cubicBezTo>
                      <a:pt x="61409" y="25519"/>
                      <a:pt x="61396" y="25449"/>
                      <a:pt x="61358" y="25396"/>
                    </a:cubicBezTo>
                    <a:lnTo>
                      <a:pt x="59163" y="22407"/>
                    </a:lnTo>
                    <a:lnTo>
                      <a:pt x="58006" y="21054"/>
                    </a:lnTo>
                    <a:lnTo>
                      <a:pt x="57621" y="19613"/>
                    </a:lnTo>
                    <a:cubicBezTo>
                      <a:pt x="57607" y="19567"/>
                      <a:pt x="57580" y="19524"/>
                      <a:pt x="57543" y="19498"/>
                    </a:cubicBezTo>
                    <a:lnTo>
                      <a:pt x="56337" y="18570"/>
                    </a:lnTo>
                    <a:lnTo>
                      <a:pt x="56337" y="15613"/>
                    </a:lnTo>
                    <a:lnTo>
                      <a:pt x="56433" y="14180"/>
                    </a:lnTo>
                    <a:lnTo>
                      <a:pt x="57794" y="11942"/>
                    </a:lnTo>
                    <a:cubicBezTo>
                      <a:pt x="57832" y="11880"/>
                      <a:pt x="57837" y="11803"/>
                      <a:pt x="57805" y="11736"/>
                    </a:cubicBezTo>
                    <a:lnTo>
                      <a:pt x="57027" y="10081"/>
                    </a:lnTo>
                    <a:lnTo>
                      <a:pt x="56845" y="8627"/>
                    </a:lnTo>
                    <a:lnTo>
                      <a:pt x="57896" y="7485"/>
                    </a:lnTo>
                    <a:lnTo>
                      <a:pt x="59383" y="7579"/>
                    </a:lnTo>
                    <a:cubicBezTo>
                      <a:pt x="59388" y="7579"/>
                      <a:pt x="59394" y="7580"/>
                      <a:pt x="59400" y="7580"/>
                    </a:cubicBezTo>
                    <a:cubicBezTo>
                      <a:pt x="59415" y="7580"/>
                      <a:pt x="59431" y="7577"/>
                      <a:pt x="59447" y="7573"/>
                    </a:cubicBezTo>
                    <a:lnTo>
                      <a:pt x="61529" y="7079"/>
                    </a:lnTo>
                    <a:cubicBezTo>
                      <a:pt x="61591" y="7063"/>
                      <a:pt x="61642" y="7022"/>
                      <a:pt x="61671" y="6966"/>
                    </a:cubicBezTo>
                    <a:cubicBezTo>
                      <a:pt x="61701" y="6913"/>
                      <a:pt x="61706" y="6846"/>
                      <a:pt x="61682" y="6787"/>
                    </a:cubicBezTo>
                    <a:lnTo>
                      <a:pt x="60987" y="5001"/>
                    </a:lnTo>
                    <a:cubicBezTo>
                      <a:pt x="60953" y="4915"/>
                      <a:pt x="60876" y="4862"/>
                      <a:pt x="60780" y="4862"/>
                    </a:cubicBezTo>
                    <a:cubicBezTo>
                      <a:pt x="60778" y="4862"/>
                      <a:pt x="60775" y="4862"/>
                      <a:pt x="60773" y="4862"/>
                    </a:cubicBezTo>
                    <a:lnTo>
                      <a:pt x="58984" y="4958"/>
                    </a:lnTo>
                    <a:lnTo>
                      <a:pt x="58324" y="4295"/>
                    </a:lnTo>
                    <a:lnTo>
                      <a:pt x="58324" y="2798"/>
                    </a:lnTo>
                    <a:cubicBezTo>
                      <a:pt x="58324" y="2718"/>
                      <a:pt x="58278" y="2643"/>
                      <a:pt x="58209" y="2606"/>
                    </a:cubicBezTo>
                    <a:lnTo>
                      <a:pt x="55254" y="1033"/>
                    </a:lnTo>
                    <a:lnTo>
                      <a:pt x="53864" y="39"/>
                    </a:lnTo>
                    <a:cubicBezTo>
                      <a:pt x="53826" y="13"/>
                      <a:pt x="53782" y="0"/>
                      <a:pt x="537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2"/>
              <p:cNvSpPr/>
              <p:nvPr/>
            </p:nvSpPr>
            <p:spPr>
              <a:xfrm>
                <a:off x="2758467" y="2988958"/>
                <a:ext cx="1109975" cy="257401"/>
              </a:xfrm>
              <a:custGeom>
                <a:rect b="b" l="l" r="r" t="t"/>
                <a:pathLst>
                  <a:path extrusionOk="0" h="16020" w="69082">
                    <a:moveTo>
                      <a:pt x="32117" y="1"/>
                    </a:moveTo>
                    <a:cubicBezTo>
                      <a:pt x="32110" y="1"/>
                      <a:pt x="32104" y="1"/>
                      <a:pt x="32097" y="2"/>
                    </a:cubicBezTo>
                    <a:lnTo>
                      <a:pt x="30710" y="101"/>
                    </a:lnTo>
                    <a:cubicBezTo>
                      <a:pt x="30640" y="106"/>
                      <a:pt x="30576" y="144"/>
                      <a:pt x="30539" y="203"/>
                    </a:cubicBezTo>
                    <a:lnTo>
                      <a:pt x="30055" y="983"/>
                    </a:lnTo>
                    <a:lnTo>
                      <a:pt x="29221" y="2093"/>
                    </a:lnTo>
                    <a:lnTo>
                      <a:pt x="27830" y="2186"/>
                    </a:lnTo>
                    <a:cubicBezTo>
                      <a:pt x="27774" y="2192"/>
                      <a:pt x="27721" y="2216"/>
                      <a:pt x="27683" y="2259"/>
                    </a:cubicBezTo>
                    <a:lnTo>
                      <a:pt x="26889" y="3152"/>
                    </a:lnTo>
                    <a:cubicBezTo>
                      <a:pt x="26860" y="3186"/>
                      <a:pt x="26841" y="3226"/>
                      <a:pt x="26836" y="3272"/>
                    </a:cubicBezTo>
                    <a:lnTo>
                      <a:pt x="26654" y="4916"/>
                    </a:lnTo>
                    <a:lnTo>
                      <a:pt x="25459" y="5291"/>
                    </a:lnTo>
                    <a:lnTo>
                      <a:pt x="23670" y="6282"/>
                    </a:lnTo>
                    <a:cubicBezTo>
                      <a:pt x="23609" y="6317"/>
                      <a:pt x="23568" y="6381"/>
                      <a:pt x="23560" y="6451"/>
                    </a:cubicBezTo>
                    <a:cubicBezTo>
                      <a:pt x="23555" y="6523"/>
                      <a:pt x="23582" y="6593"/>
                      <a:pt x="23638" y="6638"/>
                    </a:cubicBezTo>
                    <a:lnTo>
                      <a:pt x="24790" y="7601"/>
                    </a:lnTo>
                    <a:cubicBezTo>
                      <a:pt x="25432" y="8972"/>
                      <a:pt x="26095" y="10595"/>
                      <a:pt x="26076" y="10817"/>
                    </a:cubicBezTo>
                    <a:cubicBezTo>
                      <a:pt x="25980" y="10961"/>
                      <a:pt x="25282" y="11301"/>
                      <a:pt x="24654" y="11547"/>
                    </a:cubicBezTo>
                    <a:lnTo>
                      <a:pt x="21962" y="13221"/>
                    </a:lnTo>
                    <a:lnTo>
                      <a:pt x="21686" y="12782"/>
                    </a:lnTo>
                    <a:lnTo>
                      <a:pt x="22216" y="12405"/>
                    </a:lnTo>
                    <a:cubicBezTo>
                      <a:pt x="22253" y="12378"/>
                      <a:pt x="22282" y="12341"/>
                      <a:pt x="22296" y="12296"/>
                    </a:cubicBezTo>
                    <a:lnTo>
                      <a:pt x="22691" y="11106"/>
                    </a:lnTo>
                    <a:cubicBezTo>
                      <a:pt x="22713" y="11047"/>
                      <a:pt x="22705" y="10983"/>
                      <a:pt x="22675" y="10932"/>
                    </a:cubicBezTo>
                    <a:cubicBezTo>
                      <a:pt x="22646" y="10878"/>
                      <a:pt x="22595" y="10838"/>
                      <a:pt x="22536" y="10825"/>
                    </a:cubicBezTo>
                    <a:cubicBezTo>
                      <a:pt x="22536" y="10825"/>
                      <a:pt x="21242" y="10528"/>
                      <a:pt x="20742" y="10427"/>
                    </a:cubicBezTo>
                    <a:cubicBezTo>
                      <a:pt x="20717" y="10422"/>
                      <a:pt x="20691" y="10420"/>
                      <a:pt x="20664" y="10420"/>
                    </a:cubicBezTo>
                    <a:cubicBezTo>
                      <a:pt x="20081" y="10420"/>
                      <a:pt x="19132" y="11456"/>
                      <a:pt x="18831" y="11812"/>
                    </a:cubicBezTo>
                    <a:cubicBezTo>
                      <a:pt x="18366" y="12525"/>
                      <a:pt x="17088" y="14442"/>
                      <a:pt x="16767" y="14763"/>
                    </a:cubicBezTo>
                    <a:lnTo>
                      <a:pt x="16045" y="15576"/>
                    </a:lnTo>
                    <a:lnTo>
                      <a:pt x="13475" y="15394"/>
                    </a:lnTo>
                    <a:lnTo>
                      <a:pt x="12641" y="14188"/>
                    </a:lnTo>
                    <a:cubicBezTo>
                      <a:pt x="12612" y="14146"/>
                      <a:pt x="12569" y="14116"/>
                      <a:pt x="12518" y="14103"/>
                    </a:cubicBezTo>
                    <a:lnTo>
                      <a:pt x="10633" y="13606"/>
                    </a:lnTo>
                    <a:cubicBezTo>
                      <a:pt x="10616" y="13601"/>
                      <a:pt x="10597" y="13598"/>
                      <a:pt x="10579" y="13598"/>
                    </a:cubicBezTo>
                    <a:cubicBezTo>
                      <a:pt x="10540" y="13598"/>
                      <a:pt x="10500" y="13610"/>
                      <a:pt x="10465" y="13630"/>
                    </a:cubicBezTo>
                    <a:lnTo>
                      <a:pt x="9187" y="14397"/>
                    </a:lnTo>
                    <a:lnTo>
                      <a:pt x="8791" y="13528"/>
                    </a:lnTo>
                    <a:cubicBezTo>
                      <a:pt x="8762" y="13464"/>
                      <a:pt x="8703" y="13418"/>
                      <a:pt x="8636" y="13405"/>
                    </a:cubicBezTo>
                    <a:lnTo>
                      <a:pt x="7093" y="13103"/>
                    </a:lnTo>
                    <a:lnTo>
                      <a:pt x="5251" y="13199"/>
                    </a:lnTo>
                    <a:lnTo>
                      <a:pt x="4024" y="12763"/>
                    </a:lnTo>
                    <a:lnTo>
                      <a:pt x="3746" y="10905"/>
                    </a:lnTo>
                    <a:cubicBezTo>
                      <a:pt x="3731" y="10800"/>
                      <a:pt x="3645" y="10721"/>
                      <a:pt x="3536" y="10721"/>
                    </a:cubicBezTo>
                    <a:cubicBezTo>
                      <a:pt x="3526" y="10721"/>
                      <a:pt x="3516" y="10722"/>
                      <a:pt x="3505" y="10723"/>
                    </a:cubicBezTo>
                    <a:lnTo>
                      <a:pt x="203" y="11116"/>
                    </a:lnTo>
                    <a:cubicBezTo>
                      <a:pt x="86" y="11132"/>
                      <a:pt x="0" y="11239"/>
                      <a:pt x="14" y="11360"/>
                    </a:cubicBezTo>
                    <a:cubicBezTo>
                      <a:pt x="29" y="11472"/>
                      <a:pt x="127" y="11551"/>
                      <a:pt x="233" y="11551"/>
                    </a:cubicBezTo>
                    <a:cubicBezTo>
                      <a:pt x="241" y="11551"/>
                      <a:pt x="249" y="11551"/>
                      <a:pt x="257" y="11550"/>
                    </a:cubicBezTo>
                    <a:lnTo>
                      <a:pt x="3348" y="11181"/>
                    </a:lnTo>
                    <a:lnTo>
                      <a:pt x="3615" y="12956"/>
                    </a:lnTo>
                    <a:cubicBezTo>
                      <a:pt x="3626" y="13036"/>
                      <a:pt x="3682" y="13100"/>
                      <a:pt x="3757" y="13130"/>
                    </a:cubicBezTo>
                    <a:lnTo>
                      <a:pt x="5147" y="13624"/>
                    </a:lnTo>
                    <a:cubicBezTo>
                      <a:pt x="5169" y="13633"/>
                      <a:pt x="5191" y="13638"/>
                      <a:pt x="5215" y="13638"/>
                    </a:cubicBezTo>
                    <a:cubicBezTo>
                      <a:pt x="5220" y="13638"/>
                      <a:pt x="5225" y="13638"/>
                      <a:pt x="5230" y="13638"/>
                    </a:cubicBezTo>
                    <a:lnTo>
                      <a:pt x="7061" y="13533"/>
                    </a:lnTo>
                    <a:lnTo>
                      <a:pt x="8441" y="13809"/>
                    </a:lnTo>
                    <a:lnTo>
                      <a:pt x="8890" y="14801"/>
                    </a:lnTo>
                    <a:cubicBezTo>
                      <a:pt x="8917" y="14857"/>
                      <a:pt x="8965" y="14900"/>
                      <a:pt x="9024" y="14918"/>
                    </a:cubicBezTo>
                    <a:cubicBezTo>
                      <a:pt x="9046" y="14924"/>
                      <a:pt x="9068" y="14927"/>
                      <a:pt x="9090" y="14927"/>
                    </a:cubicBezTo>
                    <a:cubicBezTo>
                      <a:pt x="9128" y="14927"/>
                      <a:pt x="9166" y="14918"/>
                      <a:pt x="9200" y="14897"/>
                    </a:cubicBezTo>
                    <a:lnTo>
                      <a:pt x="10612" y="14049"/>
                    </a:lnTo>
                    <a:lnTo>
                      <a:pt x="12331" y="14501"/>
                    </a:lnTo>
                    <a:lnTo>
                      <a:pt x="13179" y="15726"/>
                    </a:lnTo>
                    <a:cubicBezTo>
                      <a:pt x="13216" y="15782"/>
                      <a:pt x="13275" y="15814"/>
                      <a:pt x="13342" y="15819"/>
                    </a:cubicBezTo>
                    <a:lnTo>
                      <a:pt x="16120" y="16017"/>
                    </a:lnTo>
                    <a:cubicBezTo>
                      <a:pt x="16125" y="16020"/>
                      <a:pt x="16130" y="16020"/>
                      <a:pt x="16136" y="16020"/>
                    </a:cubicBezTo>
                    <a:lnTo>
                      <a:pt x="16138" y="16017"/>
                    </a:lnTo>
                    <a:cubicBezTo>
                      <a:pt x="16200" y="16017"/>
                      <a:pt x="16259" y="15991"/>
                      <a:pt x="16299" y="15945"/>
                    </a:cubicBezTo>
                    <a:lnTo>
                      <a:pt x="17085" y="15060"/>
                    </a:lnTo>
                    <a:cubicBezTo>
                      <a:pt x="17494" y="14654"/>
                      <a:pt x="19128" y="12154"/>
                      <a:pt x="19181" y="12071"/>
                    </a:cubicBezTo>
                    <a:cubicBezTo>
                      <a:pt x="19745" y="11412"/>
                      <a:pt x="20422" y="10851"/>
                      <a:pt x="20633" y="10851"/>
                    </a:cubicBezTo>
                    <a:cubicBezTo>
                      <a:pt x="20643" y="10851"/>
                      <a:pt x="20652" y="10852"/>
                      <a:pt x="20660" y="10854"/>
                    </a:cubicBezTo>
                    <a:cubicBezTo>
                      <a:pt x="21023" y="10927"/>
                      <a:pt x="21815" y="11106"/>
                      <a:pt x="22208" y="11197"/>
                    </a:cubicBezTo>
                    <a:lnTo>
                      <a:pt x="21908" y="12092"/>
                    </a:lnTo>
                    <a:lnTo>
                      <a:pt x="21272" y="12547"/>
                    </a:lnTo>
                    <a:cubicBezTo>
                      <a:pt x="21178" y="12614"/>
                      <a:pt x="21151" y="12742"/>
                      <a:pt x="21213" y="12838"/>
                    </a:cubicBezTo>
                    <a:lnTo>
                      <a:pt x="21710" y="13632"/>
                    </a:lnTo>
                    <a:cubicBezTo>
                      <a:pt x="21752" y="13698"/>
                      <a:pt x="21823" y="13734"/>
                      <a:pt x="21895" y="13734"/>
                    </a:cubicBezTo>
                    <a:cubicBezTo>
                      <a:pt x="21934" y="13734"/>
                      <a:pt x="21974" y="13723"/>
                      <a:pt x="22010" y="13702"/>
                    </a:cubicBezTo>
                    <a:lnTo>
                      <a:pt x="24849" y="11935"/>
                    </a:lnTo>
                    <a:cubicBezTo>
                      <a:pt x="25167" y="11812"/>
                      <a:pt x="26221" y="11386"/>
                      <a:pt x="26440" y="11058"/>
                    </a:cubicBezTo>
                    <a:cubicBezTo>
                      <a:pt x="26507" y="10959"/>
                      <a:pt x="26707" y="10659"/>
                      <a:pt x="25167" y="7371"/>
                    </a:cubicBezTo>
                    <a:cubicBezTo>
                      <a:pt x="25154" y="7344"/>
                      <a:pt x="25133" y="7317"/>
                      <a:pt x="25108" y="7296"/>
                    </a:cubicBezTo>
                    <a:lnTo>
                      <a:pt x="24162" y="6507"/>
                    </a:lnTo>
                    <a:lnTo>
                      <a:pt x="25630" y="5686"/>
                    </a:lnTo>
                    <a:lnTo>
                      <a:pt x="26919" y="5291"/>
                    </a:lnTo>
                    <a:cubicBezTo>
                      <a:pt x="27001" y="5264"/>
                      <a:pt x="27063" y="5192"/>
                      <a:pt x="27071" y="5106"/>
                    </a:cubicBezTo>
                    <a:lnTo>
                      <a:pt x="27263" y="3390"/>
                    </a:lnTo>
                    <a:lnTo>
                      <a:pt x="27951" y="2614"/>
                    </a:lnTo>
                    <a:lnTo>
                      <a:pt x="29352" y="2521"/>
                    </a:lnTo>
                    <a:cubicBezTo>
                      <a:pt x="29413" y="2515"/>
                      <a:pt x="29472" y="2483"/>
                      <a:pt x="29509" y="2432"/>
                    </a:cubicBezTo>
                    <a:lnTo>
                      <a:pt x="30416" y="1227"/>
                    </a:lnTo>
                    <a:lnTo>
                      <a:pt x="30851" y="526"/>
                    </a:lnTo>
                    <a:lnTo>
                      <a:pt x="32063" y="441"/>
                    </a:lnTo>
                    <a:lnTo>
                      <a:pt x="34292" y="1740"/>
                    </a:lnTo>
                    <a:lnTo>
                      <a:pt x="34381" y="2622"/>
                    </a:lnTo>
                    <a:cubicBezTo>
                      <a:pt x="34389" y="2700"/>
                      <a:pt x="34437" y="2767"/>
                      <a:pt x="34506" y="2799"/>
                    </a:cubicBezTo>
                    <a:lnTo>
                      <a:pt x="35768" y="3379"/>
                    </a:lnTo>
                    <a:lnTo>
                      <a:pt x="38033" y="4855"/>
                    </a:lnTo>
                    <a:lnTo>
                      <a:pt x="39490" y="6020"/>
                    </a:lnTo>
                    <a:lnTo>
                      <a:pt x="40364" y="7478"/>
                    </a:lnTo>
                    <a:cubicBezTo>
                      <a:pt x="40391" y="7518"/>
                      <a:pt x="40428" y="7550"/>
                      <a:pt x="40474" y="7569"/>
                    </a:cubicBezTo>
                    <a:lnTo>
                      <a:pt x="41974" y="8130"/>
                    </a:lnTo>
                    <a:lnTo>
                      <a:pt x="42335" y="9034"/>
                    </a:lnTo>
                    <a:cubicBezTo>
                      <a:pt x="42368" y="9117"/>
                      <a:pt x="42447" y="9170"/>
                      <a:pt x="42534" y="9170"/>
                    </a:cubicBezTo>
                    <a:cubicBezTo>
                      <a:pt x="42545" y="9170"/>
                      <a:pt x="42556" y="9169"/>
                      <a:pt x="42567" y="9167"/>
                    </a:cubicBezTo>
                    <a:lnTo>
                      <a:pt x="44554" y="8871"/>
                    </a:lnTo>
                    <a:cubicBezTo>
                      <a:pt x="44618" y="8860"/>
                      <a:pt x="44674" y="8822"/>
                      <a:pt x="44709" y="8766"/>
                    </a:cubicBezTo>
                    <a:cubicBezTo>
                      <a:pt x="44741" y="8707"/>
                      <a:pt x="44746" y="8641"/>
                      <a:pt x="44725" y="8579"/>
                    </a:cubicBezTo>
                    <a:lnTo>
                      <a:pt x="44546" y="8098"/>
                    </a:lnTo>
                    <a:lnTo>
                      <a:pt x="47105" y="8264"/>
                    </a:lnTo>
                    <a:lnTo>
                      <a:pt x="47182" y="8978"/>
                    </a:lnTo>
                    <a:cubicBezTo>
                      <a:pt x="47193" y="9063"/>
                      <a:pt x="47252" y="9135"/>
                      <a:pt x="47334" y="9159"/>
                    </a:cubicBezTo>
                    <a:lnTo>
                      <a:pt x="48626" y="9558"/>
                    </a:lnTo>
                    <a:cubicBezTo>
                      <a:pt x="48647" y="9563"/>
                      <a:pt x="48668" y="9566"/>
                      <a:pt x="48689" y="9566"/>
                    </a:cubicBezTo>
                    <a:cubicBezTo>
                      <a:pt x="48717" y="9566"/>
                      <a:pt x="48744" y="9561"/>
                      <a:pt x="48770" y="9552"/>
                    </a:cubicBezTo>
                    <a:lnTo>
                      <a:pt x="50294" y="8937"/>
                    </a:lnTo>
                    <a:lnTo>
                      <a:pt x="51353" y="8264"/>
                    </a:lnTo>
                    <a:lnTo>
                      <a:pt x="52666" y="7983"/>
                    </a:lnTo>
                    <a:lnTo>
                      <a:pt x="55307" y="8373"/>
                    </a:lnTo>
                    <a:cubicBezTo>
                      <a:pt x="55319" y="8375"/>
                      <a:pt x="55330" y="8376"/>
                      <a:pt x="55341" y="8376"/>
                    </a:cubicBezTo>
                    <a:cubicBezTo>
                      <a:pt x="55393" y="8376"/>
                      <a:pt x="55444" y="8357"/>
                      <a:pt x="55484" y="8320"/>
                    </a:cubicBezTo>
                    <a:lnTo>
                      <a:pt x="56315" y="7582"/>
                    </a:lnTo>
                    <a:lnTo>
                      <a:pt x="59409" y="7582"/>
                    </a:lnTo>
                    <a:cubicBezTo>
                      <a:pt x="59441" y="7582"/>
                      <a:pt x="59473" y="7574"/>
                      <a:pt x="59500" y="7560"/>
                    </a:cubicBezTo>
                    <a:lnTo>
                      <a:pt x="61545" y="6587"/>
                    </a:lnTo>
                    <a:lnTo>
                      <a:pt x="63195" y="6496"/>
                    </a:lnTo>
                    <a:lnTo>
                      <a:pt x="63892" y="7186"/>
                    </a:lnTo>
                    <a:lnTo>
                      <a:pt x="64288" y="7782"/>
                    </a:lnTo>
                    <a:cubicBezTo>
                      <a:pt x="64327" y="7843"/>
                      <a:pt x="64397" y="7879"/>
                      <a:pt x="64467" y="7879"/>
                    </a:cubicBezTo>
                    <a:cubicBezTo>
                      <a:pt x="64478" y="7879"/>
                      <a:pt x="64488" y="7878"/>
                      <a:pt x="64499" y="7876"/>
                    </a:cubicBezTo>
                    <a:lnTo>
                      <a:pt x="66585" y="7579"/>
                    </a:lnTo>
                    <a:cubicBezTo>
                      <a:pt x="66644" y="7571"/>
                      <a:pt x="66694" y="7539"/>
                      <a:pt x="66729" y="7491"/>
                    </a:cubicBezTo>
                    <a:cubicBezTo>
                      <a:pt x="66764" y="7443"/>
                      <a:pt x="66777" y="7381"/>
                      <a:pt x="66767" y="7323"/>
                    </a:cubicBezTo>
                    <a:lnTo>
                      <a:pt x="66603" y="6507"/>
                    </a:lnTo>
                    <a:lnTo>
                      <a:pt x="68916" y="5582"/>
                    </a:lnTo>
                    <a:cubicBezTo>
                      <a:pt x="69028" y="5537"/>
                      <a:pt x="69082" y="5411"/>
                      <a:pt x="69036" y="5299"/>
                    </a:cubicBezTo>
                    <a:cubicBezTo>
                      <a:pt x="69004" y="5215"/>
                      <a:pt x="68921" y="5164"/>
                      <a:pt x="68834" y="5164"/>
                    </a:cubicBezTo>
                    <a:cubicBezTo>
                      <a:pt x="68808" y="5164"/>
                      <a:pt x="68781" y="5168"/>
                      <a:pt x="68756" y="5178"/>
                    </a:cubicBezTo>
                    <a:lnTo>
                      <a:pt x="66275" y="6170"/>
                    </a:lnTo>
                    <a:cubicBezTo>
                      <a:pt x="66176" y="6210"/>
                      <a:pt x="66119" y="6312"/>
                      <a:pt x="66141" y="6413"/>
                    </a:cubicBezTo>
                    <a:lnTo>
                      <a:pt x="66296" y="7183"/>
                    </a:lnTo>
                    <a:lnTo>
                      <a:pt x="64571" y="7429"/>
                    </a:lnTo>
                    <a:lnTo>
                      <a:pt x="64227" y="6913"/>
                    </a:lnTo>
                    <a:lnTo>
                      <a:pt x="63432" y="6119"/>
                    </a:lnTo>
                    <a:cubicBezTo>
                      <a:pt x="63393" y="6083"/>
                      <a:pt x="63344" y="6056"/>
                      <a:pt x="63292" y="6056"/>
                    </a:cubicBezTo>
                    <a:cubicBezTo>
                      <a:pt x="63284" y="6056"/>
                      <a:pt x="63275" y="6056"/>
                      <a:pt x="63267" y="6058"/>
                    </a:cubicBezTo>
                    <a:lnTo>
                      <a:pt x="61481" y="6157"/>
                    </a:lnTo>
                    <a:cubicBezTo>
                      <a:pt x="61451" y="6157"/>
                      <a:pt x="61425" y="6165"/>
                      <a:pt x="61398" y="6176"/>
                    </a:cubicBezTo>
                    <a:lnTo>
                      <a:pt x="59358" y="7149"/>
                    </a:lnTo>
                    <a:lnTo>
                      <a:pt x="56232" y="7149"/>
                    </a:lnTo>
                    <a:cubicBezTo>
                      <a:pt x="56179" y="7149"/>
                      <a:pt x="56125" y="7167"/>
                      <a:pt x="56088" y="7202"/>
                    </a:cubicBezTo>
                    <a:lnTo>
                      <a:pt x="55270" y="7929"/>
                    </a:lnTo>
                    <a:lnTo>
                      <a:pt x="52690" y="7547"/>
                    </a:lnTo>
                    <a:cubicBezTo>
                      <a:pt x="52680" y="7546"/>
                      <a:pt x="52669" y="7545"/>
                      <a:pt x="52658" y="7545"/>
                    </a:cubicBezTo>
                    <a:cubicBezTo>
                      <a:pt x="52642" y="7545"/>
                      <a:pt x="52626" y="7547"/>
                      <a:pt x="52612" y="7550"/>
                    </a:cubicBezTo>
                    <a:lnTo>
                      <a:pt x="51225" y="7847"/>
                    </a:lnTo>
                    <a:cubicBezTo>
                      <a:pt x="51198" y="7852"/>
                      <a:pt x="51174" y="7863"/>
                      <a:pt x="51152" y="7876"/>
                    </a:cubicBezTo>
                    <a:lnTo>
                      <a:pt x="50096" y="8552"/>
                    </a:lnTo>
                    <a:lnTo>
                      <a:pt x="48679" y="9119"/>
                    </a:lnTo>
                    <a:lnTo>
                      <a:pt x="47599" y="8788"/>
                    </a:lnTo>
                    <a:lnTo>
                      <a:pt x="47516" y="8034"/>
                    </a:lnTo>
                    <a:cubicBezTo>
                      <a:pt x="47503" y="7929"/>
                      <a:pt x="47417" y="7849"/>
                      <a:pt x="47313" y="7844"/>
                    </a:cubicBezTo>
                    <a:lnTo>
                      <a:pt x="44236" y="7643"/>
                    </a:lnTo>
                    <a:cubicBezTo>
                      <a:pt x="44228" y="7643"/>
                      <a:pt x="44220" y="7642"/>
                      <a:pt x="44213" y="7642"/>
                    </a:cubicBezTo>
                    <a:cubicBezTo>
                      <a:pt x="44140" y="7642"/>
                      <a:pt x="44087" y="7678"/>
                      <a:pt x="44049" y="7732"/>
                    </a:cubicBezTo>
                    <a:cubicBezTo>
                      <a:pt x="44003" y="7790"/>
                      <a:pt x="43992" y="7868"/>
                      <a:pt x="44019" y="7937"/>
                    </a:cubicBezTo>
                    <a:lnTo>
                      <a:pt x="44222" y="8480"/>
                    </a:lnTo>
                    <a:lnTo>
                      <a:pt x="42672" y="8713"/>
                    </a:lnTo>
                    <a:lnTo>
                      <a:pt x="42340" y="7879"/>
                    </a:lnTo>
                    <a:cubicBezTo>
                      <a:pt x="42316" y="7823"/>
                      <a:pt x="42271" y="7780"/>
                      <a:pt x="42214" y="7758"/>
                    </a:cubicBezTo>
                    <a:lnTo>
                      <a:pt x="40698" y="7189"/>
                    </a:lnTo>
                    <a:lnTo>
                      <a:pt x="39843" y="5764"/>
                    </a:lnTo>
                    <a:cubicBezTo>
                      <a:pt x="39830" y="5742"/>
                      <a:pt x="39814" y="5724"/>
                      <a:pt x="39792" y="5708"/>
                    </a:cubicBezTo>
                    <a:lnTo>
                      <a:pt x="38287" y="4505"/>
                    </a:lnTo>
                    <a:lnTo>
                      <a:pt x="35977" y="2999"/>
                    </a:lnTo>
                    <a:lnTo>
                      <a:pt x="34798" y="2456"/>
                    </a:lnTo>
                    <a:lnTo>
                      <a:pt x="34712" y="1588"/>
                    </a:lnTo>
                    <a:cubicBezTo>
                      <a:pt x="34704" y="1518"/>
                      <a:pt x="34664" y="1457"/>
                      <a:pt x="34605" y="1422"/>
                    </a:cubicBezTo>
                    <a:lnTo>
                      <a:pt x="32223" y="31"/>
                    </a:lnTo>
                    <a:cubicBezTo>
                      <a:pt x="32191" y="13"/>
                      <a:pt x="32154" y="1"/>
                      <a:pt x="321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2"/>
              <p:cNvSpPr/>
              <p:nvPr/>
            </p:nvSpPr>
            <p:spPr>
              <a:xfrm>
                <a:off x="3117640" y="2456385"/>
                <a:ext cx="262704" cy="541716"/>
              </a:xfrm>
              <a:custGeom>
                <a:rect b="b" l="l" r="r" t="t"/>
                <a:pathLst>
                  <a:path extrusionOk="0" h="33715" w="16350">
                    <a:moveTo>
                      <a:pt x="230" y="0"/>
                    </a:moveTo>
                    <a:cubicBezTo>
                      <a:pt x="125" y="0"/>
                      <a:pt x="34" y="81"/>
                      <a:pt x="19" y="187"/>
                    </a:cubicBezTo>
                    <a:cubicBezTo>
                      <a:pt x="1" y="308"/>
                      <a:pt x="83" y="417"/>
                      <a:pt x="204" y="433"/>
                    </a:cubicBezTo>
                    <a:lnTo>
                      <a:pt x="2899" y="818"/>
                    </a:lnTo>
                    <a:lnTo>
                      <a:pt x="3837" y="1947"/>
                    </a:lnTo>
                    <a:cubicBezTo>
                      <a:pt x="3883" y="1997"/>
                      <a:pt x="3939" y="2024"/>
                      <a:pt x="4019" y="2024"/>
                    </a:cubicBezTo>
                    <a:lnTo>
                      <a:pt x="5302" y="1939"/>
                    </a:lnTo>
                    <a:lnTo>
                      <a:pt x="5377" y="2529"/>
                    </a:lnTo>
                    <a:cubicBezTo>
                      <a:pt x="5388" y="2610"/>
                      <a:pt x="5441" y="2676"/>
                      <a:pt x="5516" y="2706"/>
                    </a:cubicBezTo>
                    <a:cubicBezTo>
                      <a:pt x="5541" y="2714"/>
                      <a:pt x="5566" y="2719"/>
                      <a:pt x="5591" y="2719"/>
                    </a:cubicBezTo>
                    <a:cubicBezTo>
                      <a:pt x="5645" y="2719"/>
                      <a:pt x="5698" y="2699"/>
                      <a:pt x="5738" y="2660"/>
                    </a:cubicBezTo>
                    <a:lnTo>
                      <a:pt x="6741" y="1743"/>
                    </a:lnTo>
                    <a:lnTo>
                      <a:pt x="7463" y="2869"/>
                    </a:lnTo>
                    <a:lnTo>
                      <a:pt x="7554" y="4505"/>
                    </a:lnTo>
                    <a:lnTo>
                      <a:pt x="6228" y="5925"/>
                    </a:lnTo>
                    <a:cubicBezTo>
                      <a:pt x="6195" y="5960"/>
                      <a:pt x="6174" y="6003"/>
                      <a:pt x="6169" y="6051"/>
                    </a:cubicBezTo>
                    <a:lnTo>
                      <a:pt x="5872" y="8730"/>
                    </a:lnTo>
                    <a:cubicBezTo>
                      <a:pt x="5861" y="8813"/>
                      <a:pt x="5901" y="8893"/>
                      <a:pt x="5971" y="8935"/>
                    </a:cubicBezTo>
                    <a:lnTo>
                      <a:pt x="7265" y="9767"/>
                    </a:lnTo>
                    <a:lnTo>
                      <a:pt x="7366" y="12676"/>
                    </a:lnTo>
                    <a:lnTo>
                      <a:pt x="7757" y="14213"/>
                    </a:lnTo>
                    <a:lnTo>
                      <a:pt x="7757" y="16694"/>
                    </a:lnTo>
                    <a:cubicBezTo>
                      <a:pt x="7757" y="16788"/>
                      <a:pt x="7818" y="16871"/>
                      <a:pt x="7907" y="16900"/>
                    </a:cubicBezTo>
                    <a:lnTo>
                      <a:pt x="10209" y="17636"/>
                    </a:lnTo>
                    <a:lnTo>
                      <a:pt x="9944" y="19135"/>
                    </a:lnTo>
                    <a:cubicBezTo>
                      <a:pt x="9931" y="19202"/>
                      <a:pt x="9949" y="19269"/>
                      <a:pt x="9995" y="19317"/>
                    </a:cubicBezTo>
                    <a:lnTo>
                      <a:pt x="10789" y="20213"/>
                    </a:lnTo>
                    <a:cubicBezTo>
                      <a:pt x="10829" y="20258"/>
                      <a:pt x="10886" y="20286"/>
                      <a:pt x="10946" y="20286"/>
                    </a:cubicBezTo>
                    <a:cubicBezTo>
                      <a:pt x="10958" y="20286"/>
                      <a:pt x="10970" y="20285"/>
                      <a:pt x="10981" y="20282"/>
                    </a:cubicBezTo>
                    <a:lnTo>
                      <a:pt x="14454" y="19785"/>
                    </a:lnTo>
                    <a:cubicBezTo>
                      <a:pt x="14505" y="19780"/>
                      <a:pt x="14553" y="19753"/>
                      <a:pt x="14588" y="19713"/>
                    </a:cubicBezTo>
                    <a:lnTo>
                      <a:pt x="15080" y="19149"/>
                    </a:lnTo>
                    <a:lnTo>
                      <a:pt x="15321" y="19569"/>
                    </a:lnTo>
                    <a:lnTo>
                      <a:pt x="15842" y="20609"/>
                    </a:lnTo>
                    <a:lnTo>
                      <a:pt x="14682" y="21590"/>
                    </a:lnTo>
                    <a:cubicBezTo>
                      <a:pt x="14607" y="21651"/>
                      <a:pt x="14583" y="21753"/>
                      <a:pt x="14623" y="21841"/>
                    </a:cubicBezTo>
                    <a:lnTo>
                      <a:pt x="15272" y="23328"/>
                    </a:lnTo>
                    <a:lnTo>
                      <a:pt x="14513" y="24590"/>
                    </a:lnTo>
                    <a:lnTo>
                      <a:pt x="13075" y="24320"/>
                    </a:lnTo>
                    <a:cubicBezTo>
                      <a:pt x="13060" y="24316"/>
                      <a:pt x="13045" y="24315"/>
                      <a:pt x="13031" y="24315"/>
                    </a:cubicBezTo>
                    <a:cubicBezTo>
                      <a:pt x="12938" y="24315"/>
                      <a:pt x="12854" y="24379"/>
                      <a:pt x="12826" y="24469"/>
                    </a:cubicBezTo>
                    <a:lnTo>
                      <a:pt x="12430" y="25761"/>
                    </a:lnTo>
                    <a:cubicBezTo>
                      <a:pt x="12417" y="25804"/>
                      <a:pt x="12417" y="25849"/>
                      <a:pt x="12433" y="25892"/>
                    </a:cubicBezTo>
                    <a:lnTo>
                      <a:pt x="12880" y="27239"/>
                    </a:lnTo>
                    <a:lnTo>
                      <a:pt x="11307" y="28533"/>
                    </a:lnTo>
                    <a:cubicBezTo>
                      <a:pt x="11222" y="28606"/>
                      <a:pt x="11203" y="28734"/>
                      <a:pt x="11270" y="28827"/>
                    </a:cubicBezTo>
                    <a:lnTo>
                      <a:pt x="12364" y="30378"/>
                    </a:lnTo>
                    <a:lnTo>
                      <a:pt x="11503" y="31413"/>
                    </a:lnTo>
                    <a:lnTo>
                      <a:pt x="9848" y="32386"/>
                    </a:lnTo>
                    <a:cubicBezTo>
                      <a:pt x="9818" y="32402"/>
                      <a:pt x="9794" y="32426"/>
                      <a:pt x="9775" y="32456"/>
                    </a:cubicBezTo>
                    <a:lnTo>
                      <a:pt x="9182" y="33381"/>
                    </a:lnTo>
                    <a:cubicBezTo>
                      <a:pt x="9118" y="33480"/>
                      <a:pt x="9147" y="33616"/>
                      <a:pt x="9249" y="33680"/>
                    </a:cubicBezTo>
                    <a:cubicBezTo>
                      <a:pt x="9283" y="33702"/>
                      <a:pt x="9324" y="33715"/>
                      <a:pt x="9364" y="33715"/>
                    </a:cubicBezTo>
                    <a:lnTo>
                      <a:pt x="9366" y="33715"/>
                    </a:lnTo>
                    <a:cubicBezTo>
                      <a:pt x="9436" y="33715"/>
                      <a:pt x="9508" y="33680"/>
                      <a:pt x="9548" y="33613"/>
                    </a:cubicBezTo>
                    <a:lnTo>
                      <a:pt x="10115" y="32734"/>
                    </a:lnTo>
                    <a:lnTo>
                      <a:pt x="11757" y="31768"/>
                    </a:lnTo>
                    <a:cubicBezTo>
                      <a:pt x="11778" y="31755"/>
                      <a:pt x="11797" y="31739"/>
                      <a:pt x="11813" y="31720"/>
                    </a:cubicBezTo>
                    <a:lnTo>
                      <a:pt x="12805" y="30528"/>
                    </a:lnTo>
                    <a:cubicBezTo>
                      <a:pt x="12869" y="30453"/>
                      <a:pt x="12872" y="30346"/>
                      <a:pt x="12815" y="30266"/>
                    </a:cubicBezTo>
                    <a:lnTo>
                      <a:pt x="11741" y="28742"/>
                    </a:lnTo>
                    <a:lnTo>
                      <a:pt x="13273" y="27480"/>
                    </a:lnTo>
                    <a:cubicBezTo>
                      <a:pt x="13342" y="27424"/>
                      <a:pt x="13369" y="27330"/>
                      <a:pt x="13339" y="27245"/>
                    </a:cubicBezTo>
                    <a:lnTo>
                      <a:pt x="12866" y="25822"/>
                    </a:lnTo>
                    <a:lnTo>
                      <a:pt x="13187" y="24782"/>
                    </a:lnTo>
                    <a:lnTo>
                      <a:pt x="14583" y="25044"/>
                    </a:lnTo>
                    <a:cubicBezTo>
                      <a:pt x="14597" y="25047"/>
                      <a:pt x="14611" y="25049"/>
                      <a:pt x="14625" y="25049"/>
                    </a:cubicBezTo>
                    <a:cubicBezTo>
                      <a:pt x="14700" y="25049"/>
                      <a:pt x="14769" y="25008"/>
                      <a:pt x="14810" y="24943"/>
                    </a:cubicBezTo>
                    <a:lnTo>
                      <a:pt x="15703" y="23456"/>
                    </a:lnTo>
                    <a:cubicBezTo>
                      <a:pt x="15738" y="23395"/>
                      <a:pt x="15743" y="23320"/>
                      <a:pt x="15716" y="23256"/>
                    </a:cubicBezTo>
                    <a:lnTo>
                      <a:pt x="15085" y="21817"/>
                    </a:lnTo>
                    <a:lnTo>
                      <a:pt x="16251" y="20828"/>
                    </a:lnTo>
                    <a:cubicBezTo>
                      <a:pt x="16329" y="20764"/>
                      <a:pt x="16350" y="20657"/>
                      <a:pt x="16307" y="20566"/>
                    </a:cubicBezTo>
                    <a:lnTo>
                      <a:pt x="15706" y="19365"/>
                    </a:lnTo>
                    <a:lnTo>
                      <a:pt x="15307" y="18670"/>
                    </a:lnTo>
                    <a:cubicBezTo>
                      <a:pt x="15272" y="18609"/>
                      <a:pt x="15211" y="18569"/>
                      <a:pt x="15141" y="18563"/>
                    </a:cubicBezTo>
                    <a:cubicBezTo>
                      <a:pt x="15135" y="18563"/>
                      <a:pt x="15129" y="18563"/>
                      <a:pt x="15123" y="18563"/>
                    </a:cubicBezTo>
                    <a:cubicBezTo>
                      <a:pt x="15059" y="18563"/>
                      <a:pt x="14998" y="18587"/>
                      <a:pt x="14957" y="18636"/>
                    </a:cubicBezTo>
                    <a:lnTo>
                      <a:pt x="14315" y="19368"/>
                    </a:lnTo>
                    <a:lnTo>
                      <a:pt x="11037" y="19836"/>
                    </a:lnTo>
                    <a:lnTo>
                      <a:pt x="10390" y="19109"/>
                    </a:lnTo>
                    <a:lnTo>
                      <a:pt x="10668" y="17526"/>
                    </a:lnTo>
                    <a:cubicBezTo>
                      <a:pt x="10690" y="17419"/>
                      <a:pt x="10626" y="17315"/>
                      <a:pt x="10521" y="17280"/>
                    </a:cubicBezTo>
                    <a:lnTo>
                      <a:pt x="8190" y="16534"/>
                    </a:lnTo>
                    <a:lnTo>
                      <a:pt x="8185" y="14160"/>
                    </a:lnTo>
                    <a:lnTo>
                      <a:pt x="7794" y="12617"/>
                    </a:lnTo>
                    <a:lnTo>
                      <a:pt x="7695" y="9639"/>
                    </a:lnTo>
                    <a:cubicBezTo>
                      <a:pt x="7693" y="9569"/>
                      <a:pt x="7655" y="9502"/>
                      <a:pt x="7596" y="9465"/>
                    </a:cubicBezTo>
                    <a:lnTo>
                      <a:pt x="6318" y="8644"/>
                    </a:lnTo>
                    <a:lnTo>
                      <a:pt x="6594" y="6171"/>
                    </a:lnTo>
                    <a:lnTo>
                      <a:pt x="7936" y="4733"/>
                    </a:lnTo>
                    <a:cubicBezTo>
                      <a:pt x="7976" y="4690"/>
                      <a:pt x="7995" y="4634"/>
                      <a:pt x="7992" y="4575"/>
                    </a:cubicBezTo>
                    <a:lnTo>
                      <a:pt x="7893" y="2786"/>
                    </a:lnTo>
                    <a:cubicBezTo>
                      <a:pt x="7891" y="2749"/>
                      <a:pt x="7880" y="2714"/>
                      <a:pt x="7858" y="2682"/>
                    </a:cubicBezTo>
                    <a:lnTo>
                      <a:pt x="6965" y="1292"/>
                    </a:lnTo>
                    <a:cubicBezTo>
                      <a:pt x="6931" y="1238"/>
                      <a:pt x="6875" y="1203"/>
                      <a:pt x="6810" y="1195"/>
                    </a:cubicBezTo>
                    <a:cubicBezTo>
                      <a:pt x="6801" y="1194"/>
                      <a:pt x="6792" y="1193"/>
                      <a:pt x="6782" y="1193"/>
                    </a:cubicBezTo>
                    <a:cubicBezTo>
                      <a:pt x="6730" y="1193"/>
                      <a:pt x="6677" y="1212"/>
                      <a:pt x="6637" y="1249"/>
                    </a:cubicBezTo>
                    <a:lnTo>
                      <a:pt x="5757" y="2056"/>
                    </a:lnTo>
                    <a:lnTo>
                      <a:pt x="5709" y="1679"/>
                    </a:lnTo>
                    <a:cubicBezTo>
                      <a:pt x="5696" y="1570"/>
                      <a:pt x="5610" y="1492"/>
                      <a:pt x="5491" y="1492"/>
                    </a:cubicBezTo>
                    <a:cubicBezTo>
                      <a:pt x="5487" y="1492"/>
                      <a:pt x="5483" y="1492"/>
                      <a:pt x="5479" y="1492"/>
                    </a:cubicBezTo>
                    <a:lnTo>
                      <a:pt x="4102" y="1583"/>
                    </a:lnTo>
                    <a:lnTo>
                      <a:pt x="3180" y="476"/>
                    </a:lnTo>
                    <a:cubicBezTo>
                      <a:pt x="3145" y="436"/>
                      <a:pt x="3097" y="409"/>
                      <a:pt x="3043" y="401"/>
                    </a:cubicBezTo>
                    <a:lnTo>
                      <a:pt x="263" y="3"/>
                    </a:lnTo>
                    <a:cubicBezTo>
                      <a:pt x="252" y="1"/>
                      <a:pt x="241" y="0"/>
                      <a:pt x="2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2"/>
              <p:cNvSpPr/>
              <p:nvPr/>
            </p:nvSpPr>
            <p:spPr>
              <a:xfrm>
                <a:off x="3457227" y="1641441"/>
                <a:ext cx="128556" cy="416936"/>
              </a:xfrm>
              <a:custGeom>
                <a:rect b="b" l="l" r="r" t="t"/>
                <a:pathLst>
                  <a:path extrusionOk="0" h="25949" w="8001">
                    <a:moveTo>
                      <a:pt x="3760" y="0"/>
                    </a:moveTo>
                    <a:cubicBezTo>
                      <a:pt x="3675" y="0"/>
                      <a:pt x="3594" y="50"/>
                      <a:pt x="3559" y="135"/>
                    </a:cubicBezTo>
                    <a:lnTo>
                      <a:pt x="3035" y="1378"/>
                    </a:lnTo>
                    <a:lnTo>
                      <a:pt x="2086" y="2140"/>
                    </a:lnTo>
                    <a:cubicBezTo>
                      <a:pt x="2046" y="2169"/>
                      <a:pt x="2022" y="2212"/>
                      <a:pt x="2009" y="2258"/>
                    </a:cubicBezTo>
                    <a:lnTo>
                      <a:pt x="1525" y="4290"/>
                    </a:lnTo>
                    <a:lnTo>
                      <a:pt x="73" y="5937"/>
                    </a:lnTo>
                    <a:cubicBezTo>
                      <a:pt x="9" y="6009"/>
                      <a:pt x="1" y="6116"/>
                      <a:pt x="54" y="6196"/>
                    </a:cubicBezTo>
                    <a:lnTo>
                      <a:pt x="907" y="7527"/>
                    </a:lnTo>
                    <a:lnTo>
                      <a:pt x="814" y="9142"/>
                    </a:lnTo>
                    <a:cubicBezTo>
                      <a:pt x="808" y="9212"/>
                      <a:pt x="838" y="9281"/>
                      <a:pt x="894" y="9324"/>
                    </a:cubicBezTo>
                    <a:lnTo>
                      <a:pt x="1910" y="10158"/>
                    </a:lnTo>
                    <a:lnTo>
                      <a:pt x="2006" y="11848"/>
                    </a:lnTo>
                    <a:cubicBezTo>
                      <a:pt x="2006" y="11880"/>
                      <a:pt x="2017" y="11912"/>
                      <a:pt x="2033" y="11942"/>
                    </a:cubicBezTo>
                    <a:lnTo>
                      <a:pt x="3124" y="13925"/>
                    </a:lnTo>
                    <a:cubicBezTo>
                      <a:pt x="3142" y="13963"/>
                      <a:pt x="3174" y="13995"/>
                      <a:pt x="3212" y="14014"/>
                    </a:cubicBezTo>
                    <a:lnTo>
                      <a:pt x="5787" y="15348"/>
                    </a:lnTo>
                    <a:lnTo>
                      <a:pt x="5875" y="16516"/>
                    </a:lnTo>
                    <a:cubicBezTo>
                      <a:pt x="5880" y="16575"/>
                      <a:pt x="5907" y="16631"/>
                      <a:pt x="5955" y="16669"/>
                    </a:cubicBezTo>
                    <a:lnTo>
                      <a:pt x="7463" y="17912"/>
                    </a:lnTo>
                    <a:lnTo>
                      <a:pt x="6549" y="18912"/>
                    </a:lnTo>
                    <a:lnTo>
                      <a:pt x="5626" y="19471"/>
                    </a:lnTo>
                    <a:lnTo>
                      <a:pt x="4137" y="19968"/>
                    </a:lnTo>
                    <a:cubicBezTo>
                      <a:pt x="4075" y="19987"/>
                      <a:pt x="4027" y="20035"/>
                      <a:pt x="4003" y="20096"/>
                    </a:cubicBezTo>
                    <a:cubicBezTo>
                      <a:pt x="3979" y="20155"/>
                      <a:pt x="3984" y="20225"/>
                      <a:pt x="4017" y="20281"/>
                    </a:cubicBezTo>
                    <a:lnTo>
                      <a:pt x="4795" y="21642"/>
                    </a:lnTo>
                    <a:lnTo>
                      <a:pt x="5094" y="23024"/>
                    </a:lnTo>
                    <a:lnTo>
                      <a:pt x="6086" y="25804"/>
                    </a:lnTo>
                    <a:cubicBezTo>
                      <a:pt x="6118" y="25893"/>
                      <a:pt x="6201" y="25949"/>
                      <a:pt x="6289" y="25949"/>
                    </a:cubicBezTo>
                    <a:lnTo>
                      <a:pt x="6292" y="25946"/>
                    </a:lnTo>
                    <a:cubicBezTo>
                      <a:pt x="6316" y="25946"/>
                      <a:pt x="6340" y="25941"/>
                      <a:pt x="6364" y="25933"/>
                    </a:cubicBezTo>
                    <a:cubicBezTo>
                      <a:pt x="6476" y="25893"/>
                      <a:pt x="6535" y="25770"/>
                      <a:pt x="6495" y="25655"/>
                    </a:cubicBezTo>
                    <a:lnTo>
                      <a:pt x="5511" y="22904"/>
                    </a:lnTo>
                    <a:lnTo>
                      <a:pt x="5212" y="21516"/>
                    </a:lnTo>
                    <a:cubicBezTo>
                      <a:pt x="5209" y="21492"/>
                      <a:pt x="5201" y="21473"/>
                      <a:pt x="5190" y="21452"/>
                    </a:cubicBezTo>
                    <a:lnTo>
                      <a:pt x="4527" y="20291"/>
                    </a:lnTo>
                    <a:lnTo>
                      <a:pt x="5808" y="19861"/>
                    </a:lnTo>
                    <a:lnTo>
                      <a:pt x="6800" y="19265"/>
                    </a:lnTo>
                    <a:cubicBezTo>
                      <a:pt x="6819" y="19254"/>
                      <a:pt x="6835" y="19241"/>
                      <a:pt x="6848" y="19227"/>
                    </a:cubicBezTo>
                    <a:lnTo>
                      <a:pt x="7939" y="18035"/>
                    </a:lnTo>
                    <a:cubicBezTo>
                      <a:pt x="7979" y="17992"/>
                      <a:pt x="8000" y="17933"/>
                      <a:pt x="7995" y="17874"/>
                    </a:cubicBezTo>
                    <a:cubicBezTo>
                      <a:pt x="7992" y="17813"/>
                      <a:pt x="7963" y="17759"/>
                      <a:pt x="7917" y="17722"/>
                    </a:cubicBezTo>
                    <a:lnTo>
                      <a:pt x="6303" y="16390"/>
                    </a:lnTo>
                    <a:lnTo>
                      <a:pt x="6209" y="15193"/>
                    </a:lnTo>
                    <a:cubicBezTo>
                      <a:pt x="6204" y="15118"/>
                      <a:pt x="6158" y="15051"/>
                      <a:pt x="6091" y="15016"/>
                    </a:cubicBezTo>
                    <a:lnTo>
                      <a:pt x="3471" y="13658"/>
                    </a:lnTo>
                    <a:lnTo>
                      <a:pt x="2436" y="11773"/>
                    </a:lnTo>
                    <a:lnTo>
                      <a:pt x="2338" y="10038"/>
                    </a:lnTo>
                    <a:cubicBezTo>
                      <a:pt x="2335" y="9976"/>
                      <a:pt x="2305" y="9920"/>
                      <a:pt x="2260" y="9880"/>
                    </a:cubicBezTo>
                    <a:lnTo>
                      <a:pt x="1255" y="9057"/>
                    </a:lnTo>
                    <a:lnTo>
                      <a:pt x="1346" y="7482"/>
                    </a:lnTo>
                    <a:cubicBezTo>
                      <a:pt x="1348" y="7436"/>
                      <a:pt x="1338" y="7391"/>
                      <a:pt x="1314" y="7351"/>
                    </a:cubicBezTo>
                    <a:lnTo>
                      <a:pt x="509" y="6100"/>
                    </a:lnTo>
                    <a:lnTo>
                      <a:pt x="1888" y="4536"/>
                    </a:lnTo>
                    <a:cubicBezTo>
                      <a:pt x="1912" y="4509"/>
                      <a:pt x="1928" y="4477"/>
                      <a:pt x="1936" y="4442"/>
                    </a:cubicBezTo>
                    <a:lnTo>
                      <a:pt x="2415" y="2431"/>
                    </a:lnTo>
                    <a:lnTo>
                      <a:pt x="3348" y="1683"/>
                    </a:lnTo>
                    <a:cubicBezTo>
                      <a:pt x="3378" y="1661"/>
                      <a:pt x="3399" y="1632"/>
                      <a:pt x="3412" y="1597"/>
                    </a:cubicBezTo>
                    <a:lnTo>
                      <a:pt x="3960" y="303"/>
                    </a:lnTo>
                    <a:cubicBezTo>
                      <a:pt x="4006" y="191"/>
                      <a:pt x="3955" y="65"/>
                      <a:pt x="3843" y="17"/>
                    </a:cubicBezTo>
                    <a:cubicBezTo>
                      <a:pt x="3816" y="6"/>
                      <a:pt x="3787" y="0"/>
                      <a:pt x="37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2"/>
              <p:cNvSpPr/>
              <p:nvPr/>
            </p:nvSpPr>
            <p:spPr>
              <a:xfrm>
                <a:off x="3208373" y="1875947"/>
                <a:ext cx="57152" cy="338671"/>
              </a:xfrm>
              <a:custGeom>
                <a:rect b="b" l="l" r="r" t="t"/>
                <a:pathLst>
                  <a:path extrusionOk="0" h="21078" w="3557">
                    <a:moveTo>
                      <a:pt x="539" y="0"/>
                    </a:moveTo>
                    <a:cubicBezTo>
                      <a:pt x="509" y="0"/>
                      <a:pt x="479" y="7"/>
                      <a:pt x="450" y="20"/>
                    </a:cubicBezTo>
                    <a:cubicBezTo>
                      <a:pt x="340" y="68"/>
                      <a:pt x="292" y="199"/>
                      <a:pt x="343" y="309"/>
                    </a:cubicBezTo>
                    <a:lnTo>
                      <a:pt x="1326" y="2469"/>
                    </a:lnTo>
                    <a:lnTo>
                      <a:pt x="1703" y="3606"/>
                    </a:lnTo>
                    <a:lnTo>
                      <a:pt x="1318" y="5434"/>
                    </a:lnTo>
                    <a:cubicBezTo>
                      <a:pt x="1308" y="5488"/>
                      <a:pt x="1318" y="5547"/>
                      <a:pt x="1348" y="5592"/>
                    </a:cubicBezTo>
                    <a:lnTo>
                      <a:pt x="1741" y="6220"/>
                    </a:lnTo>
                    <a:lnTo>
                      <a:pt x="107" y="7490"/>
                    </a:lnTo>
                    <a:cubicBezTo>
                      <a:pt x="24" y="7555"/>
                      <a:pt x="0" y="7672"/>
                      <a:pt x="51" y="7763"/>
                    </a:cubicBezTo>
                    <a:lnTo>
                      <a:pt x="832" y="9223"/>
                    </a:lnTo>
                    <a:lnTo>
                      <a:pt x="1417" y="10883"/>
                    </a:lnTo>
                    <a:lnTo>
                      <a:pt x="1514" y="12314"/>
                    </a:lnTo>
                    <a:lnTo>
                      <a:pt x="1417" y="13971"/>
                    </a:lnTo>
                    <a:lnTo>
                      <a:pt x="1225" y="14936"/>
                    </a:lnTo>
                    <a:cubicBezTo>
                      <a:pt x="1153" y="15086"/>
                      <a:pt x="816" y="15808"/>
                      <a:pt x="722" y="16463"/>
                    </a:cubicBezTo>
                    <a:cubicBezTo>
                      <a:pt x="621" y="17172"/>
                      <a:pt x="717" y="19102"/>
                      <a:pt x="720" y="19185"/>
                    </a:cubicBezTo>
                    <a:cubicBezTo>
                      <a:pt x="725" y="19262"/>
                      <a:pt x="768" y="19329"/>
                      <a:pt x="835" y="19367"/>
                    </a:cubicBezTo>
                    <a:lnTo>
                      <a:pt x="2294" y="20145"/>
                    </a:lnTo>
                    <a:lnTo>
                      <a:pt x="3166" y="21016"/>
                    </a:lnTo>
                    <a:cubicBezTo>
                      <a:pt x="3209" y="21056"/>
                      <a:pt x="3262" y="21078"/>
                      <a:pt x="3318" y="21078"/>
                    </a:cubicBezTo>
                    <a:cubicBezTo>
                      <a:pt x="3374" y="21078"/>
                      <a:pt x="3431" y="21056"/>
                      <a:pt x="3471" y="21014"/>
                    </a:cubicBezTo>
                    <a:cubicBezTo>
                      <a:pt x="3556" y="20928"/>
                      <a:pt x="3556" y="20792"/>
                      <a:pt x="3471" y="20706"/>
                    </a:cubicBezTo>
                    <a:lnTo>
                      <a:pt x="2578" y="19813"/>
                    </a:lnTo>
                    <a:cubicBezTo>
                      <a:pt x="2562" y="19797"/>
                      <a:pt x="2546" y="19784"/>
                      <a:pt x="2527" y="19776"/>
                    </a:cubicBezTo>
                    <a:lnTo>
                      <a:pt x="1147" y="19038"/>
                    </a:lnTo>
                    <a:cubicBezTo>
                      <a:pt x="1129" y="18599"/>
                      <a:pt x="1070" y="17091"/>
                      <a:pt x="1150" y="16525"/>
                    </a:cubicBezTo>
                    <a:cubicBezTo>
                      <a:pt x="1244" y="15872"/>
                      <a:pt x="1623" y="15108"/>
                      <a:pt x="1626" y="15102"/>
                    </a:cubicBezTo>
                    <a:cubicBezTo>
                      <a:pt x="1637" y="15084"/>
                      <a:pt x="1642" y="15065"/>
                      <a:pt x="1645" y="15046"/>
                    </a:cubicBezTo>
                    <a:lnTo>
                      <a:pt x="1848" y="14025"/>
                    </a:lnTo>
                    <a:lnTo>
                      <a:pt x="1947" y="12311"/>
                    </a:lnTo>
                    <a:lnTo>
                      <a:pt x="1848" y="10822"/>
                    </a:lnTo>
                    <a:cubicBezTo>
                      <a:pt x="1845" y="10803"/>
                      <a:pt x="1842" y="10782"/>
                      <a:pt x="1834" y="10763"/>
                    </a:cubicBezTo>
                    <a:lnTo>
                      <a:pt x="1228" y="9046"/>
                    </a:lnTo>
                    <a:lnTo>
                      <a:pt x="519" y="7720"/>
                    </a:lnTo>
                    <a:lnTo>
                      <a:pt x="2161" y="6442"/>
                    </a:lnTo>
                    <a:cubicBezTo>
                      <a:pt x="2249" y="6375"/>
                      <a:pt x="2270" y="6250"/>
                      <a:pt x="2211" y="6156"/>
                    </a:cubicBezTo>
                    <a:lnTo>
                      <a:pt x="1762" y="5437"/>
                    </a:lnTo>
                    <a:lnTo>
                      <a:pt x="2142" y="3638"/>
                    </a:lnTo>
                    <a:cubicBezTo>
                      <a:pt x="2150" y="3600"/>
                      <a:pt x="2147" y="3560"/>
                      <a:pt x="2134" y="3523"/>
                    </a:cubicBezTo>
                    <a:lnTo>
                      <a:pt x="1730" y="2312"/>
                    </a:lnTo>
                    <a:lnTo>
                      <a:pt x="738" y="127"/>
                    </a:lnTo>
                    <a:cubicBezTo>
                      <a:pt x="701" y="49"/>
                      <a:pt x="622" y="0"/>
                      <a:pt x="5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2"/>
              <p:cNvSpPr/>
              <p:nvPr/>
            </p:nvSpPr>
            <p:spPr>
              <a:xfrm>
                <a:off x="3661798" y="1838284"/>
                <a:ext cx="638731" cy="759109"/>
              </a:xfrm>
              <a:custGeom>
                <a:rect b="b" l="l" r="r" t="t"/>
                <a:pathLst>
                  <a:path extrusionOk="0" h="47245" w="39753">
                    <a:moveTo>
                      <a:pt x="19993" y="0"/>
                    </a:moveTo>
                    <a:cubicBezTo>
                      <a:pt x="19905" y="0"/>
                      <a:pt x="19823" y="19"/>
                      <a:pt x="19748" y="57"/>
                    </a:cubicBezTo>
                    <a:cubicBezTo>
                      <a:pt x="19518" y="172"/>
                      <a:pt x="19449" y="418"/>
                      <a:pt x="19430" y="584"/>
                    </a:cubicBezTo>
                    <a:lnTo>
                      <a:pt x="17853" y="1303"/>
                    </a:lnTo>
                    <a:cubicBezTo>
                      <a:pt x="17802" y="1327"/>
                      <a:pt x="17759" y="1370"/>
                      <a:pt x="17740" y="1423"/>
                    </a:cubicBezTo>
                    <a:lnTo>
                      <a:pt x="17002" y="3345"/>
                    </a:lnTo>
                    <a:lnTo>
                      <a:pt x="15518" y="3404"/>
                    </a:lnTo>
                    <a:lnTo>
                      <a:pt x="14973" y="3022"/>
                    </a:lnTo>
                    <a:cubicBezTo>
                      <a:pt x="14930" y="2992"/>
                      <a:pt x="14890" y="2963"/>
                      <a:pt x="14855" y="2939"/>
                    </a:cubicBezTo>
                    <a:cubicBezTo>
                      <a:pt x="14957" y="2792"/>
                      <a:pt x="15099" y="2519"/>
                      <a:pt x="15125" y="1934"/>
                    </a:cubicBezTo>
                    <a:cubicBezTo>
                      <a:pt x="15160" y="1223"/>
                      <a:pt x="15072" y="787"/>
                      <a:pt x="14855" y="602"/>
                    </a:cubicBezTo>
                    <a:cubicBezTo>
                      <a:pt x="14765" y="525"/>
                      <a:pt x="14677" y="508"/>
                      <a:pt x="14619" y="508"/>
                    </a:cubicBezTo>
                    <a:cubicBezTo>
                      <a:pt x="14593" y="508"/>
                      <a:pt x="14573" y="512"/>
                      <a:pt x="14561" y="514"/>
                    </a:cubicBezTo>
                    <a:cubicBezTo>
                      <a:pt x="14532" y="519"/>
                      <a:pt x="14503" y="533"/>
                      <a:pt x="14478" y="549"/>
                    </a:cubicBezTo>
                    <a:lnTo>
                      <a:pt x="13326" y="1386"/>
                    </a:lnTo>
                    <a:cubicBezTo>
                      <a:pt x="13270" y="1426"/>
                      <a:pt x="13235" y="1490"/>
                      <a:pt x="13235" y="1559"/>
                    </a:cubicBezTo>
                    <a:lnTo>
                      <a:pt x="13235" y="2535"/>
                    </a:lnTo>
                    <a:lnTo>
                      <a:pt x="12005" y="2741"/>
                    </a:lnTo>
                    <a:cubicBezTo>
                      <a:pt x="11976" y="2747"/>
                      <a:pt x="11949" y="2757"/>
                      <a:pt x="11925" y="2773"/>
                    </a:cubicBezTo>
                    <a:lnTo>
                      <a:pt x="10939" y="3404"/>
                    </a:lnTo>
                    <a:lnTo>
                      <a:pt x="10091" y="4193"/>
                    </a:lnTo>
                    <a:cubicBezTo>
                      <a:pt x="9235" y="4984"/>
                      <a:pt x="8401" y="6115"/>
                      <a:pt x="8401" y="6129"/>
                    </a:cubicBezTo>
                    <a:lnTo>
                      <a:pt x="7257" y="7115"/>
                    </a:lnTo>
                    <a:lnTo>
                      <a:pt x="6864" y="5920"/>
                    </a:lnTo>
                    <a:cubicBezTo>
                      <a:pt x="6834" y="5832"/>
                      <a:pt x="6752" y="5770"/>
                      <a:pt x="6658" y="5770"/>
                    </a:cubicBezTo>
                    <a:lnTo>
                      <a:pt x="5688" y="5770"/>
                    </a:lnTo>
                    <a:cubicBezTo>
                      <a:pt x="5613" y="5770"/>
                      <a:pt x="5543" y="5811"/>
                      <a:pt x="5503" y="5875"/>
                    </a:cubicBezTo>
                    <a:cubicBezTo>
                      <a:pt x="5463" y="5936"/>
                      <a:pt x="5460" y="6016"/>
                      <a:pt x="5492" y="6083"/>
                    </a:cubicBezTo>
                    <a:lnTo>
                      <a:pt x="6155" y="7452"/>
                    </a:lnTo>
                    <a:lnTo>
                      <a:pt x="5174" y="8487"/>
                    </a:lnTo>
                    <a:lnTo>
                      <a:pt x="4158" y="9276"/>
                    </a:lnTo>
                    <a:cubicBezTo>
                      <a:pt x="4137" y="9294"/>
                      <a:pt x="4115" y="9316"/>
                      <a:pt x="4102" y="9340"/>
                    </a:cubicBezTo>
                    <a:lnTo>
                      <a:pt x="3041" y="11230"/>
                    </a:lnTo>
                    <a:lnTo>
                      <a:pt x="2097" y="11765"/>
                    </a:lnTo>
                    <a:lnTo>
                      <a:pt x="113" y="13310"/>
                    </a:lnTo>
                    <a:cubicBezTo>
                      <a:pt x="19" y="13382"/>
                      <a:pt x="1" y="13521"/>
                      <a:pt x="76" y="13615"/>
                    </a:cubicBezTo>
                    <a:cubicBezTo>
                      <a:pt x="119" y="13669"/>
                      <a:pt x="183" y="13697"/>
                      <a:pt x="248" y="13697"/>
                    </a:cubicBezTo>
                    <a:cubicBezTo>
                      <a:pt x="294" y="13697"/>
                      <a:pt x="341" y="13683"/>
                      <a:pt x="380" y="13652"/>
                    </a:cubicBezTo>
                    <a:lnTo>
                      <a:pt x="2335" y="12123"/>
                    </a:lnTo>
                    <a:lnTo>
                      <a:pt x="3305" y="11578"/>
                    </a:lnTo>
                    <a:cubicBezTo>
                      <a:pt x="3343" y="11559"/>
                      <a:pt x="3369" y="11529"/>
                      <a:pt x="3391" y="11495"/>
                    </a:cubicBezTo>
                    <a:lnTo>
                      <a:pt x="4460" y="9591"/>
                    </a:lnTo>
                    <a:lnTo>
                      <a:pt x="5466" y="8808"/>
                    </a:lnTo>
                    <a:lnTo>
                      <a:pt x="6572" y="7642"/>
                    </a:lnTo>
                    <a:cubicBezTo>
                      <a:pt x="6634" y="7575"/>
                      <a:pt x="6650" y="7479"/>
                      <a:pt x="6613" y="7396"/>
                    </a:cubicBezTo>
                    <a:lnTo>
                      <a:pt x="6035" y="6206"/>
                    </a:lnTo>
                    <a:lnTo>
                      <a:pt x="6500" y="6206"/>
                    </a:lnTo>
                    <a:lnTo>
                      <a:pt x="6947" y="7559"/>
                    </a:lnTo>
                    <a:cubicBezTo>
                      <a:pt x="6968" y="7629"/>
                      <a:pt x="7024" y="7682"/>
                      <a:pt x="7094" y="7701"/>
                    </a:cubicBezTo>
                    <a:cubicBezTo>
                      <a:pt x="7113" y="7706"/>
                      <a:pt x="7133" y="7708"/>
                      <a:pt x="7153" y="7708"/>
                    </a:cubicBezTo>
                    <a:cubicBezTo>
                      <a:pt x="7205" y="7708"/>
                      <a:pt x="7255" y="7690"/>
                      <a:pt x="7294" y="7655"/>
                    </a:cubicBezTo>
                    <a:lnTo>
                      <a:pt x="8719" y="6420"/>
                    </a:lnTo>
                    <a:cubicBezTo>
                      <a:pt x="8725" y="6409"/>
                      <a:pt x="9562" y="5276"/>
                      <a:pt x="10385" y="4508"/>
                    </a:cubicBezTo>
                    <a:lnTo>
                      <a:pt x="11203" y="3744"/>
                    </a:lnTo>
                    <a:lnTo>
                      <a:pt x="12120" y="3161"/>
                    </a:lnTo>
                    <a:lnTo>
                      <a:pt x="13489" y="2934"/>
                    </a:lnTo>
                    <a:cubicBezTo>
                      <a:pt x="13593" y="2915"/>
                      <a:pt x="13671" y="2824"/>
                      <a:pt x="13671" y="2720"/>
                    </a:cubicBezTo>
                    <a:lnTo>
                      <a:pt x="13671" y="1669"/>
                    </a:lnTo>
                    <a:lnTo>
                      <a:pt x="14609" y="990"/>
                    </a:lnTo>
                    <a:cubicBezTo>
                      <a:pt x="14655" y="1089"/>
                      <a:pt x="14719" y="1335"/>
                      <a:pt x="14692" y="1912"/>
                    </a:cubicBezTo>
                    <a:cubicBezTo>
                      <a:pt x="14666" y="2482"/>
                      <a:pt x="14524" y="2661"/>
                      <a:pt x="14457" y="2744"/>
                    </a:cubicBezTo>
                    <a:cubicBezTo>
                      <a:pt x="14414" y="2800"/>
                      <a:pt x="14350" y="2883"/>
                      <a:pt x="14366" y="3003"/>
                    </a:cubicBezTo>
                    <a:cubicBezTo>
                      <a:pt x="14388" y="3140"/>
                      <a:pt x="14478" y="3204"/>
                      <a:pt x="14724" y="3375"/>
                    </a:cubicBezTo>
                    <a:lnTo>
                      <a:pt x="15331" y="3800"/>
                    </a:lnTo>
                    <a:cubicBezTo>
                      <a:pt x="15364" y="3824"/>
                      <a:pt x="15406" y="3841"/>
                      <a:pt x="15448" y="3841"/>
                    </a:cubicBezTo>
                    <a:cubicBezTo>
                      <a:pt x="15454" y="3841"/>
                      <a:pt x="15459" y="3841"/>
                      <a:pt x="15465" y="3840"/>
                    </a:cubicBezTo>
                    <a:lnTo>
                      <a:pt x="17163" y="3773"/>
                    </a:lnTo>
                    <a:cubicBezTo>
                      <a:pt x="17248" y="3771"/>
                      <a:pt x="17326" y="3714"/>
                      <a:pt x="17358" y="3634"/>
                    </a:cubicBezTo>
                    <a:lnTo>
                      <a:pt x="18115" y="1661"/>
                    </a:lnTo>
                    <a:lnTo>
                      <a:pt x="19732" y="923"/>
                    </a:lnTo>
                    <a:cubicBezTo>
                      <a:pt x="19812" y="886"/>
                      <a:pt x="19863" y="803"/>
                      <a:pt x="19858" y="715"/>
                    </a:cubicBezTo>
                    <a:cubicBezTo>
                      <a:pt x="19855" y="624"/>
                      <a:pt x="19882" y="474"/>
                      <a:pt x="19943" y="445"/>
                    </a:cubicBezTo>
                    <a:cubicBezTo>
                      <a:pt x="19949" y="443"/>
                      <a:pt x="19964" y="437"/>
                      <a:pt x="19993" y="437"/>
                    </a:cubicBezTo>
                    <a:cubicBezTo>
                      <a:pt x="20084" y="437"/>
                      <a:pt x="20308" y="492"/>
                      <a:pt x="20775" y="891"/>
                    </a:cubicBezTo>
                    <a:lnTo>
                      <a:pt x="22093" y="2014"/>
                    </a:lnTo>
                    <a:lnTo>
                      <a:pt x="23368" y="3345"/>
                    </a:lnTo>
                    <a:lnTo>
                      <a:pt x="24093" y="4134"/>
                    </a:lnTo>
                    <a:cubicBezTo>
                      <a:pt x="24130" y="4174"/>
                      <a:pt x="24181" y="4198"/>
                      <a:pt x="24235" y="4204"/>
                    </a:cubicBezTo>
                    <a:lnTo>
                      <a:pt x="25026" y="4262"/>
                    </a:lnTo>
                    <a:cubicBezTo>
                      <a:pt x="25033" y="4263"/>
                      <a:pt x="25040" y="4263"/>
                      <a:pt x="25047" y="4263"/>
                    </a:cubicBezTo>
                    <a:cubicBezTo>
                      <a:pt x="25070" y="4263"/>
                      <a:pt x="25094" y="4260"/>
                      <a:pt x="25114" y="4252"/>
                    </a:cubicBezTo>
                    <a:lnTo>
                      <a:pt x="26232" y="3851"/>
                    </a:lnTo>
                    <a:lnTo>
                      <a:pt x="26590" y="6273"/>
                    </a:lnTo>
                    <a:lnTo>
                      <a:pt x="26972" y="8463"/>
                    </a:lnTo>
                    <a:lnTo>
                      <a:pt x="26432" y="9182"/>
                    </a:lnTo>
                    <a:cubicBezTo>
                      <a:pt x="26365" y="9273"/>
                      <a:pt x="26376" y="9399"/>
                      <a:pt x="26462" y="9473"/>
                    </a:cubicBezTo>
                    <a:lnTo>
                      <a:pt x="27307" y="10227"/>
                    </a:lnTo>
                    <a:lnTo>
                      <a:pt x="27641" y="11393"/>
                    </a:lnTo>
                    <a:lnTo>
                      <a:pt x="25940" y="12377"/>
                    </a:lnTo>
                    <a:cubicBezTo>
                      <a:pt x="25582" y="12447"/>
                      <a:pt x="25189" y="13013"/>
                      <a:pt x="25031" y="13265"/>
                    </a:cubicBezTo>
                    <a:cubicBezTo>
                      <a:pt x="24999" y="13321"/>
                      <a:pt x="24989" y="13388"/>
                      <a:pt x="25010" y="13449"/>
                    </a:cubicBezTo>
                    <a:lnTo>
                      <a:pt x="25387" y="14580"/>
                    </a:lnTo>
                    <a:lnTo>
                      <a:pt x="24908" y="16401"/>
                    </a:lnTo>
                    <a:cubicBezTo>
                      <a:pt x="24898" y="16444"/>
                      <a:pt x="24898" y="16486"/>
                      <a:pt x="24911" y="16527"/>
                    </a:cubicBezTo>
                    <a:cubicBezTo>
                      <a:pt x="24975" y="16722"/>
                      <a:pt x="25013" y="16989"/>
                      <a:pt x="24943" y="17104"/>
                    </a:cubicBezTo>
                    <a:lnTo>
                      <a:pt x="24518" y="16821"/>
                    </a:lnTo>
                    <a:lnTo>
                      <a:pt x="24237" y="15519"/>
                    </a:lnTo>
                    <a:cubicBezTo>
                      <a:pt x="24216" y="15422"/>
                      <a:pt x="24133" y="15350"/>
                      <a:pt x="24034" y="15347"/>
                    </a:cubicBezTo>
                    <a:cubicBezTo>
                      <a:pt x="24030" y="15347"/>
                      <a:pt x="24026" y="15347"/>
                      <a:pt x="24022" y="15347"/>
                    </a:cubicBezTo>
                    <a:cubicBezTo>
                      <a:pt x="23926" y="15347"/>
                      <a:pt x="23846" y="15410"/>
                      <a:pt x="23817" y="15503"/>
                    </a:cubicBezTo>
                    <a:lnTo>
                      <a:pt x="23221" y="17486"/>
                    </a:lnTo>
                    <a:cubicBezTo>
                      <a:pt x="23216" y="17510"/>
                      <a:pt x="23213" y="17534"/>
                      <a:pt x="23213" y="17561"/>
                    </a:cubicBezTo>
                    <a:lnTo>
                      <a:pt x="23309" y="19382"/>
                    </a:lnTo>
                    <a:lnTo>
                      <a:pt x="22646" y="20516"/>
                    </a:lnTo>
                    <a:cubicBezTo>
                      <a:pt x="22606" y="20588"/>
                      <a:pt x="22609" y="20673"/>
                      <a:pt x="22652" y="20743"/>
                    </a:cubicBezTo>
                    <a:lnTo>
                      <a:pt x="23347" y="21834"/>
                    </a:lnTo>
                    <a:cubicBezTo>
                      <a:pt x="23366" y="21863"/>
                      <a:pt x="23392" y="21890"/>
                      <a:pt x="23422" y="21906"/>
                    </a:cubicBezTo>
                    <a:lnTo>
                      <a:pt x="24812" y="22700"/>
                    </a:lnTo>
                    <a:cubicBezTo>
                      <a:pt x="24844" y="22719"/>
                      <a:pt x="24880" y="22728"/>
                      <a:pt x="24917" y="22728"/>
                    </a:cubicBezTo>
                    <a:cubicBezTo>
                      <a:pt x="24937" y="22728"/>
                      <a:pt x="24956" y="22726"/>
                      <a:pt x="24975" y="22721"/>
                    </a:cubicBezTo>
                    <a:lnTo>
                      <a:pt x="26750" y="22253"/>
                    </a:lnTo>
                    <a:lnTo>
                      <a:pt x="27903" y="23229"/>
                    </a:lnTo>
                    <a:lnTo>
                      <a:pt x="28184" y="24256"/>
                    </a:lnTo>
                    <a:cubicBezTo>
                      <a:pt x="28202" y="24323"/>
                      <a:pt x="28253" y="24379"/>
                      <a:pt x="28317" y="24403"/>
                    </a:cubicBezTo>
                    <a:lnTo>
                      <a:pt x="29363" y="24777"/>
                    </a:lnTo>
                    <a:lnTo>
                      <a:pt x="31242" y="26029"/>
                    </a:lnTo>
                    <a:lnTo>
                      <a:pt x="30699" y="26649"/>
                    </a:lnTo>
                    <a:lnTo>
                      <a:pt x="30106" y="27443"/>
                    </a:lnTo>
                    <a:cubicBezTo>
                      <a:pt x="30068" y="27494"/>
                      <a:pt x="30052" y="27558"/>
                      <a:pt x="30066" y="27619"/>
                    </a:cubicBezTo>
                    <a:cubicBezTo>
                      <a:pt x="30079" y="27681"/>
                      <a:pt x="30119" y="27732"/>
                      <a:pt x="30175" y="27764"/>
                    </a:cubicBezTo>
                    <a:lnTo>
                      <a:pt x="31218" y="28331"/>
                    </a:lnTo>
                    <a:lnTo>
                      <a:pt x="31852" y="29331"/>
                    </a:lnTo>
                    <a:lnTo>
                      <a:pt x="32050" y="31611"/>
                    </a:lnTo>
                    <a:lnTo>
                      <a:pt x="31772" y="33558"/>
                    </a:lnTo>
                    <a:lnTo>
                      <a:pt x="30218" y="34015"/>
                    </a:lnTo>
                    <a:cubicBezTo>
                      <a:pt x="30162" y="34028"/>
                      <a:pt x="30119" y="34066"/>
                      <a:pt x="30090" y="34114"/>
                    </a:cubicBezTo>
                    <a:lnTo>
                      <a:pt x="29320" y="35464"/>
                    </a:lnTo>
                    <a:lnTo>
                      <a:pt x="27868" y="36528"/>
                    </a:lnTo>
                    <a:cubicBezTo>
                      <a:pt x="27791" y="36584"/>
                      <a:pt x="27761" y="36683"/>
                      <a:pt x="27791" y="36771"/>
                    </a:cubicBezTo>
                    <a:lnTo>
                      <a:pt x="28387" y="38557"/>
                    </a:lnTo>
                    <a:cubicBezTo>
                      <a:pt x="28397" y="38595"/>
                      <a:pt x="28419" y="38627"/>
                      <a:pt x="28448" y="38654"/>
                    </a:cubicBezTo>
                    <a:lnTo>
                      <a:pt x="30633" y="40539"/>
                    </a:lnTo>
                    <a:cubicBezTo>
                      <a:pt x="30659" y="40563"/>
                      <a:pt x="30691" y="40579"/>
                      <a:pt x="30726" y="40587"/>
                    </a:cubicBezTo>
                    <a:lnTo>
                      <a:pt x="32360" y="40972"/>
                    </a:lnTo>
                    <a:lnTo>
                      <a:pt x="33689" y="42108"/>
                    </a:lnTo>
                    <a:lnTo>
                      <a:pt x="34793" y="43766"/>
                    </a:lnTo>
                    <a:lnTo>
                      <a:pt x="34451" y="44447"/>
                    </a:lnTo>
                    <a:cubicBezTo>
                      <a:pt x="34427" y="44496"/>
                      <a:pt x="34421" y="44552"/>
                      <a:pt x="34437" y="44605"/>
                    </a:cubicBezTo>
                    <a:lnTo>
                      <a:pt x="34935" y="46292"/>
                    </a:lnTo>
                    <a:cubicBezTo>
                      <a:pt x="34959" y="46375"/>
                      <a:pt x="35031" y="46437"/>
                      <a:pt x="35116" y="46445"/>
                    </a:cubicBezTo>
                    <a:lnTo>
                      <a:pt x="37651" y="46744"/>
                    </a:lnTo>
                    <a:lnTo>
                      <a:pt x="39076" y="46565"/>
                    </a:lnTo>
                    <a:lnTo>
                      <a:pt x="39309" y="47110"/>
                    </a:lnTo>
                    <a:cubicBezTo>
                      <a:pt x="39343" y="47193"/>
                      <a:pt x="39424" y="47241"/>
                      <a:pt x="39509" y="47241"/>
                    </a:cubicBezTo>
                    <a:lnTo>
                      <a:pt x="39506" y="47244"/>
                    </a:lnTo>
                    <a:cubicBezTo>
                      <a:pt x="39536" y="47244"/>
                      <a:pt x="39565" y="47239"/>
                      <a:pt x="39592" y="47225"/>
                    </a:cubicBezTo>
                    <a:cubicBezTo>
                      <a:pt x="39702" y="47180"/>
                      <a:pt x="39752" y="47052"/>
                      <a:pt x="39707" y="46942"/>
                    </a:cubicBezTo>
                    <a:lnTo>
                      <a:pt x="39408" y="46247"/>
                    </a:lnTo>
                    <a:cubicBezTo>
                      <a:pt x="39374" y="46165"/>
                      <a:pt x="39293" y="46114"/>
                      <a:pt x="39211" y="46114"/>
                    </a:cubicBezTo>
                    <a:cubicBezTo>
                      <a:pt x="39202" y="46114"/>
                      <a:pt x="39192" y="46114"/>
                      <a:pt x="39183" y="46116"/>
                    </a:cubicBezTo>
                    <a:lnTo>
                      <a:pt x="37646" y="46314"/>
                    </a:lnTo>
                    <a:lnTo>
                      <a:pt x="35309" y="46033"/>
                    </a:lnTo>
                    <a:lnTo>
                      <a:pt x="34876" y="44565"/>
                    </a:lnTo>
                    <a:lnTo>
                      <a:pt x="35234" y="43849"/>
                    </a:lnTo>
                    <a:cubicBezTo>
                      <a:pt x="35269" y="43779"/>
                      <a:pt x="35263" y="43696"/>
                      <a:pt x="35221" y="43629"/>
                    </a:cubicBezTo>
                    <a:lnTo>
                      <a:pt x="34031" y="41843"/>
                    </a:lnTo>
                    <a:cubicBezTo>
                      <a:pt x="34020" y="41827"/>
                      <a:pt x="34007" y="41811"/>
                      <a:pt x="33991" y="41798"/>
                    </a:cubicBezTo>
                    <a:lnTo>
                      <a:pt x="32600" y="40608"/>
                    </a:lnTo>
                    <a:cubicBezTo>
                      <a:pt x="32576" y="40587"/>
                      <a:pt x="32544" y="40571"/>
                      <a:pt x="32510" y="40563"/>
                    </a:cubicBezTo>
                    <a:lnTo>
                      <a:pt x="30876" y="40178"/>
                    </a:lnTo>
                    <a:lnTo>
                      <a:pt x="28777" y="38365"/>
                    </a:lnTo>
                    <a:lnTo>
                      <a:pt x="28250" y="36785"/>
                    </a:lnTo>
                    <a:lnTo>
                      <a:pt x="29611" y="35787"/>
                    </a:lnTo>
                    <a:cubicBezTo>
                      <a:pt x="29635" y="35769"/>
                      <a:pt x="29657" y="35747"/>
                      <a:pt x="29670" y="35721"/>
                    </a:cubicBezTo>
                    <a:lnTo>
                      <a:pt x="30421" y="34408"/>
                    </a:lnTo>
                    <a:lnTo>
                      <a:pt x="32026" y="33935"/>
                    </a:lnTo>
                    <a:cubicBezTo>
                      <a:pt x="32106" y="33911"/>
                      <a:pt x="32167" y="33841"/>
                      <a:pt x="32178" y="33758"/>
                    </a:cubicBezTo>
                    <a:lnTo>
                      <a:pt x="32477" y="31625"/>
                    </a:lnTo>
                    <a:lnTo>
                      <a:pt x="32280" y="29242"/>
                    </a:lnTo>
                    <a:cubicBezTo>
                      <a:pt x="32277" y="29208"/>
                      <a:pt x="32264" y="29173"/>
                      <a:pt x="32245" y="29143"/>
                    </a:cubicBezTo>
                    <a:lnTo>
                      <a:pt x="31552" y="28053"/>
                    </a:lnTo>
                    <a:cubicBezTo>
                      <a:pt x="31531" y="28021"/>
                      <a:pt x="31504" y="27996"/>
                      <a:pt x="31472" y="27978"/>
                    </a:cubicBezTo>
                    <a:lnTo>
                      <a:pt x="30601" y="27505"/>
                    </a:lnTo>
                    <a:lnTo>
                      <a:pt x="31036" y="26924"/>
                    </a:lnTo>
                    <a:lnTo>
                      <a:pt x="31729" y="26130"/>
                    </a:lnTo>
                    <a:cubicBezTo>
                      <a:pt x="31772" y="26082"/>
                      <a:pt x="31790" y="26021"/>
                      <a:pt x="31782" y="25956"/>
                    </a:cubicBezTo>
                    <a:cubicBezTo>
                      <a:pt x="31774" y="25895"/>
                      <a:pt x="31739" y="25842"/>
                      <a:pt x="31686" y="25807"/>
                    </a:cubicBezTo>
                    <a:lnTo>
                      <a:pt x="29558" y="24392"/>
                    </a:lnTo>
                    <a:lnTo>
                      <a:pt x="28571" y="24034"/>
                    </a:lnTo>
                    <a:lnTo>
                      <a:pt x="28304" y="23050"/>
                    </a:lnTo>
                    <a:cubicBezTo>
                      <a:pt x="28290" y="23010"/>
                      <a:pt x="28266" y="22970"/>
                      <a:pt x="28234" y="22943"/>
                    </a:cubicBezTo>
                    <a:lnTo>
                      <a:pt x="26943" y="21850"/>
                    </a:lnTo>
                    <a:cubicBezTo>
                      <a:pt x="26904" y="21817"/>
                      <a:pt x="26856" y="21799"/>
                      <a:pt x="26805" y="21799"/>
                    </a:cubicBezTo>
                    <a:cubicBezTo>
                      <a:pt x="26786" y="21799"/>
                      <a:pt x="26767" y="21802"/>
                      <a:pt x="26748" y="21807"/>
                    </a:cubicBezTo>
                    <a:lnTo>
                      <a:pt x="24948" y="22280"/>
                    </a:lnTo>
                    <a:lnTo>
                      <a:pt x="23684" y="21556"/>
                    </a:lnTo>
                    <a:lnTo>
                      <a:pt x="23088" y="20623"/>
                    </a:lnTo>
                    <a:lnTo>
                      <a:pt x="23716" y="19545"/>
                    </a:lnTo>
                    <a:cubicBezTo>
                      <a:pt x="23737" y="19510"/>
                      <a:pt x="23748" y="19468"/>
                      <a:pt x="23745" y="19425"/>
                    </a:cubicBezTo>
                    <a:lnTo>
                      <a:pt x="23649" y="17577"/>
                    </a:lnTo>
                    <a:lnTo>
                      <a:pt x="23989" y="16438"/>
                    </a:lnTo>
                    <a:lnTo>
                      <a:pt x="24109" y="17000"/>
                    </a:lnTo>
                    <a:cubicBezTo>
                      <a:pt x="24122" y="17056"/>
                      <a:pt x="24154" y="17104"/>
                      <a:pt x="24202" y="17136"/>
                    </a:cubicBezTo>
                    <a:lnTo>
                      <a:pt x="24796" y="17532"/>
                    </a:lnTo>
                    <a:cubicBezTo>
                      <a:pt x="24833" y="17556"/>
                      <a:pt x="24874" y="17569"/>
                      <a:pt x="24916" y="17569"/>
                    </a:cubicBezTo>
                    <a:cubicBezTo>
                      <a:pt x="25128" y="17569"/>
                      <a:pt x="25248" y="17465"/>
                      <a:pt x="25309" y="17379"/>
                    </a:cubicBezTo>
                    <a:cubicBezTo>
                      <a:pt x="25505" y="17109"/>
                      <a:pt x="25398" y="16644"/>
                      <a:pt x="25341" y="16454"/>
                    </a:cubicBezTo>
                    <a:lnTo>
                      <a:pt x="25823" y="14628"/>
                    </a:lnTo>
                    <a:cubicBezTo>
                      <a:pt x="25833" y="14588"/>
                      <a:pt x="25831" y="14545"/>
                      <a:pt x="25817" y="14505"/>
                    </a:cubicBezTo>
                    <a:lnTo>
                      <a:pt x="25454" y="13412"/>
                    </a:lnTo>
                    <a:cubicBezTo>
                      <a:pt x="25660" y="13102"/>
                      <a:pt x="25914" y="12824"/>
                      <a:pt x="26010" y="12805"/>
                    </a:cubicBezTo>
                    <a:cubicBezTo>
                      <a:pt x="26047" y="12805"/>
                      <a:pt x="26085" y="12797"/>
                      <a:pt x="26117" y="12775"/>
                    </a:cubicBezTo>
                    <a:lnTo>
                      <a:pt x="28004" y="11685"/>
                    </a:lnTo>
                    <a:cubicBezTo>
                      <a:pt x="28090" y="11634"/>
                      <a:pt x="28130" y="11532"/>
                      <a:pt x="28103" y="11436"/>
                    </a:cubicBezTo>
                    <a:lnTo>
                      <a:pt x="27708" y="10048"/>
                    </a:lnTo>
                    <a:cubicBezTo>
                      <a:pt x="27694" y="10008"/>
                      <a:pt x="27673" y="9973"/>
                      <a:pt x="27641" y="9944"/>
                    </a:cubicBezTo>
                    <a:lnTo>
                      <a:pt x="26898" y="9284"/>
                    </a:lnTo>
                    <a:lnTo>
                      <a:pt x="27373" y="8650"/>
                    </a:lnTo>
                    <a:cubicBezTo>
                      <a:pt x="27411" y="8602"/>
                      <a:pt x="27424" y="8540"/>
                      <a:pt x="27414" y="8481"/>
                    </a:cubicBezTo>
                    <a:lnTo>
                      <a:pt x="27018" y="6206"/>
                    </a:lnTo>
                    <a:lnTo>
                      <a:pt x="26619" y="3525"/>
                    </a:lnTo>
                    <a:cubicBezTo>
                      <a:pt x="26611" y="3460"/>
                      <a:pt x="26574" y="3404"/>
                      <a:pt x="26518" y="3369"/>
                    </a:cubicBezTo>
                    <a:cubicBezTo>
                      <a:pt x="26484" y="3350"/>
                      <a:pt x="26446" y="3341"/>
                      <a:pt x="26408" y="3341"/>
                    </a:cubicBezTo>
                    <a:cubicBezTo>
                      <a:pt x="26382" y="3341"/>
                      <a:pt x="26357" y="3345"/>
                      <a:pt x="26333" y="3353"/>
                    </a:cubicBezTo>
                    <a:lnTo>
                      <a:pt x="25010" y="3829"/>
                    </a:lnTo>
                    <a:lnTo>
                      <a:pt x="24355" y="3779"/>
                    </a:lnTo>
                    <a:lnTo>
                      <a:pt x="22390" y="1698"/>
                    </a:lnTo>
                    <a:lnTo>
                      <a:pt x="21056" y="559"/>
                    </a:lnTo>
                    <a:cubicBezTo>
                      <a:pt x="20616" y="185"/>
                      <a:pt x="20270" y="0"/>
                      <a:pt x="199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2"/>
              <p:cNvSpPr/>
              <p:nvPr/>
            </p:nvSpPr>
            <p:spPr>
              <a:xfrm>
                <a:off x="3772985" y="2142265"/>
                <a:ext cx="270866" cy="86748"/>
              </a:xfrm>
              <a:custGeom>
                <a:rect b="b" l="l" r="r" t="t"/>
                <a:pathLst>
                  <a:path extrusionOk="0" h="5399" w="16858">
                    <a:moveTo>
                      <a:pt x="3609" y="0"/>
                    </a:moveTo>
                    <a:cubicBezTo>
                      <a:pt x="3519" y="0"/>
                      <a:pt x="3436" y="57"/>
                      <a:pt x="3406" y="142"/>
                    </a:cubicBezTo>
                    <a:lnTo>
                      <a:pt x="3056" y="1099"/>
                    </a:lnTo>
                    <a:cubicBezTo>
                      <a:pt x="3030" y="1100"/>
                      <a:pt x="3003" y="1100"/>
                      <a:pt x="2976" y="1100"/>
                    </a:cubicBezTo>
                    <a:cubicBezTo>
                      <a:pt x="2660" y="1100"/>
                      <a:pt x="2277" y="1055"/>
                      <a:pt x="2139" y="912"/>
                    </a:cubicBezTo>
                    <a:cubicBezTo>
                      <a:pt x="2139" y="808"/>
                      <a:pt x="2064" y="717"/>
                      <a:pt x="1960" y="698"/>
                    </a:cubicBezTo>
                    <a:lnTo>
                      <a:pt x="273" y="401"/>
                    </a:lnTo>
                    <a:cubicBezTo>
                      <a:pt x="259" y="399"/>
                      <a:pt x="246" y="398"/>
                      <a:pt x="233" y="398"/>
                    </a:cubicBezTo>
                    <a:cubicBezTo>
                      <a:pt x="129" y="398"/>
                      <a:pt x="40" y="471"/>
                      <a:pt x="21" y="578"/>
                    </a:cubicBezTo>
                    <a:cubicBezTo>
                      <a:pt x="0" y="696"/>
                      <a:pt x="78" y="808"/>
                      <a:pt x="198" y="829"/>
                    </a:cubicBezTo>
                    <a:lnTo>
                      <a:pt x="1743" y="1102"/>
                    </a:lnTo>
                    <a:cubicBezTo>
                      <a:pt x="1770" y="1163"/>
                      <a:pt x="1810" y="1220"/>
                      <a:pt x="1864" y="1268"/>
                    </a:cubicBezTo>
                    <a:cubicBezTo>
                      <a:pt x="2112" y="1497"/>
                      <a:pt x="2624" y="1536"/>
                      <a:pt x="2953" y="1536"/>
                    </a:cubicBezTo>
                    <a:cubicBezTo>
                      <a:pt x="3082" y="1536"/>
                      <a:pt x="3183" y="1530"/>
                      <a:pt x="3230" y="1527"/>
                    </a:cubicBezTo>
                    <a:cubicBezTo>
                      <a:pt x="3315" y="1519"/>
                      <a:pt x="3388" y="1463"/>
                      <a:pt x="3417" y="1383"/>
                    </a:cubicBezTo>
                    <a:lnTo>
                      <a:pt x="3762" y="434"/>
                    </a:lnTo>
                    <a:lnTo>
                      <a:pt x="5901" y="434"/>
                    </a:lnTo>
                    <a:lnTo>
                      <a:pt x="6358" y="891"/>
                    </a:lnTo>
                    <a:lnTo>
                      <a:pt x="6272" y="1581"/>
                    </a:lnTo>
                    <a:cubicBezTo>
                      <a:pt x="6264" y="1639"/>
                      <a:pt x="6283" y="1698"/>
                      <a:pt x="6321" y="1746"/>
                    </a:cubicBezTo>
                    <a:cubicBezTo>
                      <a:pt x="6358" y="1792"/>
                      <a:pt x="6414" y="1821"/>
                      <a:pt x="6473" y="1824"/>
                    </a:cubicBezTo>
                    <a:lnTo>
                      <a:pt x="7973" y="1917"/>
                    </a:lnTo>
                    <a:lnTo>
                      <a:pt x="9411" y="3546"/>
                    </a:lnTo>
                    <a:lnTo>
                      <a:pt x="10502" y="4639"/>
                    </a:lnTo>
                    <a:cubicBezTo>
                      <a:pt x="10516" y="4653"/>
                      <a:pt x="10534" y="4666"/>
                      <a:pt x="10553" y="4677"/>
                    </a:cubicBezTo>
                    <a:lnTo>
                      <a:pt x="11842" y="5372"/>
                    </a:lnTo>
                    <a:cubicBezTo>
                      <a:pt x="11874" y="5388"/>
                      <a:pt x="11908" y="5399"/>
                      <a:pt x="11946" y="5399"/>
                    </a:cubicBezTo>
                    <a:lnTo>
                      <a:pt x="13930" y="5399"/>
                    </a:lnTo>
                    <a:lnTo>
                      <a:pt x="13932" y="5396"/>
                    </a:lnTo>
                    <a:cubicBezTo>
                      <a:pt x="13975" y="5396"/>
                      <a:pt x="14021" y="5382"/>
                      <a:pt x="14055" y="5358"/>
                    </a:cubicBezTo>
                    <a:lnTo>
                      <a:pt x="15047" y="4663"/>
                    </a:lnTo>
                    <a:cubicBezTo>
                      <a:pt x="15079" y="4639"/>
                      <a:pt x="15106" y="4610"/>
                      <a:pt x="15122" y="4575"/>
                    </a:cubicBezTo>
                    <a:lnTo>
                      <a:pt x="15585" y="3554"/>
                    </a:lnTo>
                    <a:lnTo>
                      <a:pt x="16708" y="2992"/>
                    </a:lnTo>
                    <a:cubicBezTo>
                      <a:pt x="16815" y="2939"/>
                      <a:pt x="16857" y="2808"/>
                      <a:pt x="16804" y="2701"/>
                    </a:cubicBezTo>
                    <a:cubicBezTo>
                      <a:pt x="16766" y="2625"/>
                      <a:pt x="16689" y="2582"/>
                      <a:pt x="16610" y="2582"/>
                    </a:cubicBezTo>
                    <a:cubicBezTo>
                      <a:pt x="16577" y="2582"/>
                      <a:pt x="16544" y="2589"/>
                      <a:pt x="16512" y="2605"/>
                    </a:cubicBezTo>
                    <a:lnTo>
                      <a:pt x="15323" y="3198"/>
                    </a:lnTo>
                    <a:cubicBezTo>
                      <a:pt x="15277" y="3222"/>
                      <a:pt x="15243" y="3257"/>
                      <a:pt x="15221" y="3302"/>
                    </a:cubicBezTo>
                    <a:lnTo>
                      <a:pt x="14751" y="4340"/>
                    </a:lnTo>
                    <a:lnTo>
                      <a:pt x="13863" y="4963"/>
                    </a:lnTo>
                    <a:lnTo>
                      <a:pt x="12002" y="4963"/>
                    </a:lnTo>
                    <a:lnTo>
                      <a:pt x="10788" y="4308"/>
                    </a:lnTo>
                    <a:lnTo>
                      <a:pt x="9727" y="3249"/>
                    </a:lnTo>
                    <a:lnTo>
                      <a:pt x="8238" y="1562"/>
                    </a:lnTo>
                    <a:cubicBezTo>
                      <a:pt x="8200" y="1519"/>
                      <a:pt x="8147" y="1492"/>
                      <a:pt x="8088" y="1490"/>
                    </a:cubicBezTo>
                    <a:lnTo>
                      <a:pt x="6732" y="1404"/>
                    </a:lnTo>
                    <a:lnTo>
                      <a:pt x="6802" y="840"/>
                    </a:lnTo>
                    <a:cubicBezTo>
                      <a:pt x="6810" y="773"/>
                      <a:pt x="6788" y="706"/>
                      <a:pt x="6740" y="658"/>
                    </a:cubicBezTo>
                    <a:lnTo>
                      <a:pt x="6144" y="65"/>
                    </a:lnTo>
                    <a:cubicBezTo>
                      <a:pt x="6104" y="24"/>
                      <a:pt x="6048" y="0"/>
                      <a:pt x="59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2"/>
              <p:cNvSpPr/>
              <p:nvPr/>
            </p:nvSpPr>
            <p:spPr>
              <a:xfrm>
                <a:off x="3238612" y="2475537"/>
                <a:ext cx="540045" cy="102687"/>
              </a:xfrm>
              <a:custGeom>
                <a:rect b="b" l="l" r="r" t="t"/>
                <a:pathLst>
                  <a:path extrusionOk="0" h="6391" w="33611">
                    <a:moveTo>
                      <a:pt x="6991" y="0"/>
                    </a:moveTo>
                    <a:cubicBezTo>
                      <a:pt x="6959" y="0"/>
                      <a:pt x="6926" y="9"/>
                      <a:pt x="6899" y="25"/>
                    </a:cubicBezTo>
                    <a:lnTo>
                      <a:pt x="5508" y="717"/>
                    </a:lnTo>
                    <a:cubicBezTo>
                      <a:pt x="5460" y="744"/>
                      <a:pt x="5423" y="784"/>
                      <a:pt x="5404" y="835"/>
                    </a:cubicBezTo>
                    <a:lnTo>
                      <a:pt x="4546" y="3022"/>
                    </a:lnTo>
                    <a:lnTo>
                      <a:pt x="2859" y="3586"/>
                    </a:lnTo>
                    <a:cubicBezTo>
                      <a:pt x="2792" y="3607"/>
                      <a:pt x="2741" y="3658"/>
                      <a:pt x="2720" y="3722"/>
                    </a:cubicBezTo>
                    <a:lnTo>
                      <a:pt x="2549" y="4236"/>
                    </a:lnTo>
                    <a:lnTo>
                      <a:pt x="1503" y="4800"/>
                    </a:lnTo>
                    <a:lnTo>
                      <a:pt x="423" y="3268"/>
                    </a:lnTo>
                    <a:cubicBezTo>
                      <a:pt x="381" y="3209"/>
                      <a:pt x="313" y="3177"/>
                      <a:pt x="245" y="3177"/>
                    </a:cubicBezTo>
                    <a:cubicBezTo>
                      <a:pt x="202" y="3177"/>
                      <a:pt x="158" y="3190"/>
                      <a:pt x="121" y="3217"/>
                    </a:cubicBezTo>
                    <a:cubicBezTo>
                      <a:pt x="22" y="3287"/>
                      <a:pt x="1" y="3420"/>
                      <a:pt x="67" y="3519"/>
                    </a:cubicBezTo>
                    <a:lnTo>
                      <a:pt x="1260" y="5206"/>
                    </a:lnTo>
                    <a:cubicBezTo>
                      <a:pt x="1302" y="5266"/>
                      <a:pt x="1370" y="5298"/>
                      <a:pt x="1438" y="5298"/>
                    </a:cubicBezTo>
                    <a:cubicBezTo>
                      <a:pt x="1473" y="5298"/>
                      <a:pt x="1508" y="5290"/>
                      <a:pt x="1541" y="5273"/>
                    </a:cubicBezTo>
                    <a:lnTo>
                      <a:pt x="2829" y="4578"/>
                    </a:lnTo>
                    <a:cubicBezTo>
                      <a:pt x="2880" y="4551"/>
                      <a:pt x="2915" y="4508"/>
                      <a:pt x="2934" y="4455"/>
                    </a:cubicBezTo>
                    <a:lnTo>
                      <a:pt x="3097" y="3963"/>
                    </a:lnTo>
                    <a:lnTo>
                      <a:pt x="4781" y="3401"/>
                    </a:lnTo>
                    <a:cubicBezTo>
                      <a:pt x="4843" y="3380"/>
                      <a:pt x="4891" y="3335"/>
                      <a:pt x="4915" y="3273"/>
                    </a:cubicBezTo>
                    <a:lnTo>
                      <a:pt x="5776" y="1070"/>
                    </a:lnTo>
                    <a:lnTo>
                      <a:pt x="7032" y="442"/>
                    </a:lnTo>
                    <a:lnTo>
                      <a:pt x="9599" y="797"/>
                    </a:lnTo>
                    <a:lnTo>
                      <a:pt x="9265" y="2046"/>
                    </a:lnTo>
                    <a:cubicBezTo>
                      <a:pt x="9249" y="2113"/>
                      <a:pt x="9262" y="2185"/>
                      <a:pt x="9308" y="2238"/>
                    </a:cubicBezTo>
                    <a:cubicBezTo>
                      <a:pt x="9350" y="2295"/>
                      <a:pt x="9431" y="2321"/>
                      <a:pt x="9484" y="2321"/>
                    </a:cubicBezTo>
                    <a:lnTo>
                      <a:pt x="11719" y="2212"/>
                    </a:lnTo>
                    <a:lnTo>
                      <a:pt x="14064" y="1530"/>
                    </a:lnTo>
                    <a:lnTo>
                      <a:pt x="16657" y="1720"/>
                    </a:lnTo>
                    <a:lnTo>
                      <a:pt x="17708" y="2295"/>
                    </a:lnTo>
                    <a:cubicBezTo>
                      <a:pt x="17738" y="2310"/>
                      <a:pt x="17771" y="2321"/>
                      <a:pt x="17804" y="2321"/>
                    </a:cubicBezTo>
                    <a:cubicBezTo>
                      <a:pt x="17812" y="2321"/>
                      <a:pt x="17820" y="2320"/>
                      <a:pt x="17828" y="2319"/>
                    </a:cubicBezTo>
                    <a:lnTo>
                      <a:pt x="20449" y="2126"/>
                    </a:lnTo>
                    <a:lnTo>
                      <a:pt x="22149" y="2976"/>
                    </a:lnTo>
                    <a:lnTo>
                      <a:pt x="22916" y="3744"/>
                    </a:lnTo>
                    <a:cubicBezTo>
                      <a:pt x="22932" y="3760"/>
                      <a:pt x="22948" y="3773"/>
                      <a:pt x="22967" y="3781"/>
                    </a:cubicBezTo>
                    <a:lnTo>
                      <a:pt x="24061" y="4377"/>
                    </a:lnTo>
                    <a:cubicBezTo>
                      <a:pt x="24093" y="4396"/>
                      <a:pt x="24128" y="4404"/>
                      <a:pt x="24162" y="4404"/>
                    </a:cubicBezTo>
                    <a:lnTo>
                      <a:pt x="26365" y="4404"/>
                    </a:lnTo>
                    <a:lnTo>
                      <a:pt x="28539" y="4222"/>
                    </a:lnTo>
                    <a:lnTo>
                      <a:pt x="28603" y="4744"/>
                    </a:lnTo>
                    <a:lnTo>
                      <a:pt x="28237" y="5479"/>
                    </a:lnTo>
                    <a:cubicBezTo>
                      <a:pt x="28210" y="5532"/>
                      <a:pt x="28208" y="5597"/>
                      <a:pt x="28229" y="5653"/>
                    </a:cubicBezTo>
                    <a:cubicBezTo>
                      <a:pt x="28250" y="5712"/>
                      <a:pt x="28293" y="5757"/>
                      <a:pt x="28349" y="5778"/>
                    </a:cubicBezTo>
                    <a:lnTo>
                      <a:pt x="29838" y="6375"/>
                    </a:lnTo>
                    <a:cubicBezTo>
                      <a:pt x="29865" y="6385"/>
                      <a:pt x="29892" y="6391"/>
                      <a:pt x="29919" y="6391"/>
                    </a:cubicBezTo>
                    <a:lnTo>
                      <a:pt x="29919" y="6388"/>
                    </a:lnTo>
                    <a:cubicBezTo>
                      <a:pt x="29932" y="6388"/>
                      <a:pt x="29945" y="6388"/>
                      <a:pt x="29959" y="6385"/>
                    </a:cubicBezTo>
                    <a:lnTo>
                      <a:pt x="31507" y="6091"/>
                    </a:lnTo>
                    <a:lnTo>
                      <a:pt x="33394" y="6091"/>
                    </a:lnTo>
                    <a:cubicBezTo>
                      <a:pt x="33515" y="6091"/>
                      <a:pt x="33611" y="5995"/>
                      <a:pt x="33611" y="5875"/>
                    </a:cubicBezTo>
                    <a:cubicBezTo>
                      <a:pt x="33611" y="5754"/>
                      <a:pt x="33515" y="5658"/>
                      <a:pt x="33394" y="5658"/>
                    </a:cubicBezTo>
                    <a:lnTo>
                      <a:pt x="31467" y="5661"/>
                    </a:lnTo>
                    <a:lnTo>
                      <a:pt x="29943" y="5947"/>
                    </a:lnTo>
                    <a:lnTo>
                      <a:pt x="28732" y="5463"/>
                    </a:lnTo>
                    <a:lnTo>
                      <a:pt x="29023" y="4880"/>
                    </a:lnTo>
                    <a:cubicBezTo>
                      <a:pt x="29042" y="4843"/>
                      <a:pt x="29050" y="4800"/>
                      <a:pt x="29044" y="4757"/>
                    </a:cubicBezTo>
                    <a:lnTo>
                      <a:pt x="28945" y="3963"/>
                    </a:lnTo>
                    <a:cubicBezTo>
                      <a:pt x="28931" y="3857"/>
                      <a:pt x="28850" y="3771"/>
                      <a:pt x="28739" y="3771"/>
                    </a:cubicBezTo>
                    <a:cubicBezTo>
                      <a:pt x="28729" y="3771"/>
                      <a:pt x="28720" y="3772"/>
                      <a:pt x="28710" y="3773"/>
                    </a:cubicBezTo>
                    <a:lnTo>
                      <a:pt x="26347" y="3971"/>
                    </a:lnTo>
                    <a:lnTo>
                      <a:pt x="24218" y="3971"/>
                    </a:lnTo>
                    <a:lnTo>
                      <a:pt x="23202" y="3415"/>
                    </a:lnTo>
                    <a:lnTo>
                      <a:pt x="22432" y="2645"/>
                    </a:lnTo>
                    <a:cubicBezTo>
                      <a:pt x="22416" y="2626"/>
                      <a:pt x="22398" y="2613"/>
                      <a:pt x="22376" y="2602"/>
                    </a:cubicBezTo>
                    <a:lnTo>
                      <a:pt x="20590" y="1709"/>
                    </a:lnTo>
                    <a:cubicBezTo>
                      <a:pt x="20560" y="1695"/>
                      <a:pt x="20526" y="1687"/>
                      <a:pt x="20491" y="1687"/>
                    </a:cubicBezTo>
                    <a:cubicBezTo>
                      <a:pt x="20486" y="1687"/>
                      <a:pt x="20480" y="1687"/>
                      <a:pt x="20475" y="1688"/>
                    </a:cubicBezTo>
                    <a:lnTo>
                      <a:pt x="17861" y="1880"/>
                    </a:lnTo>
                    <a:lnTo>
                      <a:pt x="16826" y="1316"/>
                    </a:lnTo>
                    <a:cubicBezTo>
                      <a:pt x="16799" y="1303"/>
                      <a:pt x="16767" y="1292"/>
                      <a:pt x="16738" y="1292"/>
                    </a:cubicBezTo>
                    <a:lnTo>
                      <a:pt x="14056" y="1091"/>
                    </a:lnTo>
                    <a:cubicBezTo>
                      <a:pt x="14029" y="1091"/>
                      <a:pt x="14005" y="1094"/>
                      <a:pt x="13981" y="1099"/>
                    </a:cubicBezTo>
                    <a:lnTo>
                      <a:pt x="11650" y="1787"/>
                    </a:lnTo>
                    <a:lnTo>
                      <a:pt x="9762" y="1872"/>
                    </a:lnTo>
                    <a:lnTo>
                      <a:pt x="10083" y="672"/>
                    </a:lnTo>
                    <a:cubicBezTo>
                      <a:pt x="10099" y="610"/>
                      <a:pt x="10088" y="546"/>
                      <a:pt x="10053" y="495"/>
                    </a:cubicBezTo>
                    <a:cubicBezTo>
                      <a:pt x="10019" y="442"/>
                      <a:pt x="9965" y="407"/>
                      <a:pt x="9901" y="399"/>
                    </a:cubicBezTo>
                    <a:lnTo>
                      <a:pt x="7024" y="3"/>
                    </a:lnTo>
                    <a:cubicBezTo>
                      <a:pt x="7013" y="1"/>
                      <a:pt x="7002" y="0"/>
                      <a:pt x="69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2"/>
              <p:cNvSpPr/>
              <p:nvPr/>
            </p:nvSpPr>
            <p:spPr>
              <a:xfrm>
                <a:off x="3393310" y="2169371"/>
                <a:ext cx="318731" cy="319550"/>
              </a:xfrm>
              <a:custGeom>
                <a:rect b="b" l="l" r="r" t="t"/>
                <a:pathLst>
                  <a:path extrusionOk="0" h="19888" w="19837">
                    <a:moveTo>
                      <a:pt x="17208" y="1"/>
                    </a:moveTo>
                    <a:cubicBezTo>
                      <a:pt x="17149" y="3"/>
                      <a:pt x="17093" y="27"/>
                      <a:pt x="17053" y="73"/>
                    </a:cubicBezTo>
                    <a:lnTo>
                      <a:pt x="16160" y="1065"/>
                    </a:lnTo>
                    <a:cubicBezTo>
                      <a:pt x="16147" y="1081"/>
                      <a:pt x="16133" y="1099"/>
                      <a:pt x="16125" y="1118"/>
                    </a:cubicBezTo>
                    <a:lnTo>
                      <a:pt x="15569" y="2321"/>
                    </a:lnTo>
                    <a:lnTo>
                      <a:pt x="13978" y="2789"/>
                    </a:lnTo>
                    <a:cubicBezTo>
                      <a:pt x="13930" y="2802"/>
                      <a:pt x="13890" y="2832"/>
                      <a:pt x="13861" y="2872"/>
                    </a:cubicBezTo>
                    <a:lnTo>
                      <a:pt x="13165" y="3864"/>
                    </a:lnTo>
                    <a:cubicBezTo>
                      <a:pt x="13131" y="3915"/>
                      <a:pt x="13117" y="3979"/>
                      <a:pt x="13133" y="4040"/>
                    </a:cubicBezTo>
                    <a:lnTo>
                      <a:pt x="13288" y="4661"/>
                    </a:lnTo>
                    <a:cubicBezTo>
                      <a:pt x="12096" y="5190"/>
                      <a:pt x="11021" y="5463"/>
                      <a:pt x="11010" y="5465"/>
                    </a:cubicBezTo>
                    <a:cubicBezTo>
                      <a:pt x="10957" y="5479"/>
                      <a:pt x="10914" y="5508"/>
                      <a:pt x="10885" y="5551"/>
                    </a:cubicBezTo>
                    <a:lnTo>
                      <a:pt x="10190" y="6543"/>
                    </a:lnTo>
                    <a:cubicBezTo>
                      <a:pt x="10158" y="6588"/>
                      <a:pt x="10144" y="6645"/>
                      <a:pt x="10152" y="6701"/>
                    </a:cubicBezTo>
                    <a:lnTo>
                      <a:pt x="10329" y="7944"/>
                    </a:lnTo>
                    <a:lnTo>
                      <a:pt x="9315" y="8535"/>
                    </a:lnTo>
                    <a:cubicBezTo>
                      <a:pt x="8174" y="8559"/>
                      <a:pt x="7551" y="9275"/>
                      <a:pt x="7521" y="9305"/>
                    </a:cubicBezTo>
                    <a:cubicBezTo>
                      <a:pt x="7481" y="9356"/>
                      <a:pt x="7463" y="9420"/>
                      <a:pt x="7473" y="9484"/>
                    </a:cubicBezTo>
                    <a:lnTo>
                      <a:pt x="7663" y="10615"/>
                    </a:lnTo>
                    <a:lnTo>
                      <a:pt x="6920" y="12561"/>
                    </a:lnTo>
                    <a:lnTo>
                      <a:pt x="5955" y="13002"/>
                    </a:lnTo>
                    <a:lnTo>
                      <a:pt x="3818" y="13002"/>
                    </a:lnTo>
                    <a:cubicBezTo>
                      <a:pt x="3706" y="13002"/>
                      <a:pt x="3612" y="13088"/>
                      <a:pt x="3602" y="13200"/>
                    </a:cubicBezTo>
                    <a:lnTo>
                      <a:pt x="3506" y="14238"/>
                    </a:lnTo>
                    <a:lnTo>
                      <a:pt x="2840" y="15286"/>
                    </a:lnTo>
                    <a:cubicBezTo>
                      <a:pt x="2805" y="15339"/>
                      <a:pt x="2797" y="15406"/>
                      <a:pt x="2816" y="15468"/>
                    </a:cubicBezTo>
                    <a:cubicBezTo>
                      <a:pt x="2834" y="15529"/>
                      <a:pt x="2880" y="15577"/>
                      <a:pt x="2939" y="15604"/>
                    </a:cubicBezTo>
                    <a:lnTo>
                      <a:pt x="4035" y="16058"/>
                    </a:lnTo>
                    <a:lnTo>
                      <a:pt x="4150" y="16468"/>
                    </a:lnTo>
                    <a:lnTo>
                      <a:pt x="653" y="17983"/>
                    </a:lnTo>
                    <a:cubicBezTo>
                      <a:pt x="597" y="18008"/>
                      <a:pt x="554" y="18056"/>
                      <a:pt x="535" y="18112"/>
                    </a:cubicBezTo>
                    <a:lnTo>
                      <a:pt x="38" y="19601"/>
                    </a:lnTo>
                    <a:cubicBezTo>
                      <a:pt x="0" y="19716"/>
                      <a:pt x="62" y="19839"/>
                      <a:pt x="177" y="19876"/>
                    </a:cubicBezTo>
                    <a:cubicBezTo>
                      <a:pt x="198" y="19884"/>
                      <a:pt x="222" y="19887"/>
                      <a:pt x="244" y="19887"/>
                    </a:cubicBezTo>
                    <a:cubicBezTo>
                      <a:pt x="335" y="19887"/>
                      <a:pt x="420" y="19828"/>
                      <a:pt x="450" y="19737"/>
                    </a:cubicBezTo>
                    <a:lnTo>
                      <a:pt x="915" y="18342"/>
                    </a:lnTo>
                    <a:lnTo>
                      <a:pt x="4497" y="16794"/>
                    </a:lnTo>
                    <a:cubicBezTo>
                      <a:pt x="4596" y="16748"/>
                      <a:pt x="4650" y="16639"/>
                      <a:pt x="4620" y="16534"/>
                    </a:cubicBezTo>
                    <a:lnTo>
                      <a:pt x="4423" y="15839"/>
                    </a:lnTo>
                    <a:cubicBezTo>
                      <a:pt x="4404" y="15775"/>
                      <a:pt x="4358" y="15724"/>
                      <a:pt x="4297" y="15698"/>
                    </a:cubicBezTo>
                    <a:lnTo>
                      <a:pt x="3345" y="15302"/>
                    </a:lnTo>
                    <a:lnTo>
                      <a:pt x="3901" y="14428"/>
                    </a:lnTo>
                    <a:cubicBezTo>
                      <a:pt x="3920" y="14398"/>
                      <a:pt x="3931" y="14366"/>
                      <a:pt x="3933" y="14331"/>
                    </a:cubicBezTo>
                    <a:lnTo>
                      <a:pt x="4014" y="13436"/>
                    </a:lnTo>
                    <a:lnTo>
                      <a:pt x="6000" y="13436"/>
                    </a:lnTo>
                    <a:cubicBezTo>
                      <a:pt x="6029" y="13436"/>
                      <a:pt x="6062" y="13430"/>
                      <a:pt x="6088" y="13417"/>
                    </a:cubicBezTo>
                    <a:lnTo>
                      <a:pt x="7182" y="12920"/>
                    </a:lnTo>
                    <a:cubicBezTo>
                      <a:pt x="7233" y="12896"/>
                      <a:pt x="7273" y="12853"/>
                      <a:pt x="7294" y="12799"/>
                    </a:cubicBezTo>
                    <a:lnTo>
                      <a:pt x="8088" y="10716"/>
                    </a:lnTo>
                    <a:cubicBezTo>
                      <a:pt x="8102" y="10679"/>
                      <a:pt x="8107" y="10642"/>
                      <a:pt x="8099" y="10604"/>
                    </a:cubicBezTo>
                    <a:lnTo>
                      <a:pt x="7920" y="9521"/>
                    </a:lnTo>
                    <a:cubicBezTo>
                      <a:pt x="8091" y="9361"/>
                      <a:pt x="8591" y="8971"/>
                      <a:pt x="9374" y="8971"/>
                    </a:cubicBezTo>
                    <a:cubicBezTo>
                      <a:pt x="9412" y="8971"/>
                      <a:pt x="9452" y="8960"/>
                      <a:pt x="9484" y="8941"/>
                    </a:cubicBezTo>
                    <a:lnTo>
                      <a:pt x="10674" y="8246"/>
                    </a:lnTo>
                    <a:cubicBezTo>
                      <a:pt x="10751" y="8201"/>
                      <a:pt x="10791" y="8115"/>
                      <a:pt x="10781" y="8027"/>
                    </a:cubicBezTo>
                    <a:lnTo>
                      <a:pt x="10593" y="6722"/>
                    </a:lnTo>
                    <a:lnTo>
                      <a:pt x="11192" y="5866"/>
                    </a:lnTo>
                    <a:cubicBezTo>
                      <a:pt x="11484" y="5789"/>
                      <a:pt x="12513" y="5498"/>
                      <a:pt x="13633" y="4979"/>
                    </a:cubicBezTo>
                    <a:cubicBezTo>
                      <a:pt x="13727" y="4936"/>
                      <a:pt x="13778" y="4832"/>
                      <a:pt x="13754" y="4730"/>
                    </a:cubicBezTo>
                    <a:lnTo>
                      <a:pt x="13577" y="4032"/>
                    </a:lnTo>
                    <a:lnTo>
                      <a:pt x="14173" y="3185"/>
                    </a:lnTo>
                    <a:lnTo>
                      <a:pt x="15786" y="2709"/>
                    </a:lnTo>
                    <a:cubicBezTo>
                      <a:pt x="15847" y="2690"/>
                      <a:pt x="15895" y="2647"/>
                      <a:pt x="15922" y="2591"/>
                    </a:cubicBezTo>
                    <a:lnTo>
                      <a:pt x="16505" y="1332"/>
                    </a:lnTo>
                    <a:lnTo>
                      <a:pt x="17221" y="533"/>
                    </a:lnTo>
                    <a:lnTo>
                      <a:pt x="17860" y="1172"/>
                    </a:lnTo>
                    <a:lnTo>
                      <a:pt x="19448" y="2658"/>
                    </a:lnTo>
                    <a:cubicBezTo>
                      <a:pt x="19490" y="2698"/>
                      <a:pt x="19544" y="2718"/>
                      <a:pt x="19598" y="2718"/>
                    </a:cubicBezTo>
                    <a:cubicBezTo>
                      <a:pt x="19655" y="2718"/>
                      <a:pt x="19712" y="2696"/>
                      <a:pt x="19753" y="2650"/>
                    </a:cubicBezTo>
                    <a:cubicBezTo>
                      <a:pt x="19836" y="2562"/>
                      <a:pt x="19831" y="2423"/>
                      <a:pt x="19745" y="2343"/>
                    </a:cubicBezTo>
                    <a:lnTo>
                      <a:pt x="18162" y="859"/>
                    </a:lnTo>
                    <a:lnTo>
                      <a:pt x="17368" y="65"/>
                    </a:lnTo>
                    <a:cubicBezTo>
                      <a:pt x="17326" y="22"/>
                      <a:pt x="17269" y="6"/>
                      <a:pt x="172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2"/>
              <p:cNvSpPr/>
              <p:nvPr/>
            </p:nvSpPr>
            <p:spPr>
              <a:xfrm>
                <a:off x="3704152" y="1453162"/>
                <a:ext cx="77172" cy="73123"/>
              </a:xfrm>
              <a:custGeom>
                <a:rect b="b" l="l" r="r" t="t"/>
                <a:pathLst>
                  <a:path extrusionOk="0" h="4551" w="4803">
                    <a:moveTo>
                      <a:pt x="4518" y="0"/>
                    </a:moveTo>
                    <a:cubicBezTo>
                      <a:pt x="4481" y="0"/>
                      <a:pt x="4444" y="8"/>
                      <a:pt x="4410" y="24"/>
                    </a:cubicBezTo>
                    <a:lnTo>
                      <a:pt x="143" y="2081"/>
                    </a:lnTo>
                    <a:cubicBezTo>
                      <a:pt x="57" y="2121"/>
                      <a:pt x="1" y="2209"/>
                      <a:pt x="1" y="2305"/>
                    </a:cubicBezTo>
                    <a:lnTo>
                      <a:pt x="1" y="4302"/>
                    </a:lnTo>
                    <a:cubicBezTo>
                      <a:pt x="1" y="4439"/>
                      <a:pt x="113" y="4551"/>
                      <a:pt x="252" y="4551"/>
                    </a:cubicBezTo>
                    <a:cubicBezTo>
                      <a:pt x="389" y="4551"/>
                      <a:pt x="501" y="4439"/>
                      <a:pt x="501" y="4302"/>
                    </a:cubicBezTo>
                    <a:lnTo>
                      <a:pt x="501" y="2460"/>
                    </a:lnTo>
                    <a:lnTo>
                      <a:pt x="4626" y="474"/>
                    </a:lnTo>
                    <a:cubicBezTo>
                      <a:pt x="4752" y="415"/>
                      <a:pt x="4803" y="265"/>
                      <a:pt x="4744" y="139"/>
                    </a:cubicBezTo>
                    <a:cubicBezTo>
                      <a:pt x="4700" y="51"/>
                      <a:pt x="4610" y="0"/>
                      <a:pt x="45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2"/>
              <p:cNvSpPr/>
              <p:nvPr/>
            </p:nvSpPr>
            <p:spPr>
              <a:xfrm>
                <a:off x="2871052" y="3187328"/>
                <a:ext cx="485030" cy="415634"/>
              </a:xfrm>
              <a:custGeom>
                <a:rect b="b" l="l" r="r" t="t"/>
                <a:pathLst>
                  <a:path extrusionOk="0" h="25868" w="30187">
                    <a:moveTo>
                      <a:pt x="16420" y="0"/>
                    </a:moveTo>
                    <a:cubicBezTo>
                      <a:pt x="16299" y="0"/>
                      <a:pt x="16203" y="97"/>
                      <a:pt x="16203" y="217"/>
                    </a:cubicBezTo>
                    <a:lnTo>
                      <a:pt x="16203" y="2091"/>
                    </a:lnTo>
                    <a:cubicBezTo>
                      <a:pt x="16203" y="2129"/>
                      <a:pt x="16211" y="2163"/>
                      <a:pt x="16230" y="2193"/>
                    </a:cubicBezTo>
                    <a:lnTo>
                      <a:pt x="16936" y="3516"/>
                    </a:lnTo>
                    <a:lnTo>
                      <a:pt x="17470" y="5281"/>
                    </a:lnTo>
                    <a:cubicBezTo>
                      <a:pt x="17476" y="5305"/>
                      <a:pt x="17487" y="5324"/>
                      <a:pt x="17500" y="5345"/>
                    </a:cubicBezTo>
                    <a:lnTo>
                      <a:pt x="19366" y="7997"/>
                    </a:lnTo>
                    <a:lnTo>
                      <a:pt x="17904" y="9168"/>
                    </a:lnTo>
                    <a:cubicBezTo>
                      <a:pt x="17826" y="9230"/>
                      <a:pt x="17802" y="9339"/>
                      <a:pt x="17845" y="9433"/>
                    </a:cubicBezTo>
                    <a:lnTo>
                      <a:pt x="18473" y="10730"/>
                    </a:lnTo>
                    <a:cubicBezTo>
                      <a:pt x="18500" y="10783"/>
                      <a:pt x="18548" y="10823"/>
                      <a:pt x="18604" y="10842"/>
                    </a:cubicBezTo>
                    <a:cubicBezTo>
                      <a:pt x="18626" y="10848"/>
                      <a:pt x="18648" y="10851"/>
                      <a:pt x="18669" y="10851"/>
                    </a:cubicBezTo>
                    <a:cubicBezTo>
                      <a:pt x="18707" y="10851"/>
                      <a:pt x="18743" y="10842"/>
                      <a:pt x="18775" y="10823"/>
                    </a:cubicBezTo>
                    <a:lnTo>
                      <a:pt x="20722" y="9727"/>
                    </a:lnTo>
                    <a:lnTo>
                      <a:pt x="21505" y="9016"/>
                    </a:lnTo>
                    <a:lnTo>
                      <a:pt x="22772" y="8936"/>
                    </a:lnTo>
                    <a:cubicBezTo>
                      <a:pt x="23505" y="8719"/>
                      <a:pt x="24385" y="8511"/>
                      <a:pt x="24668" y="8511"/>
                    </a:cubicBezTo>
                    <a:lnTo>
                      <a:pt x="24671" y="8511"/>
                    </a:lnTo>
                    <a:cubicBezTo>
                      <a:pt x="24820" y="8986"/>
                      <a:pt x="25387" y="10861"/>
                      <a:pt x="25467" y="11123"/>
                    </a:cubicBezTo>
                    <a:lnTo>
                      <a:pt x="25467" y="12997"/>
                    </a:lnTo>
                    <a:cubicBezTo>
                      <a:pt x="25467" y="13021"/>
                      <a:pt x="25473" y="13042"/>
                      <a:pt x="25478" y="13064"/>
                    </a:cubicBezTo>
                    <a:lnTo>
                      <a:pt x="25946" y="14545"/>
                    </a:lnTo>
                    <a:lnTo>
                      <a:pt x="26633" y="15989"/>
                    </a:lnTo>
                    <a:cubicBezTo>
                      <a:pt x="26668" y="16066"/>
                      <a:pt x="26745" y="16114"/>
                      <a:pt x="26828" y="16114"/>
                    </a:cubicBezTo>
                    <a:lnTo>
                      <a:pt x="29018" y="16114"/>
                    </a:lnTo>
                    <a:lnTo>
                      <a:pt x="29710" y="16903"/>
                    </a:lnTo>
                    <a:lnTo>
                      <a:pt x="29416" y="17815"/>
                    </a:lnTo>
                    <a:lnTo>
                      <a:pt x="28660" y="17815"/>
                    </a:lnTo>
                    <a:cubicBezTo>
                      <a:pt x="28547" y="17815"/>
                      <a:pt x="28454" y="17898"/>
                      <a:pt x="28443" y="18007"/>
                    </a:cubicBezTo>
                    <a:lnTo>
                      <a:pt x="28312" y="19186"/>
                    </a:lnTo>
                    <a:lnTo>
                      <a:pt x="27590" y="19186"/>
                    </a:lnTo>
                    <a:lnTo>
                      <a:pt x="26491" y="18462"/>
                    </a:lnTo>
                    <a:cubicBezTo>
                      <a:pt x="26455" y="18437"/>
                      <a:pt x="26413" y="18425"/>
                      <a:pt x="26371" y="18425"/>
                    </a:cubicBezTo>
                    <a:cubicBezTo>
                      <a:pt x="26313" y="18425"/>
                      <a:pt x="26255" y="18449"/>
                      <a:pt x="26213" y="18494"/>
                    </a:cubicBezTo>
                    <a:lnTo>
                      <a:pt x="25069" y="19713"/>
                    </a:lnTo>
                    <a:cubicBezTo>
                      <a:pt x="25021" y="19764"/>
                      <a:pt x="25002" y="19833"/>
                      <a:pt x="25013" y="19900"/>
                    </a:cubicBezTo>
                    <a:lnTo>
                      <a:pt x="25213" y="21029"/>
                    </a:lnTo>
                    <a:lnTo>
                      <a:pt x="22775" y="22103"/>
                    </a:lnTo>
                    <a:cubicBezTo>
                      <a:pt x="22756" y="22111"/>
                      <a:pt x="22740" y="22122"/>
                      <a:pt x="22724" y="22135"/>
                    </a:cubicBezTo>
                    <a:lnTo>
                      <a:pt x="21032" y="23534"/>
                    </a:lnTo>
                    <a:lnTo>
                      <a:pt x="19401" y="23534"/>
                    </a:lnTo>
                    <a:lnTo>
                      <a:pt x="18853" y="22646"/>
                    </a:lnTo>
                    <a:cubicBezTo>
                      <a:pt x="18823" y="22595"/>
                      <a:pt x="18770" y="22558"/>
                      <a:pt x="18711" y="22547"/>
                    </a:cubicBezTo>
                    <a:cubicBezTo>
                      <a:pt x="18696" y="22544"/>
                      <a:pt x="18681" y="22542"/>
                      <a:pt x="18666" y="22542"/>
                    </a:cubicBezTo>
                    <a:cubicBezTo>
                      <a:pt x="18622" y="22542"/>
                      <a:pt x="18579" y="22557"/>
                      <a:pt x="18543" y="22585"/>
                    </a:cubicBezTo>
                    <a:lnTo>
                      <a:pt x="17369" y="23432"/>
                    </a:lnTo>
                    <a:lnTo>
                      <a:pt x="16610" y="22045"/>
                    </a:lnTo>
                    <a:cubicBezTo>
                      <a:pt x="16575" y="21983"/>
                      <a:pt x="16513" y="21940"/>
                      <a:pt x="16441" y="21935"/>
                    </a:cubicBezTo>
                    <a:cubicBezTo>
                      <a:pt x="16435" y="21934"/>
                      <a:pt x="16429" y="21934"/>
                      <a:pt x="16422" y="21934"/>
                    </a:cubicBezTo>
                    <a:cubicBezTo>
                      <a:pt x="16359" y="21934"/>
                      <a:pt x="16298" y="21959"/>
                      <a:pt x="16254" y="22010"/>
                    </a:cubicBezTo>
                    <a:lnTo>
                      <a:pt x="15412" y="23002"/>
                    </a:lnTo>
                    <a:cubicBezTo>
                      <a:pt x="15358" y="23066"/>
                      <a:pt x="15345" y="23157"/>
                      <a:pt x="15382" y="23234"/>
                    </a:cubicBezTo>
                    <a:lnTo>
                      <a:pt x="15829" y="24192"/>
                    </a:lnTo>
                    <a:lnTo>
                      <a:pt x="15497" y="24700"/>
                    </a:lnTo>
                    <a:lnTo>
                      <a:pt x="14233" y="24143"/>
                    </a:lnTo>
                    <a:lnTo>
                      <a:pt x="14233" y="23293"/>
                    </a:lnTo>
                    <a:cubicBezTo>
                      <a:pt x="14233" y="23221"/>
                      <a:pt x="14198" y="23154"/>
                      <a:pt x="14139" y="23114"/>
                    </a:cubicBezTo>
                    <a:cubicBezTo>
                      <a:pt x="14102" y="23090"/>
                      <a:pt x="14059" y="23077"/>
                      <a:pt x="14017" y="23077"/>
                    </a:cubicBezTo>
                    <a:cubicBezTo>
                      <a:pt x="13989" y="23077"/>
                      <a:pt x="13962" y="23082"/>
                      <a:pt x="13936" y="23093"/>
                    </a:cubicBezTo>
                    <a:lnTo>
                      <a:pt x="11040" y="24237"/>
                    </a:lnTo>
                    <a:cubicBezTo>
                      <a:pt x="11022" y="24242"/>
                      <a:pt x="11003" y="24253"/>
                      <a:pt x="10987" y="24264"/>
                    </a:cubicBezTo>
                    <a:lnTo>
                      <a:pt x="9444" y="25432"/>
                    </a:lnTo>
                    <a:lnTo>
                      <a:pt x="6404" y="25432"/>
                    </a:lnTo>
                    <a:lnTo>
                      <a:pt x="4891" y="24627"/>
                    </a:lnTo>
                    <a:cubicBezTo>
                      <a:pt x="4864" y="24614"/>
                      <a:pt x="4838" y="24606"/>
                      <a:pt x="4808" y="24603"/>
                    </a:cubicBezTo>
                    <a:lnTo>
                      <a:pt x="2977" y="24451"/>
                    </a:lnTo>
                    <a:cubicBezTo>
                      <a:pt x="2970" y="24450"/>
                      <a:pt x="2963" y="24450"/>
                      <a:pt x="2956" y="24450"/>
                    </a:cubicBezTo>
                    <a:cubicBezTo>
                      <a:pt x="2915" y="24450"/>
                      <a:pt x="2877" y="24462"/>
                      <a:pt x="2843" y="24483"/>
                    </a:cubicBezTo>
                    <a:lnTo>
                      <a:pt x="2159" y="24924"/>
                    </a:lnTo>
                    <a:cubicBezTo>
                      <a:pt x="2223" y="24817"/>
                      <a:pt x="2292" y="24708"/>
                      <a:pt x="2356" y="24598"/>
                    </a:cubicBezTo>
                    <a:cubicBezTo>
                      <a:pt x="2717" y="23988"/>
                      <a:pt x="2787" y="23772"/>
                      <a:pt x="2808" y="23665"/>
                    </a:cubicBezTo>
                    <a:cubicBezTo>
                      <a:pt x="2904" y="23189"/>
                      <a:pt x="3076" y="21863"/>
                      <a:pt x="3076" y="20914"/>
                    </a:cubicBezTo>
                    <a:cubicBezTo>
                      <a:pt x="3076" y="20692"/>
                      <a:pt x="3070" y="20438"/>
                      <a:pt x="3065" y="20162"/>
                    </a:cubicBezTo>
                    <a:cubicBezTo>
                      <a:pt x="3049" y="19261"/>
                      <a:pt x="3027" y="18136"/>
                      <a:pt x="3161" y="17280"/>
                    </a:cubicBezTo>
                    <a:cubicBezTo>
                      <a:pt x="3228" y="16847"/>
                      <a:pt x="3231" y="16409"/>
                      <a:pt x="3236" y="16026"/>
                    </a:cubicBezTo>
                    <a:cubicBezTo>
                      <a:pt x="3244" y="15427"/>
                      <a:pt x="3249" y="14911"/>
                      <a:pt x="3477" y="14703"/>
                    </a:cubicBezTo>
                    <a:cubicBezTo>
                      <a:pt x="3859" y="14347"/>
                      <a:pt x="3728" y="13681"/>
                      <a:pt x="3616" y="13096"/>
                    </a:cubicBezTo>
                    <a:cubicBezTo>
                      <a:pt x="3565" y="12831"/>
                      <a:pt x="3506" y="12534"/>
                      <a:pt x="3538" y="12419"/>
                    </a:cubicBezTo>
                    <a:cubicBezTo>
                      <a:pt x="3640" y="12053"/>
                      <a:pt x="3287" y="11494"/>
                      <a:pt x="2814" y="10802"/>
                    </a:cubicBezTo>
                    <a:cubicBezTo>
                      <a:pt x="2701" y="10633"/>
                      <a:pt x="2560" y="10428"/>
                      <a:pt x="2541" y="10371"/>
                    </a:cubicBezTo>
                    <a:cubicBezTo>
                      <a:pt x="2426" y="10024"/>
                      <a:pt x="1316" y="9722"/>
                      <a:pt x="709" y="9591"/>
                    </a:cubicBezTo>
                    <a:cubicBezTo>
                      <a:pt x="1108" y="9214"/>
                      <a:pt x="2001" y="8460"/>
                      <a:pt x="2848" y="7775"/>
                    </a:cubicBezTo>
                    <a:lnTo>
                      <a:pt x="4952" y="7775"/>
                    </a:lnTo>
                    <a:cubicBezTo>
                      <a:pt x="4995" y="7775"/>
                      <a:pt x="5035" y="7765"/>
                      <a:pt x="5067" y="7743"/>
                    </a:cubicBezTo>
                    <a:lnTo>
                      <a:pt x="6466" y="6869"/>
                    </a:lnTo>
                    <a:cubicBezTo>
                      <a:pt x="6527" y="6829"/>
                      <a:pt x="6567" y="6759"/>
                      <a:pt x="6567" y="6684"/>
                    </a:cubicBezTo>
                    <a:lnTo>
                      <a:pt x="6567" y="3257"/>
                    </a:lnTo>
                    <a:cubicBezTo>
                      <a:pt x="6567" y="3137"/>
                      <a:pt x="6468" y="3040"/>
                      <a:pt x="6348" y="3040"/>
                    </a:cubicBezTo>
                    <a:cubicBezTo>
                      <a:pt x="6230" y="3040"/>
                      <a:pt x="6132" y="3137"/>
                      <a:pt x="6132" y="3257"/>
                    </a:cubicBezTo>
                    <a:lnTo>
                      <a:pt x="6132" y="6564"/>
                    </a:lnTo>
                    <a:lnTo>
                      <a:pt x="4891" y="7342"/>
                    </a:lnTo>
                    <a:lnTo>
                      <a:pt x="2771" y="7342"/>
                    </a:lnTo>
                    <a:cubicBezTo>
                      <a:pt x="2720" y="7342"/>
                      <a:pt x="2672" y="7358"/>
                      <a:pt x="2634" y="7390"/>
                    </a:cubicBezTo>
                    <a:cubicBezTo>
                      <a:pt x="1" y="9513"/>
                      <a:pt x="44" y="9633"/>
                      <a:pt x="105" y="9805"/>
                    </a:cubicBezTo>
                    <a:cubicBezTo>
                      <a:pt x="135" y="9890"/>
                      <a:pt x="233" y="9957"/>
                      <a:pt x="327" y="9957"/>
                    </a:cubicBezTo>
                    <a:cubicBezTo>
                      <a:pt x="562" y="9957"/>
                      <a:pt x="1974" y="10347"/>
                      <a:pt x="2129" y="10508"/>
                    </a:cubicBezTo>
                    <a:cubicBezTo>
                      <a:pt x="2164" y="10615"/>
                      <a:pt x="2265" y="10767"/>
                      <a:pt x="2455" y="11045"/>
                    </a:cubicBezTo>
                    <a:cubicBezTo>
                      <a:pt x="2672" y="11361"/>
                      <a:pt x="3175" y="12101"/>
                      <a:pt x="3121" y="12302"/>
                    </a:cubicBezTo>
                    <a:cubicBezTo>
                      <a:pt x="3060" y="12516"/>
                      <a:pt x="3118" y="12823"/>
                      <a:pt x="3188" y="13179"/>
                    </a:cubicBezTo>
                    <a:cubicBezTo>
                      <a:pt x="3271" y="13607"/>
                      <a:pt x="3386" y="14195"/>
                      <a:pt x="3183" y="14382"/>
                    </a:cubicBezTo>
                    <a:cubicBezTo>
                      <a:pt x="2816" y="14721"/>
                      <a:pt x="2811" y="15323"/>
                      <a:pt x="2803" y="16021"/>
                    </a:cubicBezTo>
                    <a:cubicBezTo>
                      <a:pt x="2798" y="16409"/>
                      <a:pt x="2792" y="16810"/>
                      <a:pt x="2731" y="17216"/>
                    </a:cubicBezTo>
                    <a:cubicBezTo>
                      <a:pt x="2594" y="18106"/>
                      <a:pt x="2613" y="19253"/>
                      <a:pt x="2632" y="20170"/>
                    </a:cubicBezTo>
                    <a:cubicBezTo>
                      <a:pt x="2637" y="20443"/>
                      <a:pt x="2640" y="20694"/>
                      <a:pt x="2640" y="20916"/>
                    </a:cubicBezTo>
                    <a:cubicBezTo>
                      <a:pt x="2640" y="21833"/>
                      <a:pt x="2477" y="23119"/>
                      <a:pt x="2383" y="23579"/>
                    </a:cubicBezTo>
                    <a:cubicBezTo>
                      <a:pt x="2370" y="23646"/>
                      <a:pt x="2300" y="23841"/>
                      <a:pt x="1982" y="24379"/>
                    </a:cubicBezTo>
                    <a:cubicBezTo>
                      <a:pt x="1653" y="24929"/>
                      <a:pt x="1252" y="25523"/>
                      <a:pt x="1247" y="25528"/>
                    </a:cubicBezTo>
                    <a:cubicBezTo>
                      <a:pt x="1188" y="25614"/>
                      <a:pt x="1199" y="25729"/>
                      <a:pt x="1271" y="25801"/>
                    </a:cubicBezTo>
                    <a:cubicBezTo>
                      <a:pt x="1313" y="25845"/>
                      <a:pt x="1370" y="25868"/>
                      <a:pt x="1427" y="25868"/>
                    </a:cubicBezTo>
                    <a:cubicBezTo>
                      <a:pt x="1468" y="25868"/>
                      <a:pt x="1508" y="25856"/>
                      <a:pt x="1544" y="25833"/>
                    </a:cubicBezTo>
                    <a:lnTo>
                      <a:pt x="3014" y="24889"/>
                    </a:lnTo>
                    <a:lnTo>
                      <a:pt x="4728" y="25031"/>
                    </a:lnTo>
                    <a:lnTo>
                      <a:pt x="6247" y="25841"/>
                    </a:lnTo>
                    <a:cubicBezTo>
                      <a:pt x="6279" y="25860"/>
                      <a:pt x="6313" y="25868"/>
                      <a:pt x="6348" y="25868"/>
                    </a:cubicBezTo>
                    <a:lnTo>
                      <a:pt x="9516" y="25868"/>
                    </a:lnTo>
                    <a:lnTo>
                      <a:pt x="9519" y="25865"/>
                    </a:lnTo>
                    <a:cubicBezTo>
                      <a:pt x="9565" y="25865"/>
                      <a:pt x="9613" y="25852"/>
                      <a:pt x="9650" y="25822"/>
                    </a:cubicBezTo>
                    <a:lnTo>
                      <a:pt x="11228" y="24627"/>
                    </a:lnTo>
                    <a:lnTo>
                      <a:pt x="13800" y="23611"/>
                    </a:lnTo>
                    <a:lnTo>
                      <a:pt x="13800" y="24285"/>
                    </a:lnTo>
                    <a:cubicBezTo>
                      <a:pt x="13800" y="24371"/>
                      <a:pt x="13850" y="24448"/>
                      <a:pt x="13931" y="24483"/>
                    </a:cubicBezTo>
                    <a:lnTo>
                      <a:pt x="15492" y="25170"/>
                    </a:lnTo>
                    <a:cubicBezTo>
                      <a:pt x="15521" y="25182"/>
                      <a:pt x="15550" y="25188"/>
                      <a:pt x="15579" y="25188"/>
                    </a:cubicBezTo>
                    <a:cubicBezTo>
                      <a:pt x="15651" y="25188"/>
                      <a:pt x="15720" y="25153"/>
                      <a:pt x="15762" y="25090"/>
                    </a:cubicBezTo>
                    <a:lnTo>
                      <a:pt x="16259" y="24328"/>
                    </a:lnTo>
                    <a:cubicBezTo>
                      <a:pt x="16299" y="24264"/>
                      <a:pt x="16305" y="24183"/>
                      <a:pt x="16273" y="24117"/>
                    </a:cubicBezTo>
                    <a:lnTo>
                      <a:pt x="15834" y="23176"/>
                    </a:lnTo>
                    <a:lnTo>
                      <a:pt x="16382" y="22531"/>
                    </a:lnTo>
                    <a:lnTo>
                      <a:pt x="17107" y="23855"/>
                    </a:lnTo>
                    <a:cubicBezTo>
                      <a:pt x="17136" y="23911"/>
                      <a:pt x="17187" y="23948"/>
                      <a:pt x="17249" y="23962"/>
                    </a:cubicBezTo>
                    <a:cubicBezTo>
                      <a:pt x="17265" y="23965"/>
                      <a:pt x="17282" y="23967"/>
                      <a:pt x="17299" y="23967"/>
                    </a:cubicBezTo>
                    <a:cubicBezTo>
                      <a:pt x="17344" y="23967"/>
                      <a:pt x="17388" y="23954"/>
                      <a:pt x="17425" y="23927"/>
                    </a:cubicBezTo>
                    <a:lnTo>
                      <a:pt x="18607" y="23071"/>
                    </a:lnTo>
                    <a:lnTo>
                      <a:pt x="19093" y="23865"/>
                    </a:lnTo>
                    <a:cubicBezTo>
                      <a:pt x="19133" y="23929"/>
                      <a:pt x="19203" y="23967"/>
                      <a:pt x="19281" y="23967"/>
                    </a:cubicBezTo>
                    <a:lnTo>
                      <a:pt x="21109" y="23967"/>
                    </a:lnTo>
                    <a:cubicBezTo>
                      <a:pt x="21160" y="23967"/>
                      <a:pt x="21208" y="23951"/>
                      <a:pt x="21248" y="23919"/>
                    </a:cubicBezTo>
                    <a:lnTo>
                      <a:pt x="22978" y="22488"/>
                    </a:lnTo>
                    <a:lnTo>
                      <a:pt x="25545" y="21357"/>
                    </a:lnTo>
                    <a:cubicBezTo>
                      <a:pt x="25636" y="21317"/>
                      <a:pt x="25689" y="21218"/>
                      <a:pt x="25671" y="21119"/>
                    </a:cubicBezTo>
                    <a:lnTo>
                      <a:pt x="25462" y="19930"/>
                    </a:lnTo>
                    <a:lnTo>
                      <a:pt x="26406" y="18924"/>
                    </a:lnTo>
                    <a:lnTo>
                      <a:pt x="27406" y="19585"/>
                    </a:lnTo>
                    <a:cubicBezTo>
                      <a:pt x="27440" y="19609"/>
                      <a:pt x="27483" y="19622"/>
                      <a:pt x="27526" y="19622"/>
                    </a:cubicBezTo>
                    <a:lnTo>
                      <a:pt x="28507" y="19622"/>
                    </a:lnTo>
                    <a:cubicBezTo>
                      <a:pt x="28620" y="19622"/>
                      <a:pt x="28710" y="19537"/>
                      <a:pt x="28724" y="19427"/>
                    </a:cubicBezTo>
                    <a:lnTo>
                      <a:pt x="28855" y="18248"/>
                    </a:lnTo>
                    <a:lnTo>
                      <a:pt x="29574" y="18248"/>
                    </a:lnTo>
                    <a:cubicBezTo>
                      <a:pt x="29670" y="18248"/>
                      <a:pt x="29753" y="18186"/>
                      <a:pt x="29783" y="18098"/>
                    </a:cubicBezTo>
                    <a:lnTo>
                      <a:pt x="30162" y="16919"/>
                    </a:lnTo>
                    <a:cubicBezTo>
                      <a:pt x="30186" y="16847"/>
                      <a:pt x="30170" y="16767"/>
                      <a:pt x="30119" y="16711"/>
                    </a:cubicBezTo>
                    <a:lnTo>
                      <a:pt x="29280" y="15753"/>
                    </a:lnTo>
                    <a:cubicBezTo>
                      <a:pt x="29240" y="15705"/>
                      <a:pt x="29181" y="15679"/>
                      <a:pt x="29117" y="15679"/>
                    </a:cubicBezTo>
                    <a:lnTo>
                      <a:pt x="26967" y="15679"/>
                    </a:lnTo>
                    <a:lnTo>
                      <a:pt x="26350" y="14387"/>
                    </a:lnTo>
                    <a:lnTo>
                      <a:pt x="25903" y="12965"/>
                    </a:lnTo>
                    <a:lnTo>
                      <a:pt x="25903" y="11091"/>
                    </a:lnTo>
                    <a:cubicBezTo>
                      <a:pt x="25903" y="11069"/>
                      <a:pt x="25900" y="11048"/>
                      <a:pt x="25895" y="11029"/>
                    </a:cubicBezTo>
                    <a:cubicBezTo>
                      <a:pt x="25863" y="10925"/>
                      <a:pt x="25128" y="8505"/>
                      <a:pt x="25053" y="8278"/>
                    </a:cubicBezTo>
                    <a:cubicBezTo>
                      <a:pt x="25022" y="8186"/>
                      <a:pt x="24985" y="8077"/>
                      <a:pt x="24673" y="8077"/>
                    </a:cubicBezTo>
                    <a:cubicBezTo>
                      <a:pt x="24366" y="8077"/>
                      <a:pt x="23793" y="8182"/>
                      <a:pt x="22697" y="8511"/>
                    </a:cubicBezTo>
                    <a:lnTo>
                      <a:pt x="21403" y="8585"/>
                    </a:lnTo>
                    <a:cubicBezTo>
                      <a:pt x="21353" y="8588"/>
                      <a:pt x="21307" y="8609"/>
                      <a:pt x="21270" y="8642"/>
                    </a:cubicBezTo>
                    <a:lnTo>
                      <a:pt x="20470" y="9377"/>
                    </a:lnTo>
                    <a:lnTo>
                      <a:pt x="18765" y="10331"/>
                    </a:lnTo>
                    <a:lnTo>
                      <a:pt x="18313" y="9398"/>
                    </a:lnTo>
                    <a:lnTo>
                      <a:pt x="19797" y="8208"/>
                    </a:lnTo>
                    <a:cubicBezTo>
                      <a:pt x="19885" y="8139"/>
                      <a:pt x="19903" y="8008"/>
                      <a:pt x="19839" y="7914"/>
                    </a:cubicBezTo>
                    <a:lnTo>
                      <a:pt x="17874" y="5120"/>
                    </a:lnTo>
                    <a:lnTo>
                      <a:pt x="17337" y="3350"/>
                    </a:lnTo>
                    <a:lnTo>
                      <a:pt x="16639" y="2038"/>
                    </a:lnTo>
                    <a:lnTo>
                      <a:pt x="16639" y="217"/>
                    </a:lnTo>
                    <a:cubicBezTo>
                      <a:pt x="16639" y="97"/>
                      <a:pt x="16540" y="0"/>
                      <a:pt x="164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2"/>
              <p:cNvSpPr/>
              <p:nvPr/>
            </p:nvSpPr>
            <p:spPr>
              <a:xfrm>
                <a:off x="3099950" y="3542211"/>
                <a:ext cx="141940" cy="244756"/>
              </a:xfrm>
              <a:custGeom>
                <a:rect b="b" l="l" r="r" t="t"/>
                <a:pathLst>
                  <a:path extrusionOk="0" h="15233" w="8834">
                    <a:moveTo>
                      <a:pt x="8617" y="0"/>
                    </a:moveTo>
                    <a:cubicBezTo>
                      <a:pt x="8497" y="0"/>
                      <a:pt x="8401" y="97"/>
                      <a:pt x="8401" y="217"/>
                    </a:cubicBezTo>
                    <a:lnTo>
                      <a:pt x="8401" y="3075"/>
                    </a:lnTo>
                    <a:lnTo>
                      <a:pt x="7494" y="3679"/>
                    </a:lnTo>
                    <a:lnTo>
                      <a:pt x="6780" y="3030"/>
                    </a:lnTo>
                    <a:cubicBezTo>
                      <a:pt x="6740" y="2995"/>
                      <a:pt x="6690" y="2973"/>
                      <a:pt x="6636" y="2973"/>
                    </a:cubicBezTo>
                    <a:lnTo>
                      <a:pt x="5569" y="2973"/>
                    </a:lnTo>
                    <a:cubicBezTo>
                      <a:pt x="5500" y="2973"/>
                      <a:pt x="5436" y="3006"/>
                      <a:pt x="5393" y="3062"/>
                    </a:cubicBezTo>
                    <a:lnTo>
                      <a:pt x="4553" y="4206"/>
                    </a:lnTo>
                    <a:cubicBezTo>
                      <a:pt x="4516" y="4257"/>
                      <a:pt x="4502" y="4321"/>
                      <a:pt x="4516" y="4385"/>
                    </a:cubicBezTo>
                    <a:lnTo>
                      <a:pt x="4818" y="5658"/>
                    </a:lnTo>
                    <a:lnTo>
                      <a:pt x="4962" y="6880"/>
                    </a:lnTo>
                    <a:lnTo>
                      <a:pt x="4147" y="8235"/>
                    </a:lnTo>
                    <a:lnTo>
                      <a:pt x="2898" y="8235"/>
                    </a:lnTo>
                    <a:cubicBezTo>
                      <a:pt x="2799" y="8235"/>
                      <a:pt x="2711" y="8302"/>
                      <a:pt x="2687" y="8401"/>
                    </a:cubicBezTo>
                    <a:lnTo>
                      <a:pt x="2500" y="9150"/>
                    </a:lnTo>
                    <a:lnTo>
                      <a:pt x="1754" y="9150"/>
                    </a:lnTo>
                    <a:cubicBezTo>
                      <a:pt x="1733" y="9150"/>
                      <a:pt x="1711" y="9152"/>
                      <a:pt x="1692" y="9160"/>
                    </a:cubicBezTo>
                    <a:lnTo>
                      <a:pt x="166" y="9617"/>
                    </a:lnTo>
                    <a:cubicBezTo>
                      <a:pt x="88" y="9639"/>
                      <a:pt x="32" y="9703"/>
                      <a:pt x="16" y="9783"/>
                    </a:cubicBezTo>
                    <a:cubicBezTo>
                      <a:pt x="0" y="9861"/>
                      <a:pt x="29" y="9941"/>
                      <a:pt x="91" y="9992"/>
                    </a:cubicBezTo>
                    <a:lnTo>
                      <a:pt x="1195" y="10909"/>
                    </a:lnTo>
                    <a:cubicBezTo>
                      <a:pt x="1234" y="10940"/>
                      <a:pt x="1284" y="10957"/>
                      <a:pt x="1333" y="10957"/>
                    </a:cubicBezTo>
                    <a:cubicBezTo>
                      <a:pt x="1353" y="10957"/>
                      <a:pt x="1372" y="10954"/>
                      <a:pt x="1390" y="10949"/>
                    </a:cubicBezTo>
                    <a:lnTo>
                      <a:pt x="2471" y="10652"/>
                    </a:lnTo>
                    <a:lnTo>
                      <a:pt x="3666" y="10652"/>
                    </a:lnTo>
                    <a:lnTo>
                      <a:pt x="4297" y="12187"/>
                    </a:lnTo>
                    <a:lnTo>
                      <a:pt x="5366" y="15090"/>
                    </a:lnTo>
                    <a:cubicBezTo>
                      <a:pt x="5398" y="15179"/>
                      <a:pt x="5481" y="15232"/>
                      <a:pt x="5569" y="15232"/>
                    </a:cubicBezTo>
                    <a:cubicBezTo>
                      <a:pt x="5593" y="15232"/>
                      <a:pt x="5620" y="15227"/>
                      <a:pt x="5644" y="15219"/>
                    </a:cubicBezTo>
                    <a:cubicBezTo>
                      <a:pt x="5756" y="15176"/>
                      <a:pt x="5815" y="15053"/>
                      <a:pt x="5772" y="14938"/>
                    </a:cubicBezTo>
                    <a:lnTo>
                      <a:pt x="4700" y="12032"/>
                    </a:lnTo>
                    <a:lnTo>
                      <a:pt x="4013" y="10353"/>
                    </a:lnTo>
                    <a:cubicBezTo>
                      <a:pt x="3981" y="10273"/>
                      <a:pt x="3901" y="10219"/>
                      <a:pt x="3813" y="10219"/>
                    </a:cubicBezTo>
                    <a:lnTo>
                      <a:pt x="2441" y="10219"/>
                    </a:lnTo>
                    <a:cubicBezTo>
                      <a:pt x="2422" y="10219"/>
                      <a:pt x="2401" y="10222"/>
                      <a:pt x="2382" y="10227"/>
                    </a:cubicBezTo>
                    <a:lnTo>
                      <a:pt x="1385" y="10502"/>
                    </a:lnTo>
                    <a:lnTo>
                      <a:pt x="679" y="9917"/>
                    </a:lnTo>
                    <a:lnTo>
                      <a:pt x="1786" y="9585"/>
                    </a:lnTo>
                    <a:lnTo>
                      <a:pt x="2671" y="9585"/>
                    </a:lnTo>
                    <a:cubicBezTo>
                      <a:pt x="2770" y="9585"/>
                      <a:pt x="2856" y="9519"/>
                      <a:pt x="2880" y="9420"/>
                    </a:cubicBezTo>
                    <a:lnTo>
                      <a:pt x="3069" y="8671"/>
                    </a:lnTo>
                    <a:lnTo>
                      <a:pt x="4270" y="8671"/>
                    </a:lnTo>
                    <a:cubicBezTo>
                      <a:pt x="4347" y="8671"/>
                      <a:pt x="4417" y="8631"/>
                      <a:pt x="4457" y="8564"/>
                    </a:cubicBezTo>
                    <a:lnTo>
                      <a:pt x="5371" y="7040"/>
                    </a:lnTo>
                    <a:cubicBezTo>
                      <a:pt x="5398" y="7000"/>
                      <a:pt x="5406" y="6949"/>
                      <a:pt x="5401" y="6904"/>
                    </a:cubicBezTo>
                    <a:lnTo>
                      <a:pt x="5246" y="5583"/>
                    </a:lnTo>
                    <a:lnTo>
                      <a:pt x="4962" y="4382"/>
                    </a:lnTo>
                    <a:lnTo>
                      <a:pt x="5679" y="3409"/>
                    </a:lnTo>
                    <a:lnTo>
                      <a:pt x="6550" y="3409"/>
                    </a:lnTo>
                    <a:lnTo>
                      <a:pt x="7329" y="4115"/>
                    </a:lnTo>
                    <a:cubicBezTo>
                      <a:pt x="7369" y="4152"/>
                      <a:pt x="7420" y="4171"/>
                      <a:pt x="7472" y="4171"/>
                    </a:cubicBezTo>
                    <a:cubicBezTo>
                      <a:pt x="7514" y="4171"/>
                      <a:pt x="7556" y="4159"/>
                      <a:pt x="7593" y="4134"/>
                    </a:cubicBezTo>
                    <a:lnTo>
                      <a:pt x="8738" y="3372"/>
                    </a:lnTo>
                    <a:cubicBezTo>
                      <a:pt x="8799" y="3332"/>
                      <a:pt x="8834" y="3262"/>
                      <a:pt x="8834" y="3190"/>
                    </a:cubicBezTo>
                    <a:lnTo>
                      <a:pt x="8834" y="217"/>
                    </a:lnTo>
                    <a:cubicBezTo>
                      <a:pt x="8834" y="97"/>
                      <a:pt x="8738" y="0"/>
                      <a:pt x="86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2"/>
              <p:cNvSpPr/>
              <p:nvPr/>
            </p:nvSpPr>
            <p:spPr>
              <a:xfrm>
                <a:off x="3348498" y="3454096"/>
                <a:ext cx="252019" cy="208460"/>
              </a:xfrm>
              <a:custGeom>
                <a:rect b="b" l="l" r="r" t="t"/>
                <a:pathLst>
                  <a:path extrusionOk="0" h="12974" w="15685">
                    <a:moveTo>
                      <a:pt x="3402" y="1"/>
                    </a:moveTo>
                    <a:cubicBezTo>
                      <a:pt x="3319" y="1"/>
                      <a:pt x="3244" y="46"/>
                      <a:pt x="3206" y="121"/>
                    </a:cubicBezTo>
                    <a:lnTo>
                      <a:pt x="2728" y="1078"/>
                    </a:lnTo>
                    <a:lnTo>
                      <a:pt x="2110" y="1541"/>
                    </a:lnTo>
                    <a:lnTo>
                      <a:pt x="1380" y="1541"/>
                    </a:lnTo>
                    <a:lnTo>
                      <a:pt x="396" y="533"/>
                    </a:lnTo>
                    <a:cubicBezTo>
                      <a:pt x="354" y="489"/>
                      <a:pt x="297" y="467"/>
                      <a:pt x="240" y="467"/>
                    </a:cubicBezTo>
                    <a:cubicBezTo>
                      <a:pt x="185" y="467"/>
                      <a:pt x="131" y="487"/>
                      <a:pt x="89" y="527"/>
                    </a:cubicBezTo>
                    <a:cubicBezTo>
                      <a:pt x="3" y="610"/>
                      <a:pt x="1" y="749"/>
                      <a:pt x="84" y="835"/>
                    </a:cubicBezTo>
                    <a:lnTo>
                      <a:pt x="1132" y="1910"/>
                    </a:lnTo>
                    <a:cubicBezTo>
                      <a:pt x="1172" y="1952"/>
                      <a:pt x="1228" y="1974"/>
                      <a:pt x="1287" y="1974"/>
                    </a:cubicBezTo>
                    <a:lnTo>
                      <a:pt x="2182" y="1974"/>
                    </a:lnTo>
                    <a:cubicBezTo>
                      <a:pt x="2231" y="1974"/>
                      <a:pt x="2276" y="1960"/>
                      <a:pt x="2313" y="1931"/>
                    </a:cubicBezTo>
                    <a:lnTo>
                      <a:pt x="3030" y="1394"/>
                    </a:lnTo>
                    <a:cubicBezTo>
                      <a:pt x="3057" y="1375"/>
                      <a:pt x="3078" y="1348"/>
                      <a:pt x="3094" y="1319"/>
                    </a:cubicBezTo>
                    <a:lnTo>
                      <a:pt x="3535" y="434"/>
                    </a:lnTo>
                    <a:lnTo>
                      <a:pt x="4075" y="434"/>
                    </a:lnTo>
                    <a:lnTo>
                      <a:pt x="4615" y="664"/>
                    </a:lnTo>
                    <a:lnTo>
                      <a:pt x="4853" y="1567"/>
                    </a:lnTo>
                    <a:lnTo>
                      <a:pt x="5487" y="2861"/>
                    </a:lnTo>
                    <a:lnTo>
                      <a:pt x="5837" y="3979"/>
                    </a:lnTo>
                    <a:lnTo>
                      <a:pt x="5982" y="4837"/>
                    </a:lnTo>
                    <a:cubicBezTo>
                      <a:pt x="5990" y="4893"/>
                      <a:pt x="6019" y="4942"/>
                      <a:pt x="6065" y="4976"/>
                    </a:cubicBezTo>
                    <a:lnTo>
                      <a:pt x="7527" y="6083"/>
                    </a:lnTo>
                    <a:lnTo>
                      <a:pt x="8928" y="7209"/>
                    </a:lnTo>
                    <a:cubicBezTo>
                      <a:pt x="8971" y="7343"/>
                      <a:pt x="9142" y="7559"/>
                      <a:pt x="10647" y="8019"/>
                    </a:cubicBezTo>
                    <a:cubicBezTo>
                      <a:pt x="11198" y="8187"/>
                      <a:pt x="11364" y="8246"/>
                      <a:pt x="11415" y="8268"/>
                    </a:cubicBezTo>
                    <a:cubicBezTo>
                      <a:pt x="11538" y="8329"/>
                      <a:pt x="11810" y="8401"/>
                      <a:pt x="12409" y="8559"/>
                    </a:cubicBezTo>
                    <a:cubicBezTo>
                      <a:pt x="12930" y="8697"/>
                      <a:pt x="13266" y="8740"/>
                      <a:pt x="13491" y="8740"/>
                    </a:cubicBezTo>
                    <a:cubicBezTo>
                      <a:pt x="13702" y="8740"/>
                      <a:pt x="13814" y="8702"/>
                      <a:pt x="13888" y="8671"/>
                    </a:cubicBezTo>
                    <a:cubicBezTo>
                      <a:pt x="13925" y="8693"/>
                      <a:pt x="14048" y="8826"/>
                      <a:pt x="14203" y="8998"/>
                    </a:cubicBezTo>
                    <a:cubicBezTo>
                      <a:pt x="14433" y="9249"/>
                      <a:pt x="14610" y="9361"/>
                      <a:pt x="14781" y="9361"/>
                    </a:cubicBezTo>
                    <a:cubicBezTo>
                      <a:pt x="14786" y="9360"/>
                      <a:pt x="14792" y="9360"/>
                      <a:pt x="14798" y="9360"/>
                    </a:cubicBezTo>
                    <a:cubicBezTo>
                      <a:pt x="14804" y="9360"/>
                      <a:pt x="14810" y="9360"/>
                      <a:pt x="14815" y="9358"/>
                    </a:cubicBezTo>
                    <a:cubicBezTo>
                      <a:pt x="14840" y="9452"/>
                      <a:pt x="14869" y="9578"/>
                      <a:pt x="14906" y="9727"/>
                    </a:cubicBezTo>
                    <a:lnTo>
                      <a:pt x="15216" y="11003"/>
                    </a:lnTo>
                    <a:lnTo>
                      <a:pt x="14941" y="12307"/>
                    </a:lnTo>
                    <a:cubicBezTo>
                      <a:pt x="14928" y="12366"/>
                      <a:pt x="14941" y="12428"/>
                      <a:pt x="14976" y="12479"/>
                    </a:cubicBezTo>
                    <a:lnTo>
                      <a:pt x="15262" y="12882"/>
                    </a:lnTo>
                    <a:cubicBezTo>
                      <a:pt x="15305" y="12941"/>
                      <a:pt x="15372" y="12973"/>
                      <a:pt x="15438" y="12973"/>
                    </a:cubicBezTo>
                    <a:cubicBezTo>
                      <a:pt x="15481" y="12973"/>
                      <a:pt x="15527" y="12960"/>
                      <a:pt x="15564" y="12933"/>
                    </a:cubicBezTo>
                    <a:cubicBezTo>
                      <a:pt x="15660" y="12864"/>
                      <a:pt x="15684" y="12730"/>
                      <a:pt x="15615" y="12631"/>
                    </a:cubicBezTo>
                    <a:lnTo>
                      <a:pt x="15385" y="12305"/>
                    </a:lnTo>
                    <a:lnTo>
                      <a:pt x="15650" y="11046"/>
                    </a:lnTo>
                    <a:cubicBezTo>
                      <a:pt x="15658" y="11013"/>
                      <a:pt x="15658" y="10981"/>
                      <a:pt x="15650" y="10949"/>
                    </a:cubicBezTo>
                    <a:lnTo>
                      <a:pt x="15326" y="9623"/>
                    </a:lnTo>
                    <a:cubicBezTo>
                      <a:pt x="15152" y="8904"/>
                      <a:pt x="15144" y="8877"/>
                      <a:pt x="14987" y="8837"/>
                    </a:cubicBezTo>
                    <a:cubicBezTo>
                      <a:pt x="14968" y="8833"/>
                      <a:pt x="14950" y="8831"/>
                      <a:pt x="14932" y="8831"/>
                    </a:cubicBezTo>
                    <a:cubicBezTo>
                      <a:pt x="14871" y="8831"/>
                      <a:pt x="14812" y="8856"/>
                      <a:pt x="14757" y="8912"/>
                    </a:cubicBezTo>
                    <a:cubicBezTo>
                      <a:pt x="14719" y="8891"/>
                      <a:pt x="14644" y="8837"/>
                      <a:pt x="14524" y="8703"/>
                    </a:cubicBezTo>
                    <a:cubicBezTo>
                      <a:pt x="14214" y="8364"/>
                      <a:pt x="14103" y="8245"/>
                      <a:pt x="13938" y="8245"/>
                    </a:cubicBezTo>
                    <a:cubicBezTo>
                      <a:pt x="13892" y="8245"/>
                      <a:pt x="13843" y="8254"/>
                      <a:pt x="13783" y="8270"/>
                    </a:cubicBezTo>
                    <a:cubicBezTo>
                      <a:pt x="13731" y="8286"/>
                      <a:pt x="13653" y="8307"/>
                      <a:pt x="13507" y="8307"/>
                    </a:cubicBezTo>
                    <a:cubicBezTo>
                      <a:pt x="13320" y="8307"/>
                      <a:pt x="13020" y="8271"/>
                      <a:pt x="12519" y="8139"/>
                    </a:cubicBezTo>
                    <a:cubicBezTo>
                      <a:pt x="12016" y="8006"/>
                      <a:pt x="11784" y="7944"/>
                      <a:pt x="11679" y="7917"/>
                    </a:cubicBezTo>
                    <a:cubicBezTo>
                      <a:pt x="11575" y="7851"/>
                      <a:pt x="11332" y="7776"/>
                      <a:pt x="10773" y="7605"/>
                    </a:cubicBezTo>
                    <a:cubicBezTo>
                      <a:pt x="9725" y="7284"/>
                      <a:pt x="9423" y="7107"/>
                      <a:pt x="9345" y="7046"/>
                    </a:cubicBezTo>
                    <a:cubicBezTo>
                      <a:pt x="9332" y="7000"/>
                      <a:pt x="9308" y="6958"/>
                      <a:pt x="9268" y="6928"/>
                    </a:cubicBezTo>
                    <a:lnTo>
                      <a:pt x="7794" y="5741"/>
                    </a:lnTo>
                    <a:lnTo>
                      <a:pt x="6393" y="4682"/>
                    </a:lnTo>
                    <a:lnTo>
                      <a:pt x="6260" y="3877"/>
                    </a:lnTo>
                    <a:lnTo>
                      <a:pt x="5888" y="2701"/>
                    </a:lnTo>
                    <a:lnTo>
                      <a:pt x="5260" y="1418"/>
                    </a:lnTo>
                    <a:lnTo>
                      <a:pt x="5009" y="450"/>
                    </a:lnTo>
                    <a:cubicBezTo>
                      <a:pt x="4992" y="383"/>
                      <a:pt x="4944" y="330"/>
                      <a:pt x="4883" y="303"/>
                    </a:cubicBezTo>
                    <a:lnTo>
                      <a:pt x="4201" y="17"/>
                    </a:lnTo>
                    <a:cubicBezTo>
                      <a:pt x="4174" y="6"/>
                      <a:pt x="4148" y="1"/>
                      <a:pt x="41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2"/>
              <p:cNvSpPr/>
              <p:nvPr/>
            </p:nvSpPr>
            <p:spPr>
              <a:xfrm>
                <a:off x="3443441" y="3126994"/>
                <a:ext cx="479085" cy="301523"/>
              </a:xfrm>
              <a:custGeom>
                <a:rect b="b" l="l" r="r" t="t"/>
                <a:pathLst>
                  <a:path extrusionOk="0" h="18766" w="29817">
                    <a:moveTo>
                      <a:pt x="877" y="0"/>
                    </a:moveTo>
                    <a:cubicBezTo>
                      <a:pt x="853" y="0"/>
                      <a:pt x="829" y="4"/>
                      <a:pt x="805" y="12"/>
                    </a:cubicBezTo>
                    <a:cubicBezTo>
                      <a:pt x="693" y="47"/>
                      <a:pt x="629" y="170"/>
                      <a:pt x="666" y="285"/>
                    </a:cubicBezTo>
                    <a:lnTo>
                      <a:pt x="1289" y="2202"/>
                    </a:lnTo>
                    <a:lnTo>
                      <a:pt x="1698" y="3221"/>
                    </a:lnTo>
                    <a:lnTo>
                      <a:pt x="1487" y="3846"/>
                    </a:lnTo>
                    <a:lnTo>
                      <a:pt x="704" y="4488"/>
                    </a:lnTo>
                    <a:lnTo>
                      <a:pt x="49" y="5309"/>
                    </a:lnTo>
                    <a:cubicBezTo>
                      <a:pt x="17" y="5346"/>
                      <a:pt x="1" y="5394"/>
                      <a:pt x="1" y="5442"/>
                    </a:cubicBezTo>
                    <a:lnTo>
                      <a:pt x="1" y="10357"/>
                    </a:lnTo>
                    <a:cubicBezTo>
                      <a:pt x="1" y="10477"/>
                      <a:pt x="97" y="10576"/>
                      <a:pt x="217" y="10576"/>
                    </a:cubicBezTo>
                    <a:lnTo>
                      <a:pt x="741" y="10576"/>
                    </a:lnTo>
                    <a:lnTo>
                      <a:pt x="856" y="10937"/>
                    </a:lnTo>
                    <a:lnTo>
                      <a:pt x="856" y="11669"/>
                    </a:lnTo>
                    <a:cubicBezTo>
                      <a:pt x="848" y="11677"/>
                      <a:pt x="840" y="11685"/>
                      <a:pt x="832" y="11696"/>
                    </a:cubicBezTo>
                    <a:cubicBezTo>
                      <a:pt x="701" y="11875"/>
                      <a:pt x="827" y="12121"/>
                      <a:pt x="1086" y="12485"/>
                    </a:cubicBezTo>
                    <a:lnTo>
                      <a:pt x="1487" y="13049"/>
                    </a:lnTo>
                    <a:lnTo>
                      <a:pt x="1369" y="13685"/>
                    </a:lnTo>
                    <a:cubicBezTo>
                      <a:pt x="1356" y="13760"/>
                      <a:pt x="1383" y="13840"/>
                      <a:pt x="1442" y="13891"/>
                    </a:cubicBezTo>
                    <a:lnTo>
                      <a:pt x="2032" y="14396"/>
                    </a:lnTo>
                    <a:lnTo>
                      <a:pt x="2442" y="15610"/>
                    </a:lnTo>
                    <a:lnTo>
                      <a:pt x="2896" y="16383"/>
                    </a:lnTo>
                    <a:cubicBezTo>
                      <a:pt x="2915" y="16412"/>
                      <a:pt x="2939" y="16436"/>
                      <a:pt x="2966" y="16455"/>
                    </a:cubicBezTo>
                    <a:lnTo>
                      <a:pt x="3963" y="17105"/>
                    </a:lnTo>
                    <a:lnTo>
                      <a:pt x="4709" y="18642"/>
                    </a:lnTo>
                    <a:cubicBezTo>
                      <a:pt x="4746" y="18717"/>
                      <a:pt x="4821" y="18765"/>
                      <a:pt x="4904" y="18765"/>
                    </a:cubicBezTo>
                    <a:lnTo>
                      <a:pt x="6032" y="18763"/>
                    </a:lnTo>
                    <a:lnTo>
                      <a:pt x="7080" y="18581"/>
                    </a:lnTo>
                    <a:cubicBezTo>
                      <a:pt x="7128" y="18573"/>
                      <a:pt x="7171" y="18549"/>
                      <a:pt x="7203" y="18511"/>
                    </a:cubicBezTo>
                    <a:lnTo>
                      <a:pt x="7933" y="17690"/>
                    </a:lnTo>
                    <a:cubicBezTo>
                      <a:pt x="7968" y="17653"/>
                      <a:pt x="7987" y="17599"/>
                      <a:pt x="7987" y="17546"/>
                    </a:cubicBezTo>
                    <a:lnTo>
                      <a:pt x="7987" y="16565"/>
                    </a:lnTo>
                    <a:lnTo>
                      <a:pt x="8511" y="16527"/>
                    </a:lnTo>
                    <a:lnTo>
                      <a:pt x="9150" y="16346"/>
                    </a:lnTo>
                    <a:cubicBezTo>
                      <a:pt x="9174" y="16338"/>
                      <a:pt x="9198" y="16327"/>
                      <a:pt x="9217" y="16313"/>
                    </a:cubicBezTo>
                    <a:lnTo>
                      <a:pt x="10013" y="15739"/>
                    </a:lnTo>
                    <a:lnTo>
                      <a:pt x="10807" y="15428"/>
                    </a:lnTo>
                    <a:cubicBezTo>
                      <a:pt x="10845" y="15415"/>
                      <a:pt x="10877" y="15391"/>
                      <a:pt x="10901" y="15359"/>
                    </a:cubicBezTo>
                    <a:lnTo>
                      <a:pt x="11909" y="14041"/>
                    </a:lnTo>
                    <a:lnTo>
                      <a:pt x="12556" y="13790"/>
                    </a:lnTo>
                    <a:lnTo>
                      <a:pt x="13069" y="14193"/>
                    </a:lnTo>
                    <a:lnTo>
                      <a:pt x="13596" y="14982"/>
                    </a:lnTo>
                    <a:cubicBezTo>
                      <a:pt x="13636" y="15044"/>
                      <a:pt x="13700" y="15080"/>
                      <a:pt x="13773" y="15080"/>
                    </a:cubicBezTo>
                    <a:cubicBezTo>
                      <a:pt x="13783" y="15080"/>
                      <a:pt x="13792" y="15079"/>
                      <a:pt x="13802" y="15078"/>
                    </a:cubicBezTo>
                    <a:lnTo>
                      <a:pt x="14941" y="14942"/>
                    </a:lnTo>
                    <a:cubicBezTo>
                      <a:pt x="14978" y="14937"/>
                      <a:pt x="15016" y="14920"/>
                      <a:pt x="15048" y="14896"/>
                    </a:cubicBezTo>
                    <a:lnTo>
                      <a:pt x="15430" y="14600"/>
                    </a:lnTo>
                    <a:lnTo>
                      <a:pt x="18093" y="13578"/>
                    </a:lnTo>
                    <a:lnTo>
                      <a:pt x="18844" y="13578"/>
                    </a:lnTo>
                    <a:lnTo>
                      <a:pt x="19775" y="14054"/>
                    </a:lnTo>
                    <a:cubicBezTo>
                      <a:pt x="19806" y="14070"/>
                      <a:pt x="19840" y="14078"/>
                      <a:pt x="19873" y="14078"/>
                    </a:cubicBezTo>
                    <a:cubicBezTo>
                      <a:pt x="19908" y="14078"/>
                      <a:pt x="19943" y="14069"/>
                      <a:pt x="19975" y="14052"/>
                    </a:cubicBezTo>
                    <a:lnTo>
                      <a:pt x="21336" y="13327"/>
                    </a:lnTo>
                    <a:lnTo>
                      <a:pt x="22245" y="12872"/>
                    </a:lnTo>
                    <a:cubicBezTo>
                      <a:pt x="22320" y="12835"/>
                      <a:pt x="22366" y="12760"/>
                      <a:pt x="22366" y="12677"/>
                    </a:cubicBezTo>
                    <a:lnTo>
                      <a:pt x="22366" y="11541"/>
                    </a:lnTo>
                    <a:lnTo>
                      <a:pt x="23023" y="10001"/>
                    </a:lnTo>
                    <a:lnTo>
                      <a:pt x="23783" y="8530"/>
                    </a:lnTo>
                    <a:lnTo>
                      <a:pt x="27154" y="5156"/>
                    </a:lnTo>
                    <a:lnTo>
                      <a:pt x="27601" y="4793"/>
                    </a:lnTo>
                    <a:lnTo>
                      <a:pt x="28363" y="4753"/>
                    </a:lnTo>
                    <a:lnTo>
                      <a:pt x="29523" y="5039"/>
                    </a:lnTo>
                    <a:cubicBezTo>
                      <a:pt x="29541" y="5043"/>
                      <a:pt x="29559" y="5045"/>
                      <a:pt x="29577" y="5045"/>
                    </a:cubicBezTo>
                    <a:cubicBezTo>
                      <a:pt x="29676" y="5045"/>
                      <a:pt x="29763" y="4978"/>
                      <a:pt x="29788" y="4881"/>
                    </a:cubicBezTo>
                    <a:cubicBezTo>
                      <a:pt x="29817" y="4766"/>
                      <a:pt x="29745" y="4646"/>
                      <a:pt x="29627" y="4619"/>
                    </a:cubicBezTo>
                    <a:lnTo>
                      <a:pt x="28435" y="4322"/>
                    </a:lnTo>
                    <a:cubicBezTo>
                      <a:pt x="28419" y="4318"/>
                      <a:pt x="28402" y="4316"/>
                      <a:pt x="28387" y="4316"/>
                    </a:cubicBezTo>
                    <a:cubicBezTo>
                      <a:pt x="28381" y="4316"/>
                      <a:pt x="28376" y="4316"/>
                      <a:pt x="28371" y="4317"/>
                    </a:cubicBezTo>
                    <a:lnTo>
                      <a:pt x="27507" y="4362"/>
                    </a:lnTo>
                    <a:cubicBezTo>
                      <a:pt x="27459" y="4365"/>
                      <a:pt x="27416" y="4381"/>
                      <a:pt x="27381" y="4410"/>
                    </a:cubicBezTo>
                    <a:lnTo>
                      <a:pt x="26863" y="4835"/>
                    </a:lnTo>
                    <a:lnTo>
                      <a:pt x="23451" y="8247"/>
                    </a:lnTo>
                    <a:cubicBezTo>
                      <a:pt x="23435" y="8263"/>
                      <a:pt x="23422" y="8282"/>
                      <a:pt x="23411" y="8301"/>
                    </a:cubicBezTo>
                    <a:lnTo>
                      <a:pt x="22630" y="9816"/>
                    </a:lnTo>
                    <a:lnTo>
                      <a:pt x="21948" y="11410"/>
                    </a:lnTo>
                    <a:cubicBezTo>
                      <a:pt x="21938" y="11437"/>
                      <a:pt x="21930" y="11466"/>
                      <a:pt x="21930" y="11496"/>
                    </a:cubicBezTo>
                    <a:lnTo>
                      <a:pt x="21930" y="12544"/>
                    </a:lnTo>
                    <a:lnTo>
                      <a:pt x="19871" y="13616"/>
                    </a:lnTo>
                    <a:lnTo>
                      <a:pt x="18994" y="13167"/>
                    </a:lnTo>
                    <a:cubicBezTo>
                      <a:pt x="18965" y="13151"/>
                      <a:pt x="18930" y="13143"/>
                      <a:pt x="18895" y="13143"/>
                    </a:cubicBezTo>
                    <a:lnTo>
                      <a:pt x="18053" y="13143"/>
                    </a:lnTo>
                    <a:cubicBezTo>
                      <a:pt x="18026" y="13143"/>
                      <a:pt x="18000" y="13148"/>
                      <a:pt x="17975" y="13159"/>
                    </a:cubicBezTo>
                    <a:lnTo>
                      <a:pt x="15246" y="14204"/>
                    </a:lnTo>
                    <a:cubicBezTo>
                      <a:pt x="15224" y="14212"/>
                      <a:pt x="15206" y="14223"/>
                      <a:pt x="15190" y="14236"/>
                    </a:cubicBezTo>
                    <a:lnTo>
                      <a:pt x="14829" y="14517"/>
                    </a:lnTo>
                    <a:lnTo>
                      <a:pt x="13882" y="14632"/>
                    </a:lnTo>
                    <a:lnTo>
                      <a:pt x="13412" y="13923"/>
                    </a:lnTo>
                    <a:cubicBezTo>
                      <a:pt x="13398" y="13904"/>
                      <a:pt x="13382" y="13886"/>
                      <a:pt x="13363" y="13872"/>
                    </a:cubicBezTo>
                    <a:lnTo>
                      <a:pt x="12727" y="13372"/>
                    </a:lnTo>
                    <a:cubicBezTo>
                      <a:pt x="12688" y="13342"/>
                      <a:pt x="12641" y="13326"/>
                      <a:pt x="12594" y="13326"/>
                    </a:cubicBezTo>
                    <a:cubicBezTo>
                      <a:pt x="12568" y="13326"/>
                      <a:pt x="12542" y="13331"/>
                      <a:pt x="12516" y="13340"/>
                    </a:cubicBezTo>
                    <a:lnTo>
                      <a:pt x="11695" y="13659"/>
                    </a:lnTo>
                    <a:cubicBezTo>
                      <a:pt x="11658" y="13675"/>
                      <a:pt x="11626" y="13699"/>
                      <a:pt x="11601" y="13728"/>
                    </a:cubicBezTo>
                    <a:lnTo>
                      <a:pt x="10594" y="15046"/>
                    </a:lnTo>
                    <a:lnTo>
                      <a:pt x="9832" y="15343"/>
                    </a:lnTo>
                    <a:cubicBezTo>
                      <a:pt x="9813" y="15351"/>
                      <a:pt x="9797" y="15359"/>
                      <a:pt x="9781" y="15370"/>
                    </a:cubicBezTo>
                    <a:lnTo>
                      <a:pt x="8992" y="15939"/>
                    </a:lnTo>
                    <a:lnTo>
                      <a:pt x="8439" y="16102"/>
                    </a:lnTo>
                    <a:lnTo>
                      <a:pt x="7757" y="16148"/>
                    </a:lnTo>
                    <a:cubicBezTo>
                      <a:pt x="7642" y="16156"/>
                      <a:pt x="7554" y="16249"/>
                      <a:pt x="7554" y="16364"/>
                    </a:cubicBezTo>
                    <a:lnTo>
                      <a:pt x="7554" y="17466"/>
                    </a:lnTo>
                    <a:lnTo>
                      <a:pt x="6931" y="18166"/>
                    </a:lnTo>
                    <a:lnTo>
                      <a:pt x="5995" y="18329"/>
                    </a:lnTo>
                    <a:lnTo>
                      <a:pt x="5040" y="18329"/>
                    </a:lnTo>
                    <a:lnTo>
                      <a:pt x="4324" y="16859"/>
                    </a:lnTo>
                    <a:cubicBezTo>
                      <a:pt x="4308" y="16824"/>
                      <a:pt x="4281" y="16795"/>
                      <a:pt x="4249" y="16773"/>
                    </a:cubicBezTo>
                    <a:lnTo>
                      <a:pt x="3244" y="16118"/>
                    </a:lnTo>
                    <a:lnTo>
                      <a:pt x="2835" y="15431"/>
                    </a:lnTo>
                    <a:lnTo>
                      <a:pt x="2426" y="14201"/>
                    </a:lnTo>
                    <a:cubicBezTo>
                      <a:pt x="2412" y="14164"/>
                      <a:pt x="2391" y="14132"/>
                      <a:pt x="2361" y="14105"/>
                    </a:cubicBezTo>
                    <a:lnTo>
                      <a:pt x="1819" y="13642"/>
                    </a:lnTo>
                    <a:lnTo>
                      <a:pt x="1931" y="13038"/>
                    </a:lnTo>
                    <a:cubicBezTo>
                      <a:pt x="1944" y="12979"/>
                      <a:pt x="1931" y="12918"/>
                      <a:pt x="1896" y="12870"/>
                    </a:cubicBezTo>
                    <a:lnTo>
                      <a:pt x="1442" y="12233"/>
                    </a:lnTo>
                    <a:cubicBezTo>
                      <a:pt x="1340" y="12092"/>
                      <a:pt x="1284" y="11998"/>
                      <a:pt x="1252" y="11939"/>
                    </a:cubicBezTo>
                    <a:cubicBezTo>
                      <a:pt x="1276" y="11902"/>
                      <a:pt x="1292" y="11859"/>
                      <a:pt x="1292" y="11814"/>
                    </a:cubicBezTo>
                    <a:lnTo>
                      <a:pt x="1292" y="10905"/>
                    </a:lnTo>
                    <a:cubicBezTo>
                      <a:pt x="1292" y="10881"/>
                      <a:pt x="1287" y="10859"/>
                      <a:pt x="1281" y="10838"/>
                    </a:cubicBezTo>
                    <a:lnTo>
                      <a:pt x="1107" y="10292"/>
                    </a:lnTo>
                    <a:cubicBezTo>
                      <a:pt x="1078" y="10201"/>
                      <a:pt x="995" y="10140"/>
                      <a:pt x="899" y="10140"/>
                    </a:cubicBezTo>
                    <a:lnTo>
                      <a:pt x="434" y="10140"/>
                    </a:lnTo>
                    <a:lnTo>
                      <a:pt x="434" y="5520"/>
                    </a:lnTo>
                    <a:lnTo>
                      <a:pt x="1011" y="4793"/>
                    </a:lnTo>
                    <a:lnTo>
                      <a:pt x="1811" y="4143"/>
                    </a:lnTo>
                    <a:cubicBezTo>
                      <a:pt x="1843" y="4116"/>
                      <a:pt x="1867" y="4084"/>
                      <a:pt x="1880" y="4044"/>
                    </a:cubicBezTo>
                    <a:lnTo>
                      <a:pt x="2137" y="3282"/>
                    </a:lnTo>
                    <a:cubicBezTo>
                      <a:pt x="2153" y="3234"/>
                      <a:pt x="2150" y="3180"/>
                      <a:pt x="2131" y="3132"/>
                    </a:cubicBezTo>
                    <a:lnTo>
                      <a:pt x="1698" y="2055"/>
                    </a:lnTo>
                    <a:lnTo>
                      <a:pt x="1081" y="151"/>
                    </a:lnTo>
                    <a:cubicBezTo>
                      <a:pt x="1051" y="60"/>
                      <a:pt x="968" y="0"/>
                      <a:pt x="8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2"/>
              <p:cNvSpPr/>
              <p:nvPr/>
            </p:nvSpPr>
            <p:spPr>
              <a:xfrm>
                <a:off x="3431117" y="3403227"/>
                <a:ext cx="86363" cy="89078"/>
              </a:xfrm>
              <a:custGeom>
                <a:rect b="b" l="l" r="r" t="t"/>
                <a:pathLst>
                  <a:path extrusionOk="0" h="5544" w="5375">
                    <a:moveTo>
                      <a:pt x="5126" y="0"/>
                    </a:moveTo>
                    <a:cubicBezTo>
                      <a:pt x="5096" y="0"/>
                      <a:pt x="5066" y="6"/>
                      <a:pt x="5037" y="20"/>
                    </a:cubicBezTo>
                    <a:lnTo>
                      <a:pt x="4318" y="343"/>
                    </a:lnTo>
                    <a:lnTo>
                      <a:pt x="3548" y="932"/>
                    </a:lnTo>
                    <a:lnTo>
                      <a:pt x="2602" y="1394"/>
                    </a:lnTo>
                    <a:cubicBezTo>
                      <a:pt x="2575" y="1407"/>
                      <a:pt x="2548" y="1429"/>
                      <a:pt x="2527" y="1456"/>
                    </a:cubicBezTo>
                    <a:lnTo>
                      <a:pt x="1107" y="3250"/>
                    </a:lnTo>
                    <a:cubicBezTo>
                      <a:pt x="1083" y="3279"/>
                      <a:pt x="1067" y="3316"/>
                      <a:pt x="1064" y="3357"/>
                    </a:cubicBezTo>
                    <a:lnTo>
                      <a:pt x="928" y="4431"/>
                    </a:lnTo>
                    <a:lnTo>
                      <a:pt x="99" y="5164"/>
                    </a:lnTo>
                    <a:cubicBezTo>
                      <a:pt x="11" y="5244"/>
                      <a:pt x="0" y="5380"/>
                      <a:pt x="80" y="5469"/>
                    </a:cubicBezTo>
                    <a:cubicBezTo>
                      <a:pt x="123" y="5520"/>
                      <a:pt x="185" y="5544"/>
                      <a:pt x="243" y="5544"/>
                    </a:cubicBezTo>
                    <a:cubicBezTo>
                      <a:pt x="294" y="5544"/>
                      <a:pt x="345" y="5525"/>
                      <a:pt x="385" y="5490"/>
                    </a:cubicBezTo>
                    <a:lnTo>
                      <a:pt x="1276" y="4704"/>
                    </a:lnTo>
                    <a:cubicBezTo>
                      <a:pt x="1316" y="4669"/>
                      <a:pt x="1340" y="4621"/>
                      <a:pt x="1348" y="4568"/>
                    </a:cubicBezTo>
                    <a:lnTo>
                      <a:pt x="1487" y="3471"/>
                    </a:lnTo>
                    <a:lnTo>
                      <a:pt x="2837" y="1763"/>
                    </a:lnTo>
                    <a:lnTo>
                      <a:pt x="3775" y="1300"/>
                    </a:lnTo>
                    <a:lnTo>
                      <a:pt x="4535" y="715"/>
                    </a:lnTo>
                    <a:lnTo>
                      <a:pt x="5214" y="418"/>
                    </a:lnTo>
                    <a:cubicBezTo>
                      <a:pt x="5323" y="370"/>
                      <a:pt x="5374" y="242"/>
                      <a:pt x="5323" y="132"/>
                    </a:cubicBezTo>
                    <a:cubicBezTo>
                      <a:pt x="5288" y="49"/>
                      <a:pt x="5209" y="0"/>
                      <a:pt x="51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2"/>
              <p:cNvSpPr/>
              <p:nvPr/>
            </p:nvSpPr>
            <p:spPr>
              <a:xfrm>
                <a:off x="3759408" y="3244158"/>
                <a:ext cx="214292" cy="415907"/>
              </a:xfrm>
              <a:custGeom>
                <a:rect b="b" l="l" r="r" t="t"/>
                <a:pathLst>
                  <a:path extrusionOk="0" h="25885" w="13337">
                    <a:moveTo>
                      <a:pt x="13090" y="0"/>
                    </a:moveTo>
                    <a:cubicBezTo>
                      <a:pt x="13010" y="0"/>
                      <a:pt x="12933" y="42"/>
                      <a:pt x="12895" y="118"/>
                    </a:cubicBezTo>
                    <a:lnTo>
                      <a:pt x="11919" y="2038"/>
                    </a:lnTo>
                    <a:lnTo>
                      <a:pt x="11588" y="3343"/>
                    </a:lnTo>
                    <a:lnTo>
                      <a:pt x="10770" y="4217"/>
                    </a:lnTo>
                    <a:cubicBezTo>
                      <a:pt x="10711" y="4281"/>
                      <a:pt x="10695" y="4372"/>
                      <a:pt x="10727" y="4450"/>
                    </a:cubicBezTo>
                    <a:lnTo>
                      <a:pt x="11283" y="5784"/>
                    </a:lnTo>
                    <a:lnTo>
                      <a:pt x="11283" y="7046"/>
                    </a:lnTo>
                    <a:lnTo>
                      <a:pt x="10783" y="7773"/>
                    </a:lnTo>
                    <a:lnTo>
                      <a:pt x="10157" y="9308"/>
                    </a:lnTo>
                    <a:lnTo>
                      <a:pt x="9746" y="10211"/>
                    </a:lnTo>
                    <a:lnTo>
                      <a:pt x="8029" y="11061"/>
                    </a:lnTo>
                    <a:cubicBezTo>
                      <a:pt x="7992" y="11080"/>
                      <a:pt x="7962" y="11107"/>
                      <a:pt x="7941" y="11139"/>
                    </a:cubicBezTo>
                    <a:lnTo>
                      <a:pt x="7369" y="12027"/>
                    </a:lnTo>
                    <a:cubicBezTo>
                      <a:pt x="7355" y="12048"/>
                      <a:pt x="7347" y="12069"/>
                      <a:pt x="7342" y="12091"/>
                    </a:cubicBezTo>
                    <a:lnTo>
                      <a:pt x="7088" y="13104"/>
                    </a:lnTo>
                    <a:lnTo>
                      <a:pt x="5444" y="13521"/>
                    </a:lnTo>
                    <a:lnTo>
                      <a:pt x="4134" y="13077"/>
                    </a:lnTo>
                    <a:cubicBezTo>
                      <a:pt x="4110" y="13069"/>
                      <a:pt x="4088" y="13067"/>
                      <a:pt x="4064" y="13067"/>
                    </a:cubicBezTo>
                    <a:lnTo>
                      <a:pt x="3433" y="13067"/>
                    </a:lnTo>
                    <a:cubicBezTo>
                      <a:pt x="3382" y="13067"/>
                      <a:pt x="3332" y="13085"/>
                      <a:pt x="3291" y="13120"/>
                    </a:cubicBezTo>
                    <a:lnTo>
                      <a:pt x="2032" y="14211"/>
                    </a:lnTo>
                    <a:cubicBezTo>
                      <a:pt x="1987" y="14254"/>
                      <a:pt x="1960" y="14313"/>
                      <a:pt x="1960" y="14377"/>
                    </a:cubicBezTo>
                    <a:lnTo>
                      <a:pt x="1960" y="15738"/>
                    </a:lnTo>
                    <a:lnTo>
                      <a:pt x="607" y="16534"/>
                    </a:lnTo>
                    <a:cubicBezTo>
                      <a:pt x="524" y="16583"/>
                      <a:pt x="481" y="16679"/>
                      <a:pt x="506" y="16772"/>
                    </a:cubicBezTo>
                    <a:lnTo>
                      <a:pt x="971" y="18689"/>
                    </a:lnTo>
                    <a:lnTo>
                      <a:pt x="540" y="19425"/>
                    </a:lnTo>
                    <a:lnTo>
                      <a:pt x="54" y="20082"/>
                    </a:lnTo>
                    <a:cubicBezTo>
                      <a:pt x="11" y="20141"/>
                      <a:pt x="0" y="20219"/>
                      <a:pt x="27" y="20288"/>
                    </a:cubicBezTo>
                    <a:lnTo>
                      <a:pt x="519" y="21558"/>
                    </a:lnTo>
                    <a:lnTo>
                      <a:pt x="957" y="22537"/>
                    </a:lnTo>
                    <a:lnTo>
                      <a:pt x="48" y="23924"/>
                    </a:lnTo>
                    <a:cubicBezTo>
                      <a:pt x="24" y="23959"/>
                      <a:pt x="11" y="23999"/>
                      <a:pt x="11" y="24042"/>
                    </a:cubicBezTo>
                    <a:lnTo>
                      <a:pt x="11" y="25668"/>
                    </a:lnTo>
                    <a:cubicBezTo>
                      <a:pt x="11" y="25788"/>
                      <a:pt x="110" y="25884"/>
                      <a:pt x="230" y="25884"/>
                    </a:cubicBezTo>
                    <a:cubicBezTo>
                      <a:pt x="350" y="25884"/>
                      <a:pt x="447" y="25788"/>
                      <a:pt x="447" y="25668"/>
                    </a:cubicBezTo>
                    <a:lnTo>
                      <a:pt x="447" y="24106"/>
                    </a:lnTo>
                    <a:lnTo>
                      <a:pt x="1385" y="22673"/>
                    </a:lnTo>
                    <a:cubicBezTo>
                      <a:pt x="1425" y="22612"/>
                      <a:pt x="1433" y="22534"/>
                      <a:pt x="1401" y="22465"/>
                    </a:cubicBezTo>
                    <a:lnTo>
                      <a:pt x="920" y="21390"/>
                    </a:lnTo>
                    <a:lnTo>
                      <a:pt x="476" y="20243"/>
                    </a:lnTo>
                    <a:lnTo>
                      <a:pt x="904" y="19663"/>
                    </a:lnTo>
                    <a:lnTo>
                      <a:pt x="1390" y="18834"/>
                    </a:lnTo>
                    <a:cubicBezTo>
                      <a:pt x="1420" y="18783"/>
                      <a:pt x="1428" y="18727"/>
                      <a:pt x="1415" y="18671"/>
                    </a:cubicBezTo>
                    <a:lnTo>
                      <a:pt x="965" y="16826"/>
                    </a:lnTo>
                    <a:lnTo>
                      <a:pt x="2286" y="16050"/>
                    </a:lnTo>
                    <a:cubicBezTo>
                      <a:pt x="2353" y="16010"/>
                      <a:pt x="2393" y="15938"/>
                      <a:pt x="2393" y="15863"/>
                    </a:cubicBezTo>
                    <a:lnTo>
                      <a:pt x="2393" y="14476"/>
                    </a:lnTo>
                    <a:lnTo>
                      <a:pt x="3516" y="13500"/>
                    </a:lnTo>
                    <a:lnTo>
                      <a:pt x="4029" y="13500"/>
                    </a:lnTo>
                    <a:lnTo>
                      <a:pt x="5366" y="13952"/>
                    </a:lnTo>
                    <a:cubicBezTo>
                      <a:pt x="5390" y="13959"/>
                      <a:pt x="5414" y="13964"/>
                      <a:pt x="5438" y="13964"/>
                    </a:cubicBezTo>
                    <a:cubicBezTo>
                      <a:pt x="5455" y="13964"/>
                      <a:pt x="5472" y="13961"/>
                      <a:pt x="5489" y="13957"/>
                    </a:cubicBezTo>
                    <a:lnTo>
                      <a:pt x="7321" y="13494"/>
                    </a:lnTo>
                    <a:cubicBezTo>
                      <a:pt x="7398" y="13473"/>
                      <a:pt x="7457" y="13414"/>
                      <a:pt x="7478" y="13337"/>
                    </a:cubicBezTo>
                    <a:lnTo>
                      <a:pt x="7754" y="12233"/>
                    </a:lnTo>
                    <a:lnTo>
                      <a:pt x="8275" y="11425"/>
                    </a:lnTo>
                    <a:lnTo>
                      <a:pt x="10008" y="10567"/>
                    </a:lnTo>
                    <a:cubicBezTo>
                      <a:pt x="10053" y="10545"/>
                      <a:pt x="10091" y="10508"/>
                      <a:pt x="10112" y="10463"/>
                    </a:cubicBezTo>
                    <a:lnTo>
                      <a:pt x="10556" y="9481"/>
                    </a:lnTo>
                    <a:lnTo>
                      <a:pt x="11163" y="7979"/>
                    </a:lnTo>
                    <a:lnTo>
                      <a:pt x="11679" y="7235"/>
                    </a:lnTo>
                    <a:cubicBezTo>
                      <a:pt x="11703" y="7198"/>
                      <a:pt x="11716" y="7155"/>
                      <a:pt x="11716" y="7110"/>
                    </a:cubicBezTo>
                    <a:lnTo>
                      <a:pt x="11716" y="5738"/>
                    </a:lnTo>
                    <a:cubicBezTo>
                      <a:pt x="11716" y="5709"/>
                      <a:pt x="11711" y="5682"/>
                      <a:pt x="11700" y="5655"/>
                    </a:cubicBezTo>
                    <a:lnTo>
                      <a:pt x="11181" y="4412"/>
                    </a:lnTo>
                    <a:lnTo>
                      <a:pt x="11943" y="3599"/>
                    </a:lnTo>
                    <a:cubicBezTo>
                      <a:pt x="11970" y="3573"/>
                      <a:pt x="11986" y="3540"/>
                      <a:pt x="11997" y="3503"/>
                    </a:cubicBezTo>
                    <a:lnTo>
                      <a:pt x="12323" y="2190"/>
                    </a:lnTo>
                    <a:lnTo>
                      <a:pt x="13280" y="316"/>
                    </a:lnTo>
                    <a:cubicBezTo>
                      <a:pt x="13336" y="209"/>
                      <a:pt x="13294" y="78"/>
                      <a:pt x="13187" y="22"/>
                    </a:cubicBezTo>
                    <a:cubicBezTo>
                      <a:pt x="13156" y="7"/>
                      <a:pt x="13122" y="0"/>
                      <a:pt x="130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2"/>
              <p:cNvSpPr/>
              <p:nvPr/>
            </p:nvSpPr>
            <p:spPr>
              <a:xfrm>
                <a:off x="4370664" y="2604238"/>
                <a:ext cx="193163" cy="71372"/>
              </a:xfrm>
              <a:custGeom>
                <a:rect b="b" l="l" r="r" t="t"/>
                <a:pathLst>
                  <a:path extrusionOk="0" h="4442" w="12022">
                    <a:moveTo>
                      <a:pt x="308" y="1"/>
                    </a:moveTo>
                    <a:lnTo>
                      <a:pt x="0" y="493"/>
                    </a:lnTo>
                    <a:lnTo>
                      <a:pt x="1682" y="1552"/>
                    </a:lnTo>
                    <a:lnTo>
                      <a:pt x="3249" y="1816"/>
                    </a:lnTo>
                    <a:lnTo>
                      <a:pt x="3404" y="1921"/>
                    </a:lnTo>
                    <a:cubicBezTo>
                      <a:pt x="3399" y="2076"/>
                      <a:pt x="3393" y="2324"/>
                      <a:pt x="3417" y="2650"/>
                    </a:cubicBezTo>
                    <a:lnTo>
                      <a:pt x="3474" y="3428"/>
                    </a:lnTo>
                    <a:lnTo>
                      <a:pt x="4963" y="3640"/>
                    </a:lnTo>
                    <a:lnTo>
                      <a:pt x="5596" y="2806"/>
                    </a:lnTo>
                    <a:cubicBezTo>
                      <a:pt x="5604" y="2789"/>
                      <a:pt x="5618" y="2771"/>
                      <a:pt x="5631" y="2752"/>
                    </a:cubicBezTo>
                    <a:lnTo>
                      <a:pt x="5698" y="2867"/>
                    </a:lnTo>
                    <a:cubicBezTo>
                      <a:pt x="5575" y="2985"/>
                      <a:pt x="5471" y="3145"/>
                      <a:pt x="5503" y="3335"/>
                    </a:cubicBezTo>
                    <a:cubicBezTo>
                      <a:pt x="5540" y="3543"/>
                      <a:pt x="5719" y="3677"/>
                      <a:pt x="6030" y="3731"/>
                    </a:cubicBezTo>
                    <a:cubicBezTo>
                      <a:pt x="6072" y="3739"/>
                      <a:pt x="6102" y="3747"/>
                      <a:pt x="6126" y="3752"/>
                    </a:cubicBezTo>
                    <a:lnTo>
                      <a:pt x="6128" y="3811"/>
                    </a:lnTo>
                    <a:lnTo>
                      <a:pt x="6251" y="3896"/>
                    </a:lnTo>
                    <a:cubicBezTo>
                      <a:pt x="6307" y="3936"/>
                      <a:pt x="6354" y="3955"/>
                      <a:pt x="6414" y="3955"/>
                    </a:cubicBezTo>
                    <a:cubicBezTo>
                      <a:pt x="6504" y="3955"/>
                      <a:pt x="6622" y="3913"/>
                      <a:pt x="6840" y="3838"/>
                    </a:cubicBezTo>
                    <a:lnTo>
                      <a:pt x="7596" y="3570"/>
                    </a:lnTo>
                    <a:lnTo>
                      <a:pt x="8144" y="2707"/>
                    </a:lnTo>
                    <a:lnTo>
                      <a:pt x="8404" y="2600"/>
                    </a:lnTo>
                    <a:lnTo>
                      <a:pt x="8906" y="2862"/>
                    </a:lnTo>
                    <a:lnTo>
                      <a:pt x="9441" y="3255"/>
                    </a:lnTo>
                    <a:lnTo>
                      <a:pt x="9807" y="3883"/>
                    </a:lnTo>
                    <a:lnTo>
                      <a:pt x="10928" y="4442"/>
                    </a:lnTo>
                    <a:lnTo>
                      <a:pt x="12021" y="4372"/>
                    </a:lnTo>
                    <a:lnTo>
                      <a:pt x="11984" y="3795"/>
                    </a:lnTo>
                    <a:lnTo>
                      <a:pt x="11045" y="3854"/>
                    </a:lnTo>
                    <a:lnTo>
                      <a:pt x="10222" y="3442"/>
                    </a:lnTo>
                    <a:lnTo>
                      <a:pt x="9914" y="2912"/>
                    </a:lnTo>
                    <a:lnTo>
                      <a:pt x="9214" y="2372"/>
                    </a:lnTo>
                    <a:lnTo>
                      <a:pt x="8433" y="1958"/>
                    </a:lnTo>
                    <a:lnTo>
                      <a:pt x="7754" y="2241"/>
                    </a:lnTo>
                    <a:lnTo>
                      <a:pt x="7214" y="3089"/>
                    </a:lnTo>
                    <a:lnTo>
                      <a:pt x="6647" y="3289"/>
                    </a:lnTo>
                    <a:cubicBezTo>
                      <a:pt x="6612" y="3303"/>
                      <a:pt x="6583" y="3314"/>
                      <a:pt x="6556" y="3322"/>
                    </a:cubicBezTo>
                    <a:cubicBezTo>
                      <a:pt x="6460" y="3244"/>
                      <a:pt x="6337" y="3207"/>
                      <a:pt x="6241" y="3183"/>
                    </a:cubicBezTo>
                    <a:lnTo>
                      <a:pt x="6479" y="3041"/>
                    </a:lnTo>
                    <a:lnTo>
                      <a:pt x="6096" y="2402"/>
                    </a:lnTo>
                    <a:cubicBezTo>
                      <a:pt x="5941" y="2145"/>
                      <a:pt x="5746" y="2113"/>
                      <a:pt x="5639" y="2113"/>
                    </a:cubicBezTo>
                    <a:cubicBezTo>
                      <a:pt x="5332" y="2121"/>
                      <a:pt x="5137" y="2434"/>
                      <a:pt x="5110" y="2493"/>
                    </a:cubicBezTo>
                    <a:lnTo>
                      <a:pt x="4709" y="3019"/>
                    </a:lnTo>
                    <a:lnTo>
                      <a:pt x="4019" y="2920"/>
                    </a:lnTo>
                    <a:lnTo>
                      <a:pt x="3995" y="2608"/>
                    </a:lnTo>
                    <a:cubicBezTo>
                      <a:pt x="3960" y="2105"/>
                      <a:pt x="3995" y="1811"/>
                      <a:pt x="3995" y="1808"/>
                    </a:cubicBezTo>
                    <a:lnTo>
                      <a:pt x="4016" y="1632"/>
                    </a:lnTo>
                    <a:lnTo>
                      <a:pt x="3516" y="1298"/>
                    </a:lnTo>
                    <a:lnTo>
                      <a:pt x="1942" y="1028"/>
                    </a:lnTo>
                    <a:lnTo>
                      <a:pt x="30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2"/>
              <p:cNvSpPr/>
              <p:nvPr/>
            </p:nvSpPr>
            <p:spPr>
              <a:xfrm>
                <a:off x="4677602" y="1766109"/>
                <a:ext cx="396353" cy="384592"/>
              </a:xfrm>
              <a:custGeom>
                <a:rect b="b" l="l" r="r" t="t"/>
                <a:pathLst>
                  <a:path extrusionOk="0" h="23936" w="24668">
                    <a:moveTo>
                      <a:pt x="3787" y="22390"/>
                    </a:moveTo>
                    <a:lnTo>
                      <a:pt x="3787" y="22390"/>
                    </a:lnTo>
                    <a:cubicBezTo>
                      <a:pt x="3787" y="22390"/>
                      <a:pt x="3788" y="22391"/>
                      <a:pt x="3788" y="22391"/>
                    </a:cubicBezTo>
                    <a:lnTo>
                      <a:pt x="3788" y="22391"/>
                    </a:lnTo>
                    <a:cubicBezTo>
                      <a:pt x="3788" y="22391"/>
                      <a:pt x="3787" y="22390"/>
                      <a:pt x="3787" y="22390"/>
                    </a:cubicBezTo>
                    <a:close/>
                    <a:moveTo>
                      <a:pt x="24334" y="1"/>
                    </a:moveTo>
                    <a:lnTo>
                      <a:pt x="23326" y="712"/>
                    </a:lnTo>
                    <a:lnTo>
                      <a:pt x="22596" y="712"/>
                    </a:lnTo>
                    <a:lnTo>
                      <a:pt x="20716" y="2121"/>
                    </a:lnTo>
                    <a:lnTo>
                      <a:pt x="20925" y="3100"/>
                    </a:lnTo>
                    <a:lnTo>
                      <a:pt x="21892" y="4212"/>
                    </a:lnTo>
                    <a:lnTo>
                      <a:pt x="21283" y="5715"/>
                    </a:lnTo>
                    <a:lnTo>
                      <a:pt x="20756" y="7190"/>
                    </a:lnTo>
                    <a:lnTo>
                      <a:pt x="20155" y="9650"/>
                    </a:lnTo>
                    <a:lnTo>
                      <a:pt x="19647" y="10185"/>
                    </a:lnTo>
                    <a:lnTo>
                      <a:pt x="20064" y="10942"/>
                    </a:lnTo>
                    <a:lnTo>
                      <a:pt x="19668" y="11380"/>
                    </a:lnTo>
                    <a:lnTo>
                      <a:pt x="19230" y="11968"/>
                    </a:lnTo>
                    <a:lnTo>
                      <a:pt x="18770" y="12431"/>
                    </a:lnTo>
                    <a:lnTo>
                      <a:pt x="18446" y="12236"/>
                    </a:lnTo>
                    <a:lnTo>
                      <a:pt x="16952" y="11818"/>
                    </a:lnTo>
                    <a:lnTo>
                      <a:pt x="16604" y="13145"/>
                    </a:lnTo>
                    <a:lnTo>
                      <a:pt x="16866" y="14564"/>
                    </a:lnTo>
                    <a:lnTo>
                      <a:pt x="16759" y="15575"/>
                    </a:lnTo>
                    <a:lnTo>
                      <a:pt x="17096" y="16439"/>
                    </a:lnTo>
                    <a:lnTo>
                      <a:pt x="16235" y="16441"/>
                    </a:lnTo>
                    <a:lnTo>
                      <a:pt x="13818" y="16816"/>
                    </a:lnTo>
                    <a:lnTo>
                      <a:pt x="13299" y="17751"/>
                    </a:lnTo>
                    <a:lnTo>
                      <a:pt x="12610" y="18765"/>
                    </a:lnTo>
                    <a:lnTo>
                      <a:pt x="11957" y="18765"/>
                    </a:lnTo>
                    <a:lnTo>
                      <a:pt x="11136" y="19703"/>
                    </a:lnTo>
                    <a:lnTo>
                      <a:pt x="9412" y="21922"/>
                    </a:lnTo>
                    <a:lnTo>
                      <a:pt x="6567" y="21973"/>
                    </a:lnTo>
                    <a:lnTo>
                      <a:pt x="5877" y="22433"/>
                    </a:lnTo>
                    <a:cubicBezTo>
                      <a:pt x="5800" y="22486"/>
                      <a:pt x="5744" y="22524"/>
                      <a:pt x="5704" y="22548"/>
                    </a:cubicBezTo>
                    <a:cubicBezTo>
                      <a:pt x="5557" y="22485"/>
                      <a:pt x="5345" y="22433"/>
                      <a:pt x="4929" y="22433"/>
                    </a:cubicBezTo>
                    <a:cubicBezTo>
                      <a:pt x="4853" y="22433"/>
                      <a:pt x="4770" y="22434"/>
                      <a:pt x="4680" y="22438"/>
                    </a:cubicBezTo>
                    <a:cubicBezTo>
                      <a:pt x="4561" y="22443"/>
                      <a:pt x="4457" y="22444"/>
                      <a:pt x="4367" y="22444"/>
                    </a:cubicBezTo>
                    <a:cubicBezTo>
                      <a:pt x="3930" y="22444"/>
                      <a:pt x="3808" y="22401"/>
                      <a:pt x="3788" y="22391"/>
                    </a:cubicBezTo>
                    <a:lnTo>
                      <a:pt x="3788" y="22391"/>
                    </a:lnTo>
                    <a:cubicBezTo>
                      <a:pt x="3807" y="22401"/>
                      <a:pt x="3859" y="22447"/>
                      <a:pt x="3872" y="22529"/>
                    </a:cubicBezTo>
                    <a:cubicBezTo>
                      <a:pt x="3877" y="22564"/>
                      <a:pt x="3883" y="22652"/>
                      <a:pt x="3811" y="22724"/>
                    </a:cubicBezTo>
                    <a:lnTo>
                      <a:pt x="3407" y="22310"/>
                    </a:lnTo>
                    <a:lnTo>
                      <a:pt x="3025" y="22679"/>
                    </a:lnTo>
                    <a:lnTo>
                      <a:pt x="2602" y="22679"/>
                    </a:lnTo>
                    <a:lnTo>
                      <a:pt x="2602" y="21920"/>
                    </a:lnTo>
                    <a:lnTo>
                      <a:pt x="1626" y="21920"/>
                    </a:lnTo>
                    <a:lnTo>
                      <a:pt x="1" y="23521"/>
                    </a:lnTo>
                    <a:lnTo>
                      <a:pt x="408" y="23934"/>
                    </a:lnTo>
                    <a:lnTo>
                      <a:pt x="1862" y="22500"/>
                    </a:lnTo>
                    <a:lnTo>
                      <a:pt x="2022" y="22500"/>
                    </a:lnTo>
                    <a:lnTo>
                      <a:pt x="2022" y="23259"/>
                    </a:lnTo>
                    <a:lnTo>
                      <a:pt x="3257" y="23259"/>
                    </a:lnTo>
                    <a:lnTo>
                      <a:pt x="3591" y="22938"/>
                    </a:lnTo>
                    <a:cubicBezTo>
                      <a:pt x="3745" y="22992"/>
                      <a:pt x="3980" y="23024"/>
                      <a:pt x="4351" y="23024"/>
                    </a:cubicBezTo>
                    <a:cubicBezTo>
                      <a:pt x="4457" y="23024"/>
                      <a:pt x="4574" y="23021"/>
                      <a:pt x="4704" y="23016"/>
                    </a:cubicBezTo>
                    <a:cubicBezTo>
                      <a:pt x="4779" y="23013"/>
                      <a:pt x="4847" y="23012"/>
                      <a:pt x="4908" y="23012"/>
                    </a:cubicBezTo>
                    <a:cubicBezTo>
                      <a:pt x="5336" y="23012"/>
                      <a:pt x="5457" y="23070"/>
                      <a:pt x="5506" y="23096"/>
                    </a:cubicBezTo>
                    <a:cubicBezTo>
                      <a:pt x="5582" y="23134"/>
                      <a:pt x="5646" y="23151"/>
                      <a:pt x="5709" y="23151"/>
                    </a:cubicBezTo>
                    <a:cubicBezTo>
                      <a:pt x="5846" y="23151"/>
                      <a:pt x="5974" y="23066"/>
                      <a:pt x="6198" y="22917"/>
                    </a:cubicBezTo>
                    <a:lnTo>
                      <a:pt x="6746" y="22551"/>
                    </a:lnTo>
                    <a:lnTo>
                      <a:pt x="9698" y="22497"/>
                    </a:lnTo>
                    <a:lnTo>
                      <a:pt x="11583" y="20072"/>
                    </a:lnTo>
                    <a:lnTo>
                      <a:pt x="12219" y="19345"/>
                    </a:lnTo>
                    <a:lnTo>
                      <a:pt x="12914" y="19345"/>
                    </a:lnTo>
                    <a:lnTo>
                      <a:pt x="13791" y="18056"/>
                    </a:lnTo>
                    <a:lnTo>
                      <a:pt x="14187" y="17345"/>
                    </a:lnTo>
                    <a:lnTo>
                      <a:pt x="16278" y="17016"/>
                    </a:lnTo>
                    <a:lnTo>
                      <a:pt x="17943" y="17016"/>
                    </a:lnTo>
                    <a:lnTo>
                      <a:pt x="17350" y="15497"/>
                    </a:lnTo>
                    <a:lnTo>
                      <a:pt x="17452" y="14543"/>
                    </a:lnTo>
                    <a:lnTo>
                      <a:pt x="17195" y="13169"/>
                    </a:lnTo>
                    <a:lnTo>
                      <a:pt x="17363" y="12530"/>
                    </a:lnTo>
                    <a:lnTo>
                      <a:pt x="18181" y="12754"/>
                    </a:lnTo>
                    <a:lnTo>
                      <a:pt x="18858" y="13161"/>
                    </a:lnTo>
                    <a:lnTo>
                      <a:pt x="19665" y="12348"/>
                    </a:lnTo>
                    <a:lnTo>
                      <a:pt x="20114" y="11749"/>
                    </a:lnTo>
                    <a:lnTo>
                      <a:pt x="20770" y="11027"/>
                    </a:lnTo>
                    <a:lnTo>
                      <a:pt x="20358" y="10278"/>
                    </a:lnTo>
                    <a:lnTo>
                      <a:pt x="20681" y="9939"/>
                    </a:lnTo>
                    <a:lnTo>
                      <a:pt x="21310" y="7359"/>
                    </a:lnTo>
                    <a:lnTo>
                      <a:pt x="21823" y="5920"/>
                    </a:lnTo>
                    <a:lnTo>
                      <a:pt x="22564" y="4100"/>
                    </a:lnTo>
                    <a:lnTo>
                      <a:pt x="21459" y="2832"/>
                    </a:lnTo>
                    <a:lnTo>
                      <a:pt x="21360" y="2362"/>
                    </a:lnTo>
                    <a:lnTo>
                      <a:pt x="22791" y="1290"/>
                    </a:lnTo>
                    <a:lnTo>
                      <a:pt x="23510" y="1290"/>
                    </a:lnTo>
                    <a:lnTo>
                      <a:pt x="24668" y="477"/>
                    </a:lnTo>
                    <a:lnTo>
                      <a:pt x="24334" y="1"/>
                    </a:lnTo>
                    <a:close/>
                    <a:moveTo>
                      <a:pt x="408" y="23934"/>
                    </a:moveTo>
                    <a:lnTo>
                      <a:pt x="407" y="23935"/>
                    </a:lnTo>
                    <a:lnTo>
                      <a:pt x="410" y="23935"/>
                    </a:lnTo>
                    <a:lnTo>
                      <a:pt x="408" y="2393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2"/>
              <p:cNvSpPr/>
              <p:nvPr/>
            </p:nvSpPr>
            <p:spPr>
              <a:xfrm>
                <a:off x="5075963" y="1780200"/>
                <a:ext cx="215369" cy="224093"/>
              </a:xfrm>
              <a:custGeom>
                <a:rect b="b" l="l" r="r" t="t"/>
                <a:pathLst>
                  <a:path extrusionOk="0" h="13947" w="13404">
                    <a:moveTo>
                      <a:pt x="142" y="1"/>
                    </a:moveTo>
                    <a:lnTo>
                      <a:pt x="0" y="562"/>
                    </a:lnTo>
                    <a:lnTo>
                      <a:pt x="1393" y="913"/>
                    </a:lnTo>
                    <a:lnTo>
                      <a:pt x="1260" y="2233"/>
                    </a:lnTo>
                    <a:lnTo>
                      <a:pt x="1415" y="3431"/>
                    </a:lnTo>
                    <a:lnTo>
                      <a:pt x="1415" y="4471"/>
                    </a:lnTo>
                    <a:lnTo>
                      <a:pt x="3383" y="4263"/>
                    </a:lnTo>
                    <a:lnTo>
                      <a:pt x="7072" y="5001"/>
                    </a:lnTo>
                    <a:lnTo>
                      <a:pt x="8449" y="6337"/>
                    </a:lnTo>
                    <a:lnTo>
                      <a:pt x="8449" y="8752"/>
                    </a:lnTo>
                    <a:lnTo>
                      <a:pt x="7984" y="9327"/>
                    </a:lnTo>
                    <a:lnTo>
                      <a:pt x="6008" y="9637"/>
                    </a:lnTo>
                    <a:lnTo>
                      <a:pt x="6372" y="10872"/>
                    </a:lnTo>
                    <a:lnTo>
                      <a:pt x="7513" y="11372"/>
                    </a:lnTo>
                    <a:lnTo>
                      <a:pt x="7775" y="11479"/>
                    </a:lnTo>
                    <a:lnTo>
                      <a:pt x="7896" y="11220"/>
                    </a:lnTo>
                    <a:cubicBezTo>
                      <a:pt x="7901" y="11206"/>
                      <a:pt x="7936" y="11153"/>
                      <a:pt x="7976" y="11145"/>
                    </a:cubicBezTo>
                    <a:cubicBezTo>
                      <a:pt x="7982" y="11143"/>
                      <a:pt x="7989" y="11142"/>
                      <a:pt x="7997" y="11142"/>
                    </a:cubicBezTo>
                    <a:cubicBezTo>
                      <a:pt x="8059" y="11142"/>
                      <a:pt x="8166" y="11191"/>
                      <a:pt x="8318" y="11324"/>
                    </a:cubicBezTo>
                    <a:lnTo>
                      <a:pt x="8941" y="11872"/>
                    </a:lnTo>
                    <a:lnTo>
                      <a:pt x="9358" y="12334"/>
                    </a:lnTo>
                    <a:lnTo>
                      <a:pt x="10085" y="12848"/>
                    </a:lnTo>
                    <a:lnTo>
                      <a:pt x="12746" y="12848"/>
                    </a:lnTo>
                    <a:lnTo>
                      <a:pt x="12823" y="13417"/>
                    </a:lnTo>
                    <a:lnTo>
                      <a:pt x="12823" y="13947"/>
                    </a:lnTo>
                    <a:lnTo>
                      <a:pt x="13403" y="13947"/>
                    </a:lnTo>
                    <a:lnTo>
                      <a:pt x="13401" y="13380"/>
                    </a:lnTo>
                    <a:lnTo>
                      <a:pt x="13254" y="12270"/>
                    </a:lnTo>
                    <a:lnTo>
                      <a:pt x="10264" y="12270"/>
                    </a:lnTo>
                    <a:lnTo>
                      <a:pt x="9765" y="11923"/>
                    </a:lnTo>
                    <a:lnTo>
                      <a:pt x="9347" y="11463"/>
                    </a:lnTo>
                    <a:lnTo>
                      <a:pt x="8700" y="10891"/>
                    </a:lnTo>
                    <a:cubicBezTo>
                      <a:pt x="8452" y="10673"/>
                      <a:pt x="8215" y="10563"/>
                      <a:pt x="7991" y="10563"/>
                    </a:cubicBezTo>
                    <a:cubicBezTo>
                      <a:pt x="7940" y="10563"/>
                      <a:pt x="7889" y="10569"/>
                      <a:pt x="7839" y="10581"/>
                    </a:cubicBezTo>
                    <a:cubicBezTo>
                      <a:pt x="7708" y="10613"/>
                      <a:pt x="7607" y="10679"/>
                      <a:pt x="7535" y="10749"/>
                    </a:cubicBezTo>
                    <a:lnTo>
                      <a:pt x="6850" y="10450"/>
                    </a:lnTo>
                    <a:lnTo>
                      <a:pt x="6749" y="10107"/>
                    </a:lnTo>
                    <a:lnTo>
                      <a:pt x="8294" y="9864"/>
                    </a:lnTo>
                    <a:lnTo>
                      <a:pt x="9029" y="8958"/>
                    </a:lnTo>
                    <a:lnTo>
                      <a:pt x="9029" y="6094"/>
                    </a:lnTo>
                    <a:lnTo>
                      <a:pt x="7353" y="4466"/>
                    </a:lnTo>
                    <a:lnTo>
                      <a:pt x="3409" y="3677"/>
                    </a:lnTo>
                    <a:lnTo>
                      <a:pt x="1992" y="3827"/>
                    </a:lnTo>
                    <a:lnTo>
                      <a:pt x="1992" y="3396"/>
                    </a:lnTo>
                    <a:lnTo>
                      <a:pt x="1843" y="2225"/>
                    </a:lnTo>
                    <a:lnTo>
                      <a:pt x="2019" y="474"/>
                    </a:lnTo>
                    <a:lnTo>
                      <a:pt x="1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2"/>
              <p:cNvSpPr/>
              <p:nvPr/>
            </p:nvSpPr>
            <p:spPr>
              <a:xfrm>
                <a:off x="4341919" y="1646952"/>
                <a:ext cx="314055" cy="473541"/>
              </a:xfrm>
              <a:custGeom>
                <a:rect b="b" l="l" r="r" t="t"/>
                <a:pathLst>
                  <a:path extrusionOk="0" h="29472" w="19546">
                    <a:moveTo>
                      <a:pt x="562" y="0"/>
                    </a:moveTo>
                    <a:lnTo>
                      <a:pt x="1" y="142"/>
                    </a:lnTo>
                    <a:lnTo>
                      <a:pt x="661" y="2730"/>
                    </a:lnTo>
                    <a:lnTo>
                      <a:pt x="664" y="4342"/>
                    </a:lnTo>
                    <a:lnTo>
                      <a:pt x="311" y="6329"/>
                    </a:lnTo>
                    <a:lnTo>
                      <a:pt x="739" y="6992"/>
                    </a:lnTo>
                    <a:lnTo>
                      <a:pt x="1455" y="7767"/>
                    </a:lnTo>
                    <a:lnTo>
                      <a:pt x="1455" y="8540"/>
                    </a:lnTo>
                    <a:lnTo>
                      <a:pt x="1142" y="9839"/>
                    </a:lnTo>
                    <a:lnTo>
                      <a:pt x="2584" y="9839"/>
                    </a:lnTo>
                    <a:lnTo>
                      <a:pt x="3182" y="9125"/>
                    </a:lnTo>
                    <a:lnTo>
                      <a:pt x="3610" y="10163"/>
                    </a:lnTo>
                    <a:lnTo>
                      <a:pt x="3225" y="11986"/>
                    </a:lnTo>
                    <a:lnTo>
                      <a:pt x="2674" y="13804"/>
                    </a:lnTo>
                    <a:lnTo>
                      <a:pt x="1474" y="14433"/>
                    </a:lnTo>
                    <a:lnTo>
                      <a:pt x="568" y="16093"/>
                    </a:lnTo>
                    <a:lnTo>
                      <a:pt x="2600" y="17398"/>
                    </a:lnTo>
                    <a:lnTo>
                      <a:pt x="5661" y="17398"/>
                    </a:lnTo>
                    <a:lnTo>
                      <a:pt x="6757" y="18598"/>
                    </a:lnTo>
                    <a:lnTo>
                      <a:pt x="7466" y="21376"/>
                    </a:lnTo>
                    <a:lnTo>
                      <a:pt x="8893" y="22515"/>
                    </a:lnTo>
                    <a:lnTo>
                      <a:pt x="10853" y="22772"/>
                    </a:lnTo>
                    <a:lnTo>
                      <a:pt x="11476" y="23542"/>
                    </a:lnTo>
                    <a:lnTo>
                      <a:pt x="11476" y="24435"/>
                    </a:lnTo>
                    <a:lnTo>
                      <a:pt x="11631" y="24515"/>
                    </a:lnTo>
                    <a:cubicBezTo>
                      <a:pt x="11677" y="24539"/>
                      <a:pt x="11842" y="24609"/>
                      <a:pt x="12452" y="24774"/>
                    </a:cubicBezTo>
                    <a:cubicBezTo>
                      <a:pt x="12524" y="24793"/>
                      <a:pt x="12588" y="24801"/>
                      <a:pt x="12646" y="24801"/>
                    </a:cubicBezTo>
                    <a:cubicBezTo>
                      <a:pt x="12749" y="24801"/>
                      <a:pt x="12830" y="24776"/>
                      <a:pt x="12890" y="24745"/>
                    </a:cubicBezTo>
                    <a:cubicBezTo>
                      <a:pt x="12896" y="24756"/>
                      <a:pt x="12901" y="24769"/>
                      <a:pt x="12906" y="24782"/>
                    </a:cubicBezTo>
                    <a:lnTo>
                      <a:pt x="13425" y="25988"/>
                    </a:lnTo>
                    <a:lnTo>
                      <a:pt x="13939" y="27587"/>
                    </a:lnTo>
                    <a:lnTo>
                      <a:pt x="13939" y="28828"/>
                    </a:lnTo>
                    <a:lnTo>
                      <a:pt x="15438" y="28828"/>
                    </a:lnTo>
                    <a:lnTo>
                      <a:pt x="15965" y="29472"/>
                    </a:lnTo>
                    <a:lnTo>
                      <a:pt x="16968" y="29472"/>
                    </a:lnTo>
                    <a:lnTo>
                      <a:pt x="17647" y="28926"/>
                    </a:lnTo>
                    <a:lnTo>
                      <a:pt x="19347" y="28616"/>
                    </a:lnTo>
                    <a:lnTo>
                      <a:pt x="19545" y="27830"/>
                    </a:lnTo>
                    <a:lnTo>
                      <a:pt x="18981" y="27689"/>
                    </a:lnTo>
                    <a:lnTo>
                      <a:pt x="18877" y="28114"/>
                    </a:lnTo>
                    <a:lnTo>
                      <a:pt x="17401" y="28384"/>
                    </a:lnTo>
                    <a:lnTo>
                      <a:pt x="16762" y="28892"/>
                    </a:lnTo>
                    <a:lnTo>
                      <a:pt x="16241" y="28892"/>
                    </a:lnTo>
                    <a:lnTo>
                      <a:pt x="15714" y="28247"/>
                    </a:lnTo>
                    <a:lnTo>
                      <a:pt x="14519" y="28247"/>
                    </a:lnTo>
                    <a:lnTo>
                      <a:pt x="14519" y="27542"/>
                    </a:lnTo>
                    <a:lnTo>
                      <a:pt x="13968" y="25785"/>
                    </a:lnTo>
                    <a:lnTo>
                      <a:pt x="13439" y="24555"/>
                    </a:lnTo>
                    <a:cubicBezTo>
                      <a:pt x="13185" y="23963"/>
                      <a:pt x="13129" y="23823"/>
                      <a:pt x="12951" y="23823"/>
                    </a:cubicBezTo>
                    <a:cubicBezTo>
                      <a:pt x="12926" y="23823"/>
                      <a:pt x="12899" y="23826"/>
                      <a:pt x="12869" y="23830"/>
                    </a:cubicBezTo>
                    <a:cubicBezTo>
                      <a:pt x="12717" y="23852"/>
                      <a:pt x="12628" y="23961"/>
                      <a:pt x="12607" y="24154"/>
                    </a:cubicBezTo>
                    <a:cubicBezTo>
                      <a:pt x="12604" y="24170"/>
                      <a:pt x="12602" y="24191"/>
                      <a:pt x="12599" y="24213"/>
                    </a:cubicBezTo>
                    <a:cubicBezTo>
                      <a:pt x="12332" y="24143"/>
                      <a:pt x="12161" y="24090"/>
                      <a:pt x="12056" y="24058"/>
                    </a:cubicBezTo>
                    <a:lnTo>
                      <a:pt x="12056" y="23336"/>
                    </a:lnTo>
                    <a:lnTo>
                      <a:pt x="11158" y="22229"/>
                    </a:lnTo>
                    <a:lnTo>
                      <a:pt x="9129" y="21964"/>
                    </a:lnTo>
                    <a:lnTo>
                      <a:pt x="7979" y="21047"/>
                    </a:lnTo>
                    <a:lnTo>
                      <a:pt x="7281" y="18315"/>
                    </a:lnTo>
                    <a:lnTo>
                      <a:pt x="5918" y="16820"/>
                    </a:lnTo>
                    <a:lnTo>
                      <a:pt x="2768" y="16820"/>
                    </a:lnTo>
                    <a:lnTo>
                      <a:pt x="1332" y="15898"/>
                    </a:lnTo>
                    <a:lnTo>
                      <a:pt x="1899" y="14863"/>
                    </a:lnTo>
                    <a:lnTo>
                      <a:pt x="3158" y="14203"/>
                    </a:lnTo>
                    <a:lnTo>
                      <a:pt x="3787" y="12131"/>
                    </a:lnTo>
                    <a:lnTo>
                      <a:pt x="4214" y="10107"/>
                    </a:lnTo>
                    <a:lnTo>
                      <a:pt x="3356" y="8021"/>
                    </a:lnTo>
                    <a:lnTo>
                      <a:pt x="2314" y="9259"/>
                    </a:lnTo>
                    <a:lnTo>
                      <a:pt x="1878" y="9259"/>
                    </a:lnTo>
                    <a:lnTo>
                      <a:pt x="2027" y="8641"/>
                    </a:lnTo>
                    <a:lnTo>
                      <a:pt x="2035" y="7543"/>
                    </a:lnTo>
                    <a:lnTo>
                      <a:pt x="1193" y="6639"/>
                    </a:lnTo>
                    <a:lnTo>
                      <a:pt x="921" y="6208"/>
                    </a:lnTo>
                    <a:lnTo>
                      <a:pt x="1239" y="4393"/>
                    </a:lnTo>
                    <a:lnTo>
                      <a:pt x="1239" y="2693"/>
                    </a:lnTo>
                    <a:lnTo>
                      <a:pt x="5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2"/>
              <p:cNvSpPr/>
              <p:nvPr/>
            </p:nvSpPr>
            <p:spPr>
              <a:xfrm>
                <a:off x="4168278" y="2109182"/>
                <a:ext cx="464319" cy="151227"/>
              </a:xfrm>
              <a:custGeom>
                <a:rect b="b" l="l" r="r" t="t"/>
                <a:pathLst>
                  <a:path extrusionOk="0" h="9412" w="28898">
                    <a:moveTo>
                      <a:pt x="18350" y="1"/>
                    </a:moveTo>
                    <a:lnTo>
                      <a:pt x="17152" y="126"/>
                    </a:lnTo>
                    <a:cubicBezTo>
                      <a:pt x="16636" y="180"/>
                      <a:pt x="16275" y="348"/>
                      <a:pt x="16086" y="629"/>
                    </a:cubicBezTo>
                    <a:cubicBezTo>
                      <a:pt x="15925" y="864"/>
                      <a:pt x="15939" y="1102"/>
                      <a:pt x="15955" y="1204"/>
                    </a:cubicBezTo>
                    <a:lnTo>
                      <a:pt x="15955" y="4038"/>
                    </a:lnTo>
                    <a:lnTo>
                      <a:pt x="15345" y="4594"/>
                    </a:lnTo>
                    <a:cubicBezTo>
                      <a:pt x="15289" y="4648"/>
                      <a:pt x="15241" y="4690"/>
                      <a:pt x="15203" y="4725"/>
                    </a:cubicBezTo>
                    <a:cubicBezTo>
                      <a:pt x="15110" y="4680"/>
                      <a:pt x="15001" y="4663"/>
                      <a:pt x="14888" y="4663"/>
                    </a:cubicBezTo>
                    <a:cubicBezTo>
                      <a:pt x="14775" y="4663"/>
                      <a:pt x="14659" y="4680"/>
                      <a:pt x="14551" y="4701"/>
                    </a:cubicBezTo>
                    <a:cubicBezTo>
                      <a:pt x="14270" y="4752"/>
                      <a:pt x="14171" y="4773"/>
                      <a:pt x="14163" y="4779"/>
                    </a:cubicBezTo>
                    <a:cubicBezTo>
                      <a:pt x="14092" y="4759"/>
                      <a:pt x="14002" y="4741"/>
                      <a:pt x="13742" y="4741"/>
                    </a:cubicBezTo>
                    <a:cubicBezTo>
                      <a:pt x="13619" y="4741"/>
                      <a:pt x="13458" y="4745"/>
                      <a:pt x="13243" y="4754"/>
                    </a:cubicBezTo>
                    <a:cubicBezTo>
                      <a:pt x="12645" y="4781"/>
                      <a:pt x="12262" y="4859"/>
                      <a:pt x="12206" y="5177"/>
                    </a:cubicBezTo>
                    <a:cubicBezTo>
                      <a:pt x="12190" y="5265"/>
                      <a:pt x="12206" y="5351"/>
                      <a:pt x="12254" y="5431"/>
                    </a:cubicBezTo>
                    <a:lnTo>
                      <a:pt x="11754" y="5754"/>
                    </a:lnTo>
                    <a:lnTo>
                      <a:pt x="10920" y="5228"/>
                    </a:lnTo>
                    <a:lnTo>
                      <a:pt x="9896" y="4140"/>
                    </a:lnTo>
                    <a:lnTo>
                      <a:pt x="8418" y="4468"/>
                    </a:lnTo>
                    <a:lnTo>
                      <a:pt x="6779" y="4468"/>
                    </a:lnTo>
                    <a:lnTo>
                      <a:pt x="6260" y="5955"/>
                    </a:lnTo>
                    <a:lnTo>
                      <a:pt x="5907" y="6393"/>
                    </a:lnTo>
                    <a:lnTo>
                      <a:pt x="4650" y="6399"/>
                    </a:lnTo>
                    <a:lnTo>
                      <a:pt x="2806" y="6717"/>
                    </a:lnTo>
                    <a:lnTo>
                      <a:pt x="1926" y="8532"/>
                    </a:lnTo>
                    <a:lnTo>
                      <a:pt x="1" y="8840"/>
                    </a:lnTo>
                    <a:lnTo>
                      <a:pt x="92" y="9412"/>
                    </a:lnTo>
                    <a:lnTo>
                      <a:pt x="2316" y="9056"/>
                    </a:lnTo>
                    <a:lnTo>
                      <a:pt x="3196" y="7236"/>
                    </a:lnTo>
                    <a:lnTo>
                      <a:pt x="4701" y="6974"/>
                    </a:lnTo>
                    <a:lnTo>
                      <a:pt x="6188" y="6974"/>
                    </a:lnTo>
                    <a:lnTo>
                      <a:pt x="6744" y="6278"/>
                    </a:lnTo>
                    <a:lnTo>
                      <a:pt x="7190" y="5049"/>
                    </a:lnTo>
                    <a:lnTo>
                      <a:pt x="8450" y="5049"/>
                    </a:lnTo>
                    <a:lnTo>
                      <a:pt x="9701" y="4776"/>
                    </a:lnTo>
                    <a:lnTo>
                      <a:pt x="10524" y="5653"/>
                    </a:lnTo>
                    <a:lnTo>
                      <a:pt x="11760" y="6442"/>
                    </a:lnTo>
                    <a:lnTo>
                      <a:pt x="13364" y="5399"/>
                    </a:lnTo>
                    <a:lnTo>
                      <a:pt x="13211" y="5335"/>
                    </a:lnTo>
                    <a:cubicBezTo>
                      <a:pt x="13230" y="5335"/>
                      <a:pt x="13249" y="5335"/>
                      <a:pt x="13268" y="5332"/>
                    </a:cubicBezTo>
                    <a:cubicBezTo>
                      <a:pt x="13472" y="5323"/>
                      <a:pt x="13621" y="5320"/>
                      <a:pt x="13729" y="5320"/>
                    </a:cubicBezTo>
                    <a:cubicBezTo>
                      <a:pt x="13910" y="5320"/>
                      <a:pt x="13978" y="5329"/>
                      <a:pt x="14003" y="5337"/>
                    </a:cubicBezTo>
                    <a:cubicBezTo>
                      <a:pt x="14045" y="5349"/>
                      <a:pt x="14074" y="5356"/>
                      <a:pt x="14118" y="5356"/>
                    </a:cubicBezTo>
                    <a:cubicBezTo>
                      <a:pt x="14196" y="5356"/>
                      <a:pt x="14322" y="5334"/>
                      <a:pt x="14658" y="5270"/>
                    </a:cubicBezTo>
                    <a:cubicBezTo>
                      <a:pt x="14771" y="5248"/>
                      <a:pt x="14844" y="5243"/>
                      <a:pt x="14891" y="5243"/>
                    </a:cubicBezTo>
                    <a:cubicBezTo>
                      <a:pt x="14904" y="5243"/>
                      <a:pt x="14916" y="5243"/>
                      <a:pt x="14925" y="5244"/>
                    </a:cubicBezTo>
                    <a:lnTo>
                      <a:pt x="14992" y="5361"/>
                    </a:lnTo>
                    <a:lnTo>
                      <a:pt x="15134" y="5388"/>
                    </a:lnTo>
                    <a:cubicBezTo>
                      <a:pt x="15160" y="5393"/>
                      <a:pt x="15183" y="5396"/>
                      <a:pt x="15206" y="5396"/>
                    </a:cubicBezTo>
                    <a:cubicBezTo>
                      <a:pt x="15334" y="5396"/>
                      <a:pt x="15427" y="5308"/>
                      <a:pt x="15738" y="5022"/>
                    </a:cubicBezTo>
                    <a:lnTo>
                      <a:pt x="16535" y="4292"/>
                    </a:lnTo>
                    <a:lnTo>
                      <a:pt x="16535" y="1174"/>
                    </a:lnTo>
                    <a:lnTo>
                      <a:pt x="16527" y="1108"/>
                    </a:lnTo>
                    <a:cubicBezTo>
                      <a:pt x="16524" y="1100"/>
                      <a:pt x="16511" y="1025"/>
                      <a:pt x="16570" y="947"/>
                    </a:cubicBezTo>
                    <a:cubicBezTo>
                      <a:pt x="16623" y="875"/>
                      <a:pt x="16775" y="747"/>
                      <a:pt x="17214" y="701"/>
                    </a:cubicBezTo>
                    <a:lnTo>
                      <a:pt x="18241" y="594"/>
                    </a:lnTo>
                    <a:lnTo>
                      <a:pt x="19299" y="1121"/>
                    </a:lnTo>
                    <a:lnTo>
                      <a:pt x="21698" y="3399"/>
                    </a:lnTo>
                    <a:lnTo>
                      <a:pt x="23820" y="4998"/>
                    </a:lnTo>
                    <a:lnTo>
                      <a:pt x="25671" y="5049"/>
                    </a:lnTo>
                    <a:lnTo>
                      <a:pt x="25794" y="5091"/>
                    </a:lnTo>
                    <a:lnTo>
                      <a:pt x="25882" y="4958"/>
                    </a:lnTo>
                    <a:cubicBezTo>
                      <a:pt x="25885" y="4957"/>
                      <a:pt x="25889" y="4956"/>
                      <a:pt x="25895" y="4956"/>
                    </a:cubicBezTo>
                    <a:cubicBezTo>
                      <a:pt x="25954" y="4956"/>
                      <a:pt x="26126" y="5020"/>
                      <a:pt x="26414" y="5308"/>
                    </a:cubicBezTo>
                    <a:lnTo>
                      <a:pt x="27010" y="5904"/>
                    </a:lnTo>
                    <a:cubicBezTo>
                      <a:pt x="27010" y="5984"/>
                      <a:pt x="27026" y="6073"/>
                      <a:pt x="27074" y="6155"/>
                    </a:cubicBezTo>
                    <a:cubicBezTo>
                      <a:pt x="27184" y="6356"/>
                      <a:pt x="27416" y="6471"/>
                      <a:pt x="27764" y="6503"/>
                    </a:cubicBezTo>
                    <a:lnTo>
                      <a:pt x="28358" y="6557"/>
                    </a:lnTo>
                    <a:lnTo>
                      <a:pt x="28660" y="6693"/>
                    </a:lnTo>
                    <a:lnTo>
                      <a:pt x="28898" y="6166"/>
                    </a:lnTo>
                    <a:lnTo>
                      <a:pt x="28553" y="6011"/>
                    </a:lnTo>
                    <a:lnTo>
                      <a:pt x="27815" y="5926"/>
                    </a:lnTo>
                    <a:cubicBezTo>
                      <a:pt x="27703" y="5918"/>
                      <a:pt x="27638" y="5896"/>
                      <a:pt x="27606" y="5883"/>
                    </a:cubicBezTo>
                    <a:lnTo>
                      <a:pt x="27673" y="5749"/>
                    </a:lnTo>
                    <a:lnTo>
                      <a:pt x="26823" y="4896"/>
                    </a:lnTo>
                    <a:cubicBezTo>
                      <a:pt x="26473" y="4549"/>
                      <a:pt x="26167" y="4376"/>
                      <a:pt x="25895" y="4376"/>
                    </a:cubicBezTo>
                    <a:cubicBezTo>
                      <a:pt x="25871" y="4376"/>
                      <a:pt x="25848" y="4378"/>
                      <a:pt x="25826" y="4380"/>
                    </a:cubicBezTo>
                    <a:cubicBezTo>
                      <a:pt x="25727" y="4391"/>
                      <a:pt x="25641" y="4423"/>
                      <a:pt x="25577" y="4466"/>
                    </a:cubicBezTo>
                    <a:lnTo>
                      <a:pt x="24021" y="4423"/>
                    </a:lnTo>
                    <a:lnTo>
                      <a:pt x="22069" y="2958"/>
                    </a:lnTo>
                    <a:lnTo>
                      <a:pt x="19668" y="672"/>
                    </a:lnTo>
                    <a:lnTo>
                      <a:pt x="1835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2"/>
              <p:cNvSpPr/>
              <p:nvPr/>
            </p:nvSpPr>
            <p:spPr>
              <a:xfrm>
                <a:off x="4222634" y="2521587"/>
                <a:ext cx="97739" cy="58405"/>
              </a:xfrm>
              <a:custGeom>
                <a:rect b="b" l="l" r="r" t="t"/>
                <a:pathLst>
                  <a:path extrusionOk="0" h="3635" w="6083">
                    <a:moveTo>
                      <a:pt x="1786" y="1"/>
                    </a:moveTo>
                    <a:lnTo>
                      <a:pt x="0" y="969"/>
                    </a:lnTo>
                    <a:lnTo>
                      <a:pt x="275" y="1477"/>
                    </a:lnTo>
                    <a:lnTo>
                      <a:pt x="1791" y="656"/>
                    </a:lnTo>
                    <a:lnTo>
                      <a:pt x="2479" y="1009"/>
                    </a:lnTo>
                    <a:lnTo>
                      <a:pt x="2888" y="1479"/>
                    </a:lnTo>
                    <a:lnTo>
                      <a:pt x="4473" y="1896"/>
                    </a:lnTo>
                    <a:lnTo>
                      <a:pt x="5198" y="2455"/>
                    </a:lnTo>
                    <a:lnTo>
                      <a:pt x="5430" y="2880"/>
                    </a:lnTo>
                    <a:lnTo>
                      <a:pt x="5508" y="3634"/>
                    </a:lnTo>
                    <a:lnTo>
                      <a:pt x="6083" y="3575"/>
                    </a:lnTo>
                    <a:lnTo>
                      <a:pt x="6000" y="2765"/>
                    </a:lnTo>
                    <a:lnTo>
                      <a:pt x="5676" y="2124"/>
                    </a:lnTo>
                    <a:lnTo>
                      <a:pt x="4781" y="1402"/>
                    </a:lnTo>
                    <a:lnTo>
                      <a:pt x="3208" y="966"/>
                    </a:lnTo>
                    <a:lnTo>
                      <a:pt x="2880" y="586"/>
                    </a:lnTo>
                    <a:lnTo>
                      <a:pt x="17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2"/>
              <p:cNvSpPr/>
              <p:nvPr/>
            </p:nvSpPr>
            <p:spPr>
              <a:xfrm>
                <a:off x="3797810" y="2353071"/>
                <a:ext cx="318345" cy="171328"/>
              </a:xfrm>
              <a:custGeom>
                <a:rect b="b" l="l" r="r" t="t"/>
                <a:pathLst>
                  <a:path extrusionOk="0" h="10663" w="19813">
                    <a:moveTo>
                      <a:pt x="15652" y="0"/>
                    </a:moveTo>
                    <a:lnTo>
                      <a:pt x="13903" y="126"/>
                    </a:lnTo>
                    <a:cubicBezTo>
                      <a:pt x="12944" y="195"/>
                      <a:pt x="12452" y="369"/>
                      <a:pt x="12307" y="690"/>
                    </a:cubicBezTo>
                    <a:cubicBezTo>
                      <a:pt x="12286" y="741"/>
                      <a:pt x="12272" y="791"/>
                      <a:pt x="12270" y="840"/>
                    </a:cubicBezTo>
                    <a:lnTo>
                      <a:pt x="10257" y="2460"/>
                    </a:lnTo>
                    <a:lnTo>
                      <a:pt x="9553" y="2944"/>
                    </a:lnTo>
                    <a:lnTo>
                      <a:pt x="8631" y="3631"/>
                    </a:lnTo>
                    <a:lnTo>
                      <a:pt x="8631" y="4150"/>
                    </a:lnTo>
                    <a:lnTo>
                      <a:pt x="8209" y="3938"/>
                    </a:lnTo>
                    <a:cubicBezTo>
                      <a:pt x="7925" y="3797"/>
                      <a:pt x="7783" y="3726"/>
                      <a:pt x="7672" y="3726"/>
                    </a:cubicBezTo>
                    <a:cubicBezTo>
                      <a:pt x="7615" y="3726"/>
                      <a:pt x="7566" y="3745"/>
                      <a:pt x="7511" y="3783"/>
                    </a:cubicBezTo>
                    <a:cubicBezTo>
                      <a:pt x="7409" y="3850"/>
                      <a:pt x="7366" y="3957"/>
                      <a:pt x="7388" y="4096"/>
                    </a:cubicBezTo>
                    <a:cubicBezTo>
                      <a:pt x="7385" y="4099"/>
                      <a:pt x="7353" y="4142"/>
                      <a:pt x="7203" y="4192"/>
                    </a:cubicBezTo>
                    <a:cubicBezTo>
                      <a:pt x="6956" y="4276"/>
                      <a:pt x="6804" y="4295"/>
                      <a:pt x="6716" y="4295"/>
                    </a:cubicBezTo>
                    <a:cubicBezTo>
                      <a:pt x="6678" y="4295"/>
                      <a:pt x="6652" y="4292"/>
                      <a:pt x="6636" y="4289"/>
                    </a:cubicBezTo>
                    <a:lnTo>
                      <a:pt x="6586" y="4176"/>
                    </a:lnTo>
                    <a:lnTo>
                      <a:pt x="4671" y="4176"/>
                    </a:lnTo>
                    <a:lnTo>
                      <a:pt x="3899" y="5492"/>
                    </a:lnTo>
                    <a:lnTo>
                      <a:pt x="3302" y="9179"/>
                    </a:lnTo>
                    <a:lnTo>
                      <a:pt x="2663" y="9978"/>
                    </a:lnTo>
                    <a:lnTo>
                      <a:pt x="1605" y="9598"/>
                    </a:lnTo>
                    <a:lnTo>
                      <a:pt x="0" y="10042"/>
                    </a:lnTo>
                    <a:lnTo>
                      <a:pt x="155" y="10601"/>
                    </a:lnTo>
                    <a:lnTo>
                      <a:pt x="1583" y="10205"/>
                    </a:lnTo>
                    <a:lnTo>
                      <a:pt x="2856" y="10663"/>
                    </a:lnTo>
                    <a:lnTo>
                      <a:pt x="3853" y="9422"/>
                    </a:lnTo>
                    <a:lnTo>
                      <a:pt x="4425" y="5738"/>
                    </a:lnTo>
                    <a:lnTo>
                      <a:pt x="5003" y="4756"/>
                    </a:lnTo>
                    <a:lnTo>
                      <a:pt x="6278" y="4756"/>
                    </a:lnTo>
                    <a:cubicBezTo>
                      <a:pt x="6366" y="4821"/>
                      <a:pt x="6504" y="4875"/>
                      <a:pt x="6714" y="4875"/>
                    </a:cubicBezTo>
                    <a:cubicBezTo>
                      <a:pt x="6887" y="4875"/>
                      <a:pt x="7109" y="4838"/>
                      <a:pt x="7393" y="4740"/>
                    </a:cubicBezTo>
                    <a:cubicBezTo>
                      <a:pt x="7618" y="4663"/>
                      <a:pt x="7778" y="4556"/>
                      <a:pt x="7869" y="4417"/>
                    </a:cubicBezTo>
                    <a:cubicBezTo>
                      <a:pt x="7893" y="4430"/>
                      <a:pt x="7920" y="4444"/>
                      <a:pt x="7949" y="4457"/>
                    </a:cubicBezTo>
                    <a:lnTo>
                      <a:pt x="9208" y="5088"/>
                    </a:lnTo>
                    <a:lnTo>
                      <a:pt x="9208" y="3925"/>
                    </a:lnTo>
                    <a:lnTo>
                      <a:pt x="9890" y="3417"/>
                    </a:lnTo>
                    <a:lnTo>
                      <a:pt x="10601" y="2925"/>
                    </a:lnTo>
                    <a:lnTo>
                      <a:pt x="12048" y="1778"/>
                    </a:lnTo>
                    <a:lnTo>
                      <a:pt x="12968" y="1008"/>
                    </a:lnTo>
                    <a:lnTo>
                      <a:pt x="12893" y="901"/>
                    </a:lnTo>
                    <a:cubicBezTo>
                      <a:pt x="13005" y="845"/>
                      <a:pt x="13283" y="751"/>
                      <a:pt x="13943" y="703"/>
                    </a:cubicBezTo>
                    <a:lnTo>
                      <a:pt x="15518" y="591"/>
                    </a:lnTo>
                    <a:lnTo>
                      <a:pt x="16719" y="1275"/>
                    </a:lnTo>
                    <a:lnTo>
                      <a:pt x="18580" y="2179"/>
                    </a:lnTo>
                    <a:lnTo>
                      <a:pt x="19251" y="4738"/>
                    </a:lnTo>
                    <a:lnTo>
                      <a:pt x="19812" y="4591"/>
                    </a:lnTo>
                    <a:lnTo>
                      <a:pt x="19072" y="1775"/>
                    </a:lnTo>
                    <a:lnTo>
                      <a:pt x="16989" y="765"/>
                    </a:lnTo>
                    <a:lnTo>
                      <a:pt x="156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2"/>
              <p:cNvSpPr/>
              <p:nvPr/>
            </p:nvSpPr>
            <p:spPr>
              <a:xfrm>
                <a:off x="3373933" y="2710219"/>
                <a:ext cx="446918" cy="111203"/>
              </a:xfrm>
              <a:custGeom>
                <a:rect b="b" l="l" r="r" t="t"/>
                <a:pathLst>
                  <a:path extrusionOk="0" h="6921" w="27815">
                    <a:moveTo>
                      <a:pt x="11150" y="1"/>
                    </a:moveTo>
                    <a:lnTo>
                      <a:pt x="9733" y="303"/>
                    </a:lnTo>
                    <a:lnTo>
                      <a:pt x="8955" y="1370"/>
                    </a:lnTo>
                    <a:lnTo>
                      <a:pt x="8235" y="2255"/>
                    </a:lnTo>
                    <a:lnTo>
                      <a:pt x="7725" y="2375"/>
                    </a:lnTo>
                    <a:lnTo>
                      <a:pt x="6519" y="1773"/>
                    </a:lnTo>
                    <a:lnTo>
                      <a:pt x="3925" y="1244"/>
                    </a:lnTo>
                    <a:lnTo>
                      <a:pt x="1" y="3811"/>
                    </a:lnTo>
                    <a:lnTo>
                      <a:pt x="319" y="4295"/>
                    </a:lnTo>
                    <a:lnTo>
                      <a:pt x="4046" y="1859"/>
                    </a:lnTo>
                    <a:lnTo>
                      <a:pt x="6297" y="2311"/>
                    </a:lnTo>
                    <a:lnTo>
                      <a:pt x="7653" y="2987"/>
                    </a:lnTo>
                    <a:lnTo>
                      <a:pt x="8559" y="2773"/>
                    </a:lnTo>
                    <a:lnTo>
                      <a:pt x="9414" y="1723"/>
                    </a:lnTo>
                    <a:lnTo>
                      <a:pt x="10070" y="822"/>
                    </a:lnTo>
                    <a:lnTo>
                      <a:pt x="11096" y="605"/>
                    </a:lnTo>
                    <a:cubicBezTo>
                      <a:pt x="11275" y="688"/>
                      <a:pt x="11593" y="883"/>
                      <a:pt x="11636" y="1116"/>
                    </a:cubicBezTo>
                    <a:cubicBezTo>
                      <a:pt x="11663" y="1247"/>
                      <a:pt x="11722" y="1332"/>
                      <a:pt x="11781" y="1386"/>
                    </a:cubicBezTo>
                    <a:lnTo>
                      <a:pt x="10928" y="2439"/>
                    </a:lnTo>
                    <a:lnTo>
                      <a:pt x="10877" y="2739"/>
                    </a:lnTo>
                    <a:cubicBezTo>
                      <a:pt x="10540" y="2808"/>
                      <a:pt x="9947" y="3022"/>
                      <a:pt x="9810" y="3656"/>
                    </a:cubicBezTo>
                    <a:cubicBezTo>
                      <a:pt x="9805" y="3688"/>
                      <a:pt x="9799" y="3712"/>
                      <a:pt x="9791" y="3733"/>
                    </a:cubicBezTo>
                    <a:lnTo>
                      <a:pt x="9759" y="3728"/>
                    </a:lnTo>
                    <a:lnTo>
                      <a:pt x="9655" y="3845"/>
                    </a:lnTo>
                    <a:cubicBezTo>
                      <a:pt x="9540" y="3976"/>
                      <a:pt x="9562" y="4059"/>
                      <a:pt x="9668" y="4466"/>
                    </a:cubicBezTo>
                    <a:cubicBezTo>
                      <a:pt x="9717" y="4640"/>
                      <a:pt x="9644" y="4720"/>
                      <a:pt x="9529" y="4824"/>
                    </a:cubicBezTo>
                    <a:cubicBezTo>
                      <a:pt x="9471" y="4875"/>
                      <a:pt x="9316" y="5014"/>
                      <a:pt x="9396" y="5217"/>
                    </a:cubicBezTo>
                    <a:cubicBezTo>
                      <a:pt x="9461" y="5374"/>
                      <a:pt x="9554" y="5413"/>
                      <a:pt x="9809" y="5413"/>
                    </a:cubicBezTo>
                    <a:cubicBezTo>
                      <a:pt x="9901" y="5413"/>
                      <a:pt x="10015" y="5408"/>
                      <a:pt x="10155" y="5402"/>
                    </a:cubicBezTo>
                    <a:cubicBezTo>
                      <a:pt x="10618" y="5380"/>
                      <a:pt x="10791" y="5340"/>
                      <a:pt x="10898" y="5295"/>
                    </a:cubicBezTo>
                    <a:cubicBezTo>
                      <a:pt x="10944" y="5303"/>
                      <a:pt x="11016" y="5319"/>
                      <a:pt x="11139" y="5345"/>
                    </a:cubicBezTo>
                    <a:cubicBezTo>
                      <a:pt x="11218" y="5362"/>
                      <a:pt x="11290" y="5370"/>
                      <a:pt x="11356" y="5370"/>
                    </a:cubicBezTo>
                    <a:cubicBezTo>
                      <a:pt x="11448" y="5370"/>
                      <a:pt x="11528" y="5354"/>
                      <a:pt x="11596" y="5321"/>
                    </a:cubicBezTo>
                    <a:cubicBezTo>
                      <a:pt x="11612" y="5340"/>
                      <a:pt x="11626" y="5361"/>
                      <a:pt x="11642" y="5383"/>
                    </a:cubicBezTo>
                    <a:lnTo>
                      <a:pt x="12219" y="6150"/>
                    </a:lnTo>
                    <a:lnTo>
                      <a:pt x="13478" y="6920"/>
                    </a:lnTo>
                    <a:lnTo>
                      <a:pt x="15869" y="6920"/>
                    </a:lnTo>
                    <a:lnTo>
                      <a:pt x="16831" y="6554"/>
                    </a:lnTo>
                    <a:lnTo>
                      <a:pt x="17901" y="6554"/>
                    </a:lnTo>
                    <a:lnTo>
                      <a:pt x="18687" y="6639"/>
                    </a:lnTo>
                    <a:cubicBezTo>
                      <a:pt x="18778" y="6699"/>
                      <a:pt x="18926" y="6766"/>
                      <a:pt x="19132" y="6766"/>
                    </a:cubicBezTo>
                    <a:cubicBezTo>
                      <a:pt x="19380" y="6766"/>
                      <a:pt x="19711" y="6670"/>
                      <a:pt x="20128" y="6351"/>
                    </a:cubicBezTo>
                    <a:cubicBezTo>
                      <a:pt x="20302" y="6220"/>
                      <a:pt x="20384" y="6196"/>
                      <a:pt x="20392" y="6190"/>
                    </a:cubicBezTo>
                    <a:lnTo>
                      <a:pt x="20558" y="6295"/>
                    </a:lnTo>
                    <a:lnTo>
                      <a:pt x="20700" y="6246"/>
                    </a:lnTo>
                    <a:cubicBezTo>
                      <a:pt x="20874" y="6185"/>
                      <a:pt x="20900" y="6091"/>
                      <a:pt x="21050" y="5575"/>
                    </a:cubicBezTo>
                    <a:lnTo>
                      <a:pt x="21350" y="4519"/>
                    </a:lnTo>
                    <a:cubicBezTo>
                      <a:pt x="21364" y="4518"/>
                      <a:pt x="21380" y="4517"/>
                      <a:pt x="21399" y="4517"/>
                    </a:cubicBezTo>
                    <a:cubicBezTo>
                      <a:pt x="21451" y="4517"/>
                      <a:pt x="21518" y="4523"/>
                      <a:pt x="21601" y="4533"/>
                    </a:cubicBezTo>
                    <a:lnTo>
                      <a:pt x="22590" y="4650"/>
                    </a:lnTo>
                    <a:lnTo>
                      <a:pt x="23360" y="3565"/>
                    </a:lnTo>
                    <a:lnTo>
                      <a:pt x="23106" y="3431"/>
                    </a:lnTo>
                    <a:cubicBezTo>
                      <a:pt x="23224" y="3380"/>
                      <a:pt x="23454" y="3305"/>
                      <a:pt x="23895" y="3233"/>
                    </a:cubicBezTo>
                    <a:cubicBezTo>
                      <a:pt x="25446" y="2982"/>
                      <a:pt x="26245" y="2977"/>
                      <a:pt x="26424" y="2971"/>
                    </a:cubicBezTo>
                    <a:lnTo>
                      <a:pt x="27683" y="3263"/>
                    </a:lnTo>
                    <a:lnTo>
                      <a:pt x="27814" y="2698"/>
                    </a:lnTo>
                    <a:lnTo>
                      <a:pt x="26467" y="2391"/>
                    </a:lnTo>
                    <a:cubicBezTo>
                      <a:pt x="26435" y="2394"/>
                      <a:pt x="25587" y="2372"/>
                      <a:pt x="23804" y="2661"/>
                    </a:cubicBezTo>
                    <a:cubicBezTo>
                      <a:pt x="22887" y="2811"/>
                      <a:pt x="22494" y="3011"/>
                      <a:pt x="22440" y="3356"/>
                    </a:cubicBezTo>
                    <a:cubicBezTo>
                      <a:pt x="22419" y="3495"/>
                      <a:pt x="22467" y="3618"/>
                      <a:pt x="22545" y="3717"/>
                    </a:cubicBezTo>
                    <a:lnTo>
                      <a:pt x="22317" y="4035"/>
                    </a:lnTo>
                    <a:lnTo>
                      <a:pt x="21670" y="3958"/>
                    </a:lnTo>
                    <a:cubicBezTo>
                      <a:pt x="21576" y="3947"/>
                      <a:pt x="21476" y="3938"/>
                      <a:pt x="21377" y="3938"/>
                    </a:cubicBezTo>
                    <a:cubicBezTo>
                      <a:pt x="21136" y="3938"/>
                      <a:pt x="20905" y="3989"/>
                      <a:pt x="20794" y="4182"/>
                    </a:cubicBezTo>
                    <a:cubicBezTo>
                      <a:pt x="20729" y="4292"/>
                      <a:pt x="20727" y="4407"/>
                      <a:pt x="20753" y="4506"/>
                    </a:cubicBezTo>
                    <a:lnTo>
                      <a:pt x="20491" y="5415"/>
                    </a:lnTo>
                    <a:cubicBezTo>
                      <a:pt x="20470" y="5492"/>
                      <a:pt x="20451" y="5557"/>
                      <a:pt x="20438" y="5610"/>
                    </a:cubicBezTo>
                    <a:cubicBezTo>
                      <a:pt x="20426" y="5609"/>
                      <a:pt x="20414" y="5609"/>
                      <a:pt x="20402" y="5609"/>
                    </a:cubicBezTo>
                    <a:cubicBezTo>
                      <a:pt x="20217" y="5609"/>
                      <a:pt x="20019" y="5705"/>
                      <a:pt x="19778" y="5891"/>
                    </a:cubicBezTo>
                    <a:cubicBezTo>
                      <a:pt x="19455" y="6138"/>
                      <a:pt x="19237" y="6193"/>
                      <a:pt x="19118" y="6193"/>
                    </a:cubicBezTo>
                    <a:cubicBezTo>
                      <a:pt x="19064" y="6193"/>
                      <a:pt x="19030" y="6182"/>
                      <a:pt x="19016" y="6172"/>
                    </a:cubicBezTo>
                    <a:lnTo>
                      <a:pt x="18943" y="6086"/>
                    </a:lnTo>
                    <a:lnTo>
                      <a:pt x="17933" y="5976"/>
                    </a:lnTo>
                    <a:lnTo>
                      <a:pt x="16778" y="5976"/>
                    </a:lnTo>
                    <a:lnTo>
                      <a:pt x="15764" y="6340"/>
                    </a:lnTo>
                    <a:lnTo>
                      <a:pt x="13636" y="6340"/>
                    </a:lnTo>
                    <a:lnTo>
                      <a:pt x="12647" y="5757"/>
                    </a:lnTo>
                    <a:lnTo>
                      <a:pt x="12104" y="5033"/>
                    </a:lnTo>
                    <a:cubicBezTo>
                      <a:pt x="11840" y="4681"/>
                      <a:pt x="11750" y="4566"/>
                      <a:pt x="11607" y="4566"/>
                    </a:cubicBezTo>
                    <a:cubicBezTo>
                      <a:pt x="11579" y="4566"/>
                      <a:pt x="11549" y="4570"/>
                      <a:pt x="11516" y="4578"/>
                    </a:cubicBezTo>
                    <a:cubicBezTo>
                      <a:pt x="11454" y="4594"/>
                      <a:pt x="11353" y="4642"/>
                      <a:pt x="11302" y="4787"/>
                    </a:cubicBezTo>
                    <a:cubicBezTo>
                      <a:pt x="11291" y="4787"/>
                      <a:pt x="11278" y="4784"/>
                      <a:pt x="11259" y="4779"/>
                    </a:cubicBezTo>
                    <a:cubicBezTo>
                      <a:pt x="11047" y="4733"/>
                      <a:pt x="10936" y="4710"/>
                      <a:pt x="10854" y="4710"/>
                    </a:cubicBezTo>
                    <a:cubicBezTo>
                      <a:pt x="10791" y="4710"/>
                      <a:pt x="10745" y="4724"/>
                      <a:pt x="10684" y="4755"/>
                    </a:cubicBezTo>
                    <a:cubicBezTo>
                      <a:pt x="10660" y="4768"/>
                      <a:pt x="10567" y="4797"/>
                      <a:pt x="10222" y="4816"/>
                    </a:cubicBezTo>
                    <a:cubicBezTo>
                      <a:pt x="10267" y="4680"/>
                      <a:pt x="10281" y="4514"/>
                      <a:pt x="10230" y="4316"/>
                    </a:cubicBezTo>
                    <a:cubicBezTo>
                      <a:pt x="10217" y="4271"/>
                      <a:pt x="10206" y="4233"/>
                      <a:pt x="10198" y="4198"/>
                    </a:cubicBezTo>
                    <a:cubicBezTo>
                      <a:pt x="10315" y="4067"/>
                      <a:pt x="10358" y="3867"/>
                      <a:pt x="10377" y="3776"/>
                    </a:cubicBezTo>
                    <a:cubicBezTo>
                      <a:pt x="10473" y="3329"/>
                      <a:pt x="11136" y="3284"/>
                      <a:pt x="11142" y="3284"/>
                    </a:cubicBezTo>
                    <a:lnTo>
                      <a:pt x="11372" y="3271"/>
                    </a:lnTo>
                    <a:lnTo>
                      <a:pt x="11473" y="2685"/>
                    </a:lnTo>
                    <a:lnTo>
                      <a:pt x="12243" y="1733"/>
                    </a:lnTo>
                    <a:cubicBezTo>
                      <a:pt x="12703" y="1164"/>
                      <a:pt x="12762" y="1092"/>
                      <a:pt x="12599" y="896"/>
                    </a:cubicBezTo>
                    <a:cubicBezTo>
                      <a:pt x="12552" y="843"/>
                      <a:pt x="12483" y="793"/>
                      <a:pt x="12384" y="793"/>
                    </a:cubicBezTo>
                    <a:cubicBezTo>
                      <a:pt x="12324" y="793"/>
                      <a:pt x="12254" y="812"/>
                      <a:pt x="12171" y="859"/>
                    </a:cubicBezTo>
                    <a:cubicBezTo>
                      <a:pt x="12168" y="862"/>
                      <a:pt x="12168" y="862"/>
                      <a:pt x="12166" y="862"/>
                    </a:cubicBezTo>
                    <a:cubicBezTo>
                      <a:pt x="11968" y="324"/>
                      <a:pt x="11307" y="62"/>
                      <a:pt x="11227" y="30"/>
                    </a:cubicBezTo>
                    <a:lnTo>
                      <a:pt x="1115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2"/>
              <p:cNvSpPr/>
              <p:nvPr/>
            </p:nvSpPr>
            <p:spPr>
              <a:xfrm>
                <a:off x="2733723" y="2767227"/>
                <a:ext cx="563760" cy="134822"/>
              </a:xfrm>
              <a:custGeom>
                <a:rect b="b" l="l" r="r" t="t"/>
                <a:pathLst>
                  <a:path extrusionOk="0" h="8391" w="35087">
                    <a:moveTo>
                      <a:pt x="3850" y="1517"/>
                    </a:moveTo>
                    <a:lnTo>
                      <a:pt x="3850" y="1517"/>
                    </a:lnTo>
                    <a:cubicBezTo>
                      <a:pt x="3858" y="1519"/>
                      <a:pt x="3866" y="1522"/>
                      <a:pt x="3874" y="1525"/>
                    </a:cubicBezTo>
                    <a:lnTo>
                      <a:pt x="3858" y="1546"/>
                    </a:lnTo>
                    <a:lnTo>
                      <a:pt x="3850" y="1517"/>
                    </a:lnTo>
                    <a:close/>
                    <a:moveTo>
                      <a:pt x="2906" y="1"/>
                    </a:moveTo>
                    <a:lnTo>
                      <a:pt x="1757" y="640"/>
                    </a:lnTo>
                    <a:lnTo>
                      <a:pt x="976" y="2498"/>
                    </a:lnTo>
                    <a:lnTo>
                      <a:pt x="0" y="3843"/>
                    </a:lnTo>
                    <a:lnTo>
                      <a:pt x="471" y="4182"/>
                    </a:lnTo>
                    <a:lnTo>
                      <a:pt x="1465" y="2811"/>
                    </a:lnTo>
                    <a:lnTo>
                      <a:pt x="2214" y="1049"/>
                    </a:lnTo>
                    <a:lnTo>
                      <a:pt x="2765" y="744"/>
                    </a:lnTo>
                    <a:lnTo>
                      <a:pt x="3187" y="1263"/>
                    </a:lnTo>
                    <a:cubicBezTo>
                      <a:pt x="3275" y="1583"/>
                      <a:pt x="3390" y="2054"/>
                      <a:pt x="3393" y="2198"/>
                    </a:cubicBezTo>
                    <a:lnTo>
                      <a:pt x="3409" y="2952"/>
                    </a:lnTo>
                    <a:lnTo>
                      <a:pt x="4933" y="1185"/>
                    </a:lnTo>
                    <a:lnTo>
                      <a:pt x="4457" y="1081"/>
                    </a:lnTo>
                    <a:lnTo>
                      <a:pt x="6091" y="904"/>
                    </a:lnTo>
                    <a:lnTo>
                      <a:pt x="7267" y="1490"/>
                    </a:lnTo>
                    <a:lnTo>
                      <a:pt x="7858" y="1728"/>
                    </a:lnTo>
                    <a:lnTo>
                      <a:pt x="8152" y="2495"/>
                    </a:lnTo>
                    <a:lnTo>
                      <a:pt x="7826" y="3308"/>
                    </a:lnTo>
                    <a:lnTo>
                      <a:pt x="6842" y="4754"/>
                    </a:lnTo>
                    <a:lnTo>
                      <a:pt x="7829" y="5177"/>
                    </a:lnTo>
                    <a:lnTo>
                      <a:pt x="9834" y="5530"/>
                    </a:lnTo>
                    <a:lnTo>
                      <a:pt x="12601" y="5530"/>
                    </a:lnTo>
                    <a:lnTo>
                      <a:pt x="15245" y="5278"/>
                    </a:lnTo>
                    <a:lnTo>
                      <a:pt x="15323" y="5164"/>
                    </a:lnTo>
                    <a:cubicBezTo>
                      <a:pt x="15435" y="4992"/>
                      <a:pt x="15670" y="4749"/>
                      <a:pt x="15810" y="4749"/>
                    </a:cubicBezTo>
                    <a:lnTo>
                      <a:pt x="15815" y="4749"/>
                    </a:lnTo>
                    <a:cubicBezTo>
                      <a:pt x="15868" y="4752"/>
                      <a:pt x="15941" y="4827"/>
                      <a:pt x="16005" y="4952"/>
                    </a:cubicBezTo>
                    <a:lnTo>
                      <a:pt x="16489" y="5867"/>
                    </a:lnTo>
                    <a:lnTo>
                      <a:pt x="18063" y="8391"/>
                    </a:lnTo>
                    <a:lnTo>
                      <a:pt x="18066" y="8388"/>
                    </a:lnTo>
                    <a:lnTo>
                      <a:pt x="19285" y="7572"/>
                    </a:lnTo>
                    <a:lnTo>
                      <a:pt x="20010" y="7171"/>
                    </a:lnTo>
                    <a:lnTo>
                      <a:pt x="20357" y="7329"/>
                    </a:lnTo>
                    <a:cubicBezTo>
                      <a:pt x="20450" y="7403"/>
                      <a:pt x="20641" y="7506"/>
                      <a:pt x="20982" y="7506"/>
                    </a:cubicBezTo>
                    <a:cubicBezTo>
                      <a:pt x="21221" y="7506"/>
                      <a:pt x="21534" y="7456"/>
                      <a:pt x="21940" y="7308"/>
                    </a:cubicBezTo>
                    <a:cubicBezTo>
                      <a:pt x="22392" y="7145"/>
                      <a:pt x="22544" y="7056"/>
                      <a:pt x="22633" y="6982"/>
                    </a:cubicBezTo>
                    <a:cubicBezTo>
                      <a:pt x="22681" y="6974"/>
                      <a:pt x="22766" y="6966"/>
                      <a:pt x="22916" y="6947"/>
                    </a:cubicBezTo>
                    <a:cubicBezTo>
                      <a:pt x="23207" y="6909"/>
                      <a:pt x="23280" y="6901"/>
                      <a:pt x="23293" y="6901"/>
                    </a:cubicBezTo>
                    <a:cubicBezTo>
                      <a:pt x="23304" y="6899"/>
                      <a:pt x="23296" y="6904"/>
                      <a:pt x="23678" y="6851"/>
                    </a:cubicBezTo>
                    <a:lnTo>
                      <a:pt x="24298" y="6760"/>
                    </a:lnTo>
                    <a:lnTo>
                      <a:pt x="25060" y="6760"/>
                    </a:lnTo>
                    <a:lnTo>
                      <a:pt x="26130" y="7081"/>
                    </a:lnTo>
                    <a:lnTo>
                      <a:pt x="27047" y="6163"/>
                    </a:lnTo>
                    <a:lnTo>
                      <a:pt x="27047" y="5089"/>
                    </a:lnTo>
                    <a:lnTo>
                      <a:pt x="27630" y="5059"/>
                    </a:lnTo>
                    <a:lnTo>
                      <a:pt x="30520" y="5717"/>
                    </a:lnTo>
                    <a:lnTo>
                      <a:pt x="31170" y="4212"/>
                    </a:lnTo>
                    <a:lnTo>
                      <a:pt x="30934" y="2872"/>
                    </a:lnTo>
                    <a:cubicBezTo>
                      <a:pt x="30984" y="2795"/>
                      <a:pt x="31088" y="2696"/>
                      <a:pt x="31301" y="2696"/>
                    </a:cubicBezTo>
                    <a:cubicBezTo>
                      <a:pt x="31398" y="2696"/>
                      <a:pt x="31519" y="2717"/>
                      <a:pt x="31667" y="2771"/>
                    </a:cubicBezTo>
                    <a:lnTo>
                      <a:pt x="32739" y="3166"/>
                    </a:lnTo>
                    <a:lnTo>
                      <a:pt x="33544" y="2354"/>
                    </a:lnTo>
                    <a:lnTo>
                      <a:pt x="34584" y="1597"/>
                    </a:lnTo>
                    <a:lnTo>
                      <a:pt x="35086" y="880"/>
                    </a:lnTo>
                    <a:lnTo>
                      <a:pt x="34605" y="559"/>
                    </a:lnTo>
                    <a:lnTo>
                      <a:pt x="34202" y="1158"/>
                    </a:lnTo>
                    <a:lnTo>
                      <a:pt x="33169" y="1915"/>
                    </a:lnTo>
                    <a:lnTo>
                      <a:pt x="32592" y="2493"/>
                    </a:lnTo>
                    <a:lnTo>
                      <a:pt x="31867" y="2225"/>
                    </a:lnTo>
                    <a:cubicBezTo>
                      <a:pt x="31666" y="2152"/>
                      <a:pt x="31477" y="2115"/>
                      <a:pt x="31302" y="2115"/>
                    </a:cubicBezTo>
                    <a:cubicBezTo>
                      <a:pt x="31138" y="2115"/>
                      <a:pt x="30987" y="2147"/>
                      <a:pt x="30849" y="2212"/>
                    </a:cubicBezTo>
                    <a:cubicBezTo>
                      <a:pt x="30493" y="2378"/>
                      <a:pt x="30373" y="2696"/>
                      <a:pt x="30359" y="2730"/>
                    </a:cubicBezTo>
                    <a:lnTo>
                      <a:pt x="30333" y="2803"/>
                    </a:lnTo>
                    <a:lnTo>
                      <a:pt x="30568" y="4142"/>
                    </a:lnTo>
                    <a:lnTo>
                      <a:pt x="30178" y="5046"/>
                    </a:lnTo>
                    <a:lnTo>
                      <a:pt x="27678" y="4476"/>
                    </a:lnTo>
                    <a:lnTo>
                      <a:pt x="26467" y="4541"/>
                    </a:lnTo>
                    <a:lnTo>
                      <a:pt x="26467" y="5923"/>
                    </a:lnTo>
                    <a:lnTo>
                      <a:pt x="25964" y="6425"/>
                    </a:lnTo>
                    <a:lnTo>
                      <a:pt x="25143" y="6179"/>
                    </a:lnTo>
                    <a:lnTo>
                      <a:pt x="24256" y="6182"/>
                    </a:lnTo>
                    <a:lnTo>
                      <a:pt x="23595" y="6276"/>
                    </a:lnTo>
                    <a:cubicBezTo>
                      <a:pt x="23355" y="6311"/>
                      <a:pt x="23293" y="6321"/>
                      <a:pt x="23293" y="6321"/>
                    </a:cubicBezTo>
                    <a:cubicBezTo>
                      <a:pt x="23292" y="6321"/>
                      <a:pt x="23289" y="6320"/>
                      <a:pt x="23284" y="6320"/>
                    </a:cubicBezTo>
                    <a:cubicBezTo>
                      <a:pt x="23261" y="6320"/>
                      <a:pt x="23180" y="6328"/>
                      <a:pt x="22844" y="6372"/>
                    </a:cubicBezTo>
                    <a:cubicBezTo>
                      <a:pt x="22411" y="6425"/>
                      <a:pt x="22368" y="6431"/>
                      <a:pt x="22256" y="6540"/>
                    </a:cubicBezTo>
                    <a:cubicBezTo>
                      <a:pt x="22253" y="6543"/>
                      <a:pt x="22181" y="6605"/>
                      <a:pt x="21740" y="6765"/>
                    </a:cubicBezTo>
                    <a:cubicBezTo>
                      <a:pt x="21376" y="6896"/>
                      <a:pt x="21130" y="6931"/>
                      <a:pt x="20972" y="6931"/>
                    </a:cubicBezTo>
                    <a:cubicBezTo>
                      <a:pt x="20788" y="6931"/>
                      <a:pt x="20734" y="6896"/>
                      <a:pt x="20734" y="6896"/>
                    </a:cubicBezTo>
                    <a:lnTo>
                      <a:pt x="19983" y="6524"/>
                    </a:lnTo>
                    <a:lnTo>
                      <a:pt x="18983" y="7081"/>
                    </a:lnTo>
                    <a:lnTo>
                      <a:pt x="18240" y="7578"/>
                    </a:lnTo>
                    <a:lnTo>
                      <a:pt x="16991" y="5578"/>
                    </a:lnTo>
                    <a:lnTo>
                      <a:pt x="16518" y="4680"/>
                    </a:lnTo>
                    <a:cubicBezTo>
                      <a:pt x="16304" y="4276"/>
                      <a:pt x="16031" y="4180"/>
                      <a:pt x="15842" y="4172"/>
                    </a:cubicBezTo>
                    <a:cubicBezTo>
                      <a:pt x="15828" y="4171"/>
                      <a:pt x="15814" y="4170"/>
                      <a:pt x="15800" y="4170"/>
                    </a:cubicBezTo>
                    <a:cubicBezTo>
                      <a:pt x="15406" y="4170"/>
                      <a:pt x="15074" y="4526"/>
                      <a:pt x="14922" y="4728"/>
                    </a:cubicBezTo>
                    <a:lnTo>
                      <a:pt x="12574" y="4952"/>
                    </a:lnTo>
                    <a:lnTo>
                      <a:pt x="9882" y="4955"/>
                    </a:lnTo>
                    <a:lnTo>
                      <a:pt x="8024" y="4631"/>
                    </a:lnTo>
                    <a:lnTo>
                      <a:pt x="7716" y="4498"/>
                    </a:lnTo>
                    <a:lnTo>
                      <a:pt x="8323" y="3607"/>
                    </a:lnTo>
                    <a:lnTo>
                      <a:pt x="8772" y="2503"/>
                    </a:lnTo>
                    <a:lnTo>
                      <a:pt x="8310" y="1284"/>
                    </a:lnTo>
                    <a:lnTo>
                      <a:pt x="7502" y="963"/>
                    </a:lnTo>
                    <a:lnTo>
                      <a:pt x="6198" y="311"/>
                    </a:lnTo>
                    <a:lnTo>
                      <a:pt x="4366" y="509"/>
                    </a:lnTo>
                    <a:cubicBezTo>
                      <a:pt x="4003" y="549"/>
                      <a:pt x="3682" y="597"/>
                      <a:pt x="3495" y="725"/>
                    </a:cubicBezTo>
                    <a:lnTo>
                      <a:pt x="290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2"/>
              <p:cNvSpPr/>
              <p:nvPr/>
            </p:nvSpPr>
            <p:spPr>
              <a:xfrm>
                <a:off x="2958347" y="2119064"/>
                <a:ext cx="268857" cy="62310"/>
              </a:xfrm>
              <a:custGeom>
                <a:rect b="b" l="l" r="r" t="t"/>
                <a:pathLst>
                  <a:path extrusionOk="0" h="3878" w="16733">
                    <a:moveTo>
                      <a:pt x="260" y="1"/>
                    </a:moveTo>
                    <a:lnTo>
                      <a:pt x="1" y="517"/>
                    </a:lnTo>
                    <a:lnTo>
                      <a:pt x="1701" y="1367"/>
                    </a:lnTo>
                    <a:lnTo>
                      <a:pt x="2995" y="1928"/>
                    </a:lnTo>
                    <a:lnTo>
                      <a:pt x="4369" y="1952"/>
                    </a:lnTo>
                    <a:lnTo>
                      <a:pt x="5270" y="2573"/>
                    </a:lnTo>
                    <a:lnTo>
                      <a:pt x="6361" y="2573"/>
                    </a:lnTo>
                    <a:lnTo>
                      <a:pt x="6361" y="3639"/>
                    </a:lnTo>
                    <a:lnTo>
                      <a:pt x="7318" y="3639"/>
                    </a:lnTo>
                    <a:lnTo>
                      <a:pt x="7917" y="2682"/>
                    </a:lnTo>
                    <a:lnTo>
                      <a:pt x="9310" y="2086"/>
                    </a:lnTo>
                    <a:cubicBezTo>
                      <a:pt x="9423" y="2075"/>
                      <a:pt x="9784" y="2038"/>
                      <a:pt x="10671" y="1950"/>
                    </a:cubicBezTo>
                    <a:lnTo>
                      <a:pt x="11754" y="1845"/>
                    </a:lnTo>
                    <a:lnTo>
                      <a:pt x="12930" y="2073"/>
                    </a:lnTo>
                    <a:lnTo>
                      <a:pt x="13912" y="2918"/>
                    </a:lnTo>
                    <a:lnTo>
                      <a:pt x="14925" y="3591"/>
                    </a:lnTo>
                    <a:lnTo>
                      <a:pt x="15795" y="3877"/>
                    </a:lnTo>
                    <a:lnTo>
                      <a:pt x="15795" y="3877"/>
                    </a:lnTo>
                    <a:lnTo>
                      <a:pt x="16732" y="3629"/>
                    </a:lnTo>
                    <a:lnTo>
                      <a:pt x="16585" y="3067"/>
                    </a:lnTo>
                    <a:lnTo>
                      <a:pt x="15810" y="3273"/>
                    </a:lnTo>
                    <a:lnTo>
                      <a:pt x="15211" y="3083"/>
                    </a:lnTo>
                    <a:lnTo>
                      <a:pt x="14262" y="2458"/>
                    </a:lnTo>
                    <a:lnTo>
                      <a:pt x="13190" y="1535"/>
                    </a:lnTo>
                    <a:lnTo>
                      <a:pt x="11781" y="1260"/>
                    </a:lnTo>
                    <a:lnTo>
                      <a:pt x="10615" y="1375"/>
                    </a:lnTo>
                    <a:cubicBezTo>
                      <a:pt x="9487" y="1485"/>
                      <a:pt x="9203" y="1517"/>
                      <a:pt x="9203" y="1517"/>
                    </a:cubicBezTo>
                    <a:lnTo>
                      <a:pt x="7522" y="2220"/>
                    </a:lnTo>
                    <a:lnTo>
                      <a:pt x="6998" y="3059"/>
                    </a:lnTo>
                    <a:lnTo>
                      <a:pt x="6942" y="3059"/>
                    </a:lnTo>
                    <a:lnTo>
                      <a:pt x="6942" y="1993"/>
                    </a:lnTo>
                    <a:lnTo>
                      <a:pt x="5450" y="1993"/>
                    </a:lnTo>
                    <a:lnTo>
                      <a:pt x="4549" y="1372"/>
                    </a:lnTo>
                    <a:lnTo>
                      <a:pt x="3169" y="1372"/>
                    </a:lnTo>
                    <a:lnTo>
                      <a:pt x="1947" y="843"/>
                    </a:lnTo>
                    <a:lnTo>
                      <a:pt x="260" y="1"/>
                    </a:lnTo>
                    <a:close/>
                    <a:moveTo>
                      <a:pt x="15795" y="3877"/>
                    </a:moveTo>
                    <a:lnTo>
                      <a:pt x="15794" y="3877"/>
                    </a:lnTo>
                    <a:lnTo>
                      <a:pt x="15797" y="3877"/>
                    </a:lnTo>
                    <a:lnTo>
                      <a:pt x="15795" y="3877"/>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2"/>
              <p:cNvSpPr/>
              <p:nvPr/>
            </p:nvSpPr>
            <p:spPr>
              <a:xfrm>
                <a:off x="3309663" y="1822056"/>
                <a:ext cx="215337" cy="152722"/>
              </a:xfrm>
              <a:custGeom>
                <a:rect b="b" l="l" r="r" t="t"/>
                <a:pathLst>
                  <a:path extrusionOk="0" h="9505" w="13402">
                    <a:moveTo>
                      <a:pt x="1" y="0"/>
                    </a:moveTo>
                    <a:lnTo>
                      <a:pt x="1" y="1302"/>
                    </a:lnTo>
                    <a:lnTo>
                      <a:pt x="1011" y="1524"/>
                    </a:lnTo>
                    <a:lnTo>
                      <a:pt x="1241" y="2104"/>
                    </a:lnTo>
                    <a:lnTo>
                      <a:pt x="1241" y="2981"/>
                    </a:lnTo>
                    <a:lnTo>
                      <a:pt x="621" y="3807"/>
                    </a:lnTo>
                    <a:lnTo>
                      <a:pt x="621" y="4764"/>
                    </a:lnTo>
                    <a:lnTo>
                      <a:pt x="167" y="5676"/>
                    </a:lnTo>
                    <a:lnTo>
                      <a:pt x="814" y="6652"/>
                    </a:lnTo>
                    <a:lnTo>
                      <a:pt x="1990" y="6040"/>
                    </a:lnTo>
                    <a:cubicBezTo>
                      <a:pt x="2327" y="6631"/>
                      <a:pt x="2971" y="7839"/>
                      <a:pt x="2977" y="7855"/>
                    </a:cubicBezTo>
                    <a:lnTo>
                      <a:pt x="3014" y="7922"/>
                    </a:lnTo>
                    <a:lnTo>
                      <a:pt x="3958" y="8529"/>
                    </a:lnTo>
                    <a:lnTo>
                      <a:pt x="5509" y="7510"/>
                    </a:lnTo>
                    <a:lnTo>
                      <a:pt x="6308" y="7671"/>
                    </a:lnTo>
                    <a:lnTo>
                      <a:pt x="6840" y="8473"/>
                    </a:lnTo>
                    <a:lnTo>
                      <a:pt x="7698" y="8473"/>
                    </a:lnTo>
                    <a:lnTo>
                      <a:pt x="8500" y="7970"/>
                    </a:lnTo>
                    <a:lnTo>
                      <a:pt x="8768" y="8016"/>
                    </a:lnTo>
                    <a:lnTo>
                      <a:pt x="8768" y="9505"/>
                    </a:lnTo>
                    <a:lnTo>
                      <a:pt x="10227" y="9505"/>
                    </a:lnTo>
                    <a:lnTo>
                      <a:pt x="10227" y="9502"/>
                    </a:lnTo>
                    <a:lnTo>
                      <a:pt x="10698" y="9189"/>
                    </a:lnTo>
                    <a:lnTo>
                      <a:pt x="11623" y="9141"/>
                    </a:lnTo>
                    <a:lnTo>
                      <a:pt x="13377" y="9221"/>
                    </a:lnTo>
                    <a:lnTo>
                      <a:pt x="13401" y="8641"/>
                    </a:lnTo>
                    <a:lnTo>
                      <a:pt x="11620" y="8564"/>
                    </a:lnTo>
                    <a:lnTo>
                      <a:pt x="10511" y="8620"/>
                    </a:lnTo>
                    <a:lnTo>
                      <a:pt x="10054" y="8925"/>
                    </a:lnTo>
                    <a:lnTo>
                      <a:pt x="9348" y="8925"/>
                    </a:lnTo>
                    <a:lnTo>
                      <a:pt x="9348" y="7526"/>
                    </a:lnTo>
                    <a:lnTo>
                      <a:pt x="8380" y="7363"/>
                    </a:lnTo>
                    <a:lnTo>
                      <a:pt x="7532" y="7893"/>
                    </a:lnTo>
                    <a:lnTo>
                      <a:pt x="7150" y="7893"/>
                    </a:lnTo>
                    <a:lnTo>
                      <a:pt x="6656" y="7149"/>
                    </a:lnTo>
                    <a:lnTo>
                      <a:pt x="5391" y="6895"/>
                    </a:lnTo>
                    <a:lnTo>
                      <a:pt x="3952" y="7837"/>
                    </a:lnTo>
                    <a:lnTo>
                      <a:pt x="3452" y="7516"/>
                    </a:lnTo>
                    <a:cubicBezTo>
                      <a:pt x="3284" y="7198"/>
                      <a:pt x="2578" y="5877"/>
                      <a:pt x="2346" y="5502"/>
                    </a:cubicBezTo>
                    <a:lnTo>
                      <a:pt x="2201" y="5278"/>
                    </a:lnTo>
                    <a:lnTo>
                      <a:pt x="1009" y="5898"/>
                    </a:lnTo>
                    <a:lnTo>
                      <a:pt x="835" y="5636"/>
                    </a:lnTo>
                    <a:lnTo>
                      <a:pt x="1201" y="4901"/>
                    </a:lnTo>
                    <a:lnTo>
                      <a:pt x="1201" y="4000"/>
                    </a:lnTo>
                    <a:lnTo>
                      <a:pt x="1822" y="3176"/>
                    </a:lnTo>
                    <a:lnTo>
                      <a:pt x="1822" y="2048"/>
                    </a:lnTo>
                    <a:lnTo>
                      <a:pt x="1434" y="1024"/>
                    </a:lnTo>
                    <a:lnTo>
                      <a:pt x="578" y="837"/>
                    </a:lnTo>
                    <a:lnTo>
                      <a:pt x="57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2"/>
              <p:cNvSpPr/>
              <p:nvPr/>
            </p:nvSpPr>
            <p:spPr>
              <a:xfrm>
                <a:off x="2902898" y="1485426"/>
                <a:ext cx="489432" cy="100486"/>
              </a:xfrm>
              <a:custGeom>
                <a:rect b="b" l="l" r="r" t="t"/>
                <a:pathLst>
                  <a:path extrusionOk="0" h="6254" w="30461">
                    <a:moveTo>
                      <a:pt x="26862" y="0"/>
                    </a:moveTo>
                    <a:lnTo>
                      <a:pt x="26041" y="83"/>
                    </a:lnTo>
                    <a:lnTo>
                      <a:pt x="24723" y="6"/>
                    </a:lnTo>
                    <a:lnTo>
                      <a:pt x="23365" y="1433"/>
                    </a:lnTo>
                    <a:lnTo>
                      <a:pt x="21756" y="1824"/>
                    </a:lnTo>
                    <a:lnTo>
                      <a:pt x="20641" y="1893"/>
                    </a:lnTo>
                    <a:cubicBezTo>
                      <a:pt x="20042" y="1931"/>
                      <a:pt x="19937" y="1939"/>
                      <a:pt x="19876" y="2048"/>
                    </a:cubicBezTo>
                    <a:cubicBezTo>
                      <a:pt x="19822" y="2062"/>
                      <a:pt x="19745" y="2083"/>
                      <a:pt x="19622" y="2110"/>
                    </a:cubicBezTo>
                    <a:cubicBezTo>
                      <a:pt x="18863" y="2270"/>
                      <a:pt x="18534" y="2524"/>
                      <a:pt x="18392" y="2695"/>
                    </a:cubicBezTo>
                    <a:lnTo>
                      <a:pt x="17317" y="2947"/>
                    </a:lnTo>
                    <a:cubicBezTo>
                      <a:pt x="17098" y="2997"/>
                      <a:pt x="16935" y="3038"/>
                      <a:pt x="16817" y="3070"/>
                    </a:cubicBezTo>
                    <a:cubicBezTo>
                      <a:pt x="16807" y="3072"/>
                      <a:pt x="16796" y="3072"/>
                      <a:pt x="16785" y="3075"/>
                    </a:cubicBezTo>
                    <a:lnTo>
                      <a:pt x="16785" y="3080"/>
                    </a:lnTo>
                    <a:cubicBezTo>
                      <a:pt x="16737" y="3096"/>
                      <a:pt x="16697" y="3110"/>
                      <a:pt x="16662" y="3126"/>
                    </a:cubicBezTo>
                    <a:cubicBezTo>
                      <a:pt x="16630" y="3134"/>
                      <a:pt x="16590" y="3145"/>
                      <a:pt x="16539" y="3158"/>
                    </a:cubicBezTo>
                    <a:cubicBezTo>
                      <a:pt x="16292" y="3226"/>
                      <a:pt x="16142" y="3242"/>
                      <a:pt x="16059" y="3242"/>
                    </a:cubicBezTo>
                    <a:cubicBezTo>
                      <a:pt x="16044" y="3242"/>
                      <a:pt x="16031" y="3242"/>
                      <a:pt x="16021" y="3241"/>
                    </a:cubicBezTo>
                    <a:lnTo>
                      <a:pt x="15988" y="3147"/>
                    </a:lnTo>
                    <a:lnTo>
                      <a:pt x="14809" y="3147"/>
                    </a:lnTo>
                    <a:lnTo>
                      <a:pt x="14146" y="3933"/>
                    </a:lnTo>
                    <a:lnTo>
                      <a:pt x="12727" y="4449"/>
                    </a:lnTo>
                    <a:lnTo>
                      <a:pt x="11574" y="3912"/>
                    </a:lnTo>
                    <a:lnTo>
                      <a:pt x="10772" y="3564"/>
                    </a:lnTo>
                    <a:lnTo>
                      <a:pt x="10114" y="2102"/>
                    </a:lnTo>
                    <a:lnTo>
                      <a:pt x="8580" y="2102"/>
                    </a:lnTo>
                    <a:lnTo>
                      <a:pt x="6698" y="3428"/>
                    </a:lnTo>
                    <a:lnTo>
                      <a:pt x="3428" y="3428"/>
                    </a:lnTo>
                    <a:lnTo>
                      <a:pt x="2815" y="4356"/>
                    </a:lnTo>
                    <a:lnTo>
                      <a:pt x="1578" y="5676"/>
                    </a:lnTo>
                    <a:lnTo>
                      <a:pt x="0" y="5676"/>
                    </a:lnTo>
                    <a:lnTo>
                      <a:pt x="0" y="6254"/>
                    </a:lnTo>
                    <a:lnTo>
                      <a:pt x="1829" y="6254"/>
                    </a:lnTo>
                    <a:lnTo>
                      <a:pt x="3267" y="4714"/>
                    </a:lnTo>
                    <a:lnTo>
                      <a:pt x="3738" y="4005"/>
                    </a:lnTo>
                    <a:lnTo>
                      <a:pt x="6882" y="4005"/>
                    </a:lnTo>
                    <a:lnTo>
                      <a:pt x="8764" y="2682"/>
                    </a:lnTo>
                    <a:lnTo>
                      <a:pt x="9740" y="2682"/>
                    </a:lnTo>
                    <a:lnTo>
                      <a:pt x="10336" y="4008"/>
                    </a:lnTo>
                    <a:lnTo>
                      <a:pt x="12700" y="5075"/>
                    </a:lnTo>
                    <a:lnTo>
                      <a:pt x="14489" y="4423"/>
                    </a:lnTo>
                    <a:lnTo>
                      <a:pt x="15079" y="3727"/>
                    </a:lnTo>
                    <a:lnTo>
                      <a:pt x="15660" y="3727"/>
                    </a:lnTo>
                    <a:cubicBezTo>
                      <a:pt x="15746" y="3782"/>
                      <a:pt x="15872" y="3820"/>
                      <a:pt x="16055" y="3820"/>
                    </a:cubicBezTo>
                    <a:cubicBezTo>
                      <a:pt x="16219" y="3820"/>
                      <a:pt x="16428" y="3790"/>
                      <a:pt x="16694" y="3717"/>
                    </a:cubicBezTo>
                    <a:cubicBezTo>
                      <a:pt x="16815" y="3685"/>
                      <a:pt x="16924" y="3655"/>
                      <a:pt x="17010" y="3615"/>
                    </a:cubicBezTo>
                    <a:cubicBezTo>
                      <a:pt x="17093" y="3594"/>
                      <a:pt x="17229" y="3562"/>
                      <a:pt x="17448" y="3511"/>
                    </a:cubicBezTo>
                    <a:lnTo>
                      <a:pt x="18635" y="3233"/>
                    </a:lnTo>
                    <a:lnTo>
                      <a:pt x="18772" y="3219"/>
                    </a:lnTo>
                    <a:lnTo>
                      <a:pt x="18828" y="3078"/>
                    </a:lnTo>
                    <a:cubicBezTo>
                      <a:pt x="18828" y="3078"/>
                      <a:pt x="18983" y="2837"/>
                      <a:pt x="19745" y="2674"/>
                    </a:cubicBezTo>
                    <a:cubicBezTo>
                      <a:pt x="20004" y="2620"/>
                      <a:pt x="20183" y="2578"/>
                      <a:pt x="20290" y="2498"/>
                    </a:cubicBezTo>
                    <a:cubicBezTo>
                      <a:pt x="20368" y="2492"/>
                      <a:pt x="20491" y="2484"/>
                      <a:pt x="20678" y="2471"/>
                    </a:cubicBezTo>
                    <a:lnTo>
                      <a:pt x="21841" y="2396"/>
                    </a:lnTo>
                    <a:lnTo>
                      <a:pt x="23667" y="1957"/>
                    </a:lnTo>
                    <a:lnTo>
                      <a:pt x="24959" y="597"/>
                    </a:lnTo>
                    <a:lnTo>
                      <a:pt x="26052" y="658"/>
                    </a:lnTo>
                    <a:lnTo>
                      <a:pt x="26787" y="591"/>
                    </a:lnTo>
                    <a:lnTo>
                      <a:pt x="27480" y="837"/>
                    </a:lnTo>
                    <a:lnTo>
                      <a:pt x="28084" y="920"/>
                    </a:lnTo>
                    <a:lnTo>
                      <a:pt x="28878" y="2171"/>
                    </a:lnTo>
                    <a:lnTo>
                      <a:pt x="29645" y="3003"/>
                    </a:lnTo>
                    <a:lnTo>
                      <a:pt x="29881" y="6086"/>
                    </a:lnTo>
                    <a:lnTo>
                      <a:pt x="30461" y="6043"/>
                    </a:lnTo>
                    <a:lnTo>
                      <a:pt x="30210" y="2757"/>
                    </a:lnTo>
                    <a:lnTo>
                      <a:pt x="29338" y="1818"/>
                    </a:lnTo>
                    <a:lnTo>
                      <a:pt x="28426" y="380"/>
                    </a:lnTo>
                    <a:lnTo>
                      <a:pt x="27646" y="281"/>
                    </a:lnTo>
                    <a:lnTo>
                      <a:pt x="268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2"/>
              <p:cNvSpPr/>
              <p:nvPr/>
            </p:nvSpPr>
            <p:spPr>
              <a:xfrm>
                <a:off x="3349494" y="1438477"/>
                <a:ext cx="65780" cy="63547"/>
              </a:xfrm>
              <a:custGeom>
                <a:rect b="b" l="l" r="r" t="t"/>
                <a:pathLst>
                  <a:path extrusionOk="0" h="3955" w="4094">
                    <a:moveTo>
                      <a:pt x="3693" y="0"/>
                    </a:moveTo>
                    <a:lnTo>
                      <a:pt x="3131" y="537"/>
                    </a:lnTo>
                    <a:lnTo>
                      <a:pt x="2128" y="537"/>
                    </a:lnTo>
                    <a:lnTo>
                      <a:pt x="1054" y="2053"/>
                    </a:lnTo>
                    <a:lnTo>
                      <a:pt x="752" y="2815"/>
                    </a:lnTo>
                    <a:lnTo>
                      <a:pt x="249" y="3160"/>
                    </a:lnTo>
                    <a:lnTo>
                      <a:pt x="0" y="3719"/>
                    </a:lnTo>
                    <a:lnTo>
                      <a:pt x="530" y="3954"/>
                    </a:lnTo>
                    <a:lnTo>
                      <a:pt x="711" y="3545"/>
                    </a:lnTo>
                    <a:lnTo>
                      <a:pt x="1230" y="3192"/>
                    </a:lnTo>
                    <a:lnTo>
                      <a:pt x="1543" y="2364"/>
                    </a:lnTo>
                    <a:lnTo>
                      <a:pt x="2433" y="1118"/>
                    </a:lnTo>
                    <a:lnTo>
                      <a:pt x="3364" y="1118"/>
                    </a:lnTo>
                    <a:lnTo>
                      <a:pt x="4094" y="417"/>
                    </a:lnTo>
                    <a:lnTo>
                      <a:pt x="36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2"/>
              <p:cNvSpPr/>
              <p:nvPr/>
            </p:nvSpPr>
            <p:spPr>
              <a:xfrm>
                <a:off x="4947391" y="2033842"/>
                <a:ext cx="65089" cy="138904"/>
              </a:xfrm>
              <a:custGeom>
                <a:rect b="b" l="l" r="r" t="t"/>
                <a:pathLst>
                  <a:path extrusionOk="0" h="8645" w="4051">
                    <a:moveTo>
                      <a:pt x="447" y="0"/>
                    </a:moveTo>
                    <a:lnTo>
                      <a:pt x="0" y="2040"/>
                    </a:lnTo>
                    <a:lnTo>
                      <a:pt x="923" y="2655"/>
                    </a:lnTo>
                    <a:lnTo>
                      <a:pt x="1455" y="3364"/>
                    </a:lnTo>
                    <a:lnTo>
                      <a:pt x="1701" y="4537"/>
                    </a:lnTo>
                    <a:lnTo>
                      <a:pt x="1701" y="5660"/>
                    </a:lnTo>
                    <a:lnTo>
                      <a:pt x="3086" y="6604"/>
                    </a:lnTo>
                    <a:cubicBezTo>
                      <a:pt x="3005" y="6845"/>
                      <a:pt x="2968" y="7243"/>
                      <a:pt x="3187" y="7810"/>
                    </a:cubicBezTo>
                    <a:lnTo>
                      <a:pt x="3510" y="8643"/>
                    </a:lnTo>
                    <a:lnTo>
                      <a:pt x="4051" y="8436"/>
                    </a:lnTo>
                    <a:lnTo>
                      <a:pt x="3727" y="7601"/>
                    </a:lnTo>
                    <a:cubicBezTo>
                      <a:pt x="3481" y="6965"/>
                      <a:pt x="3671" y="6700"/>
                      <a:pt x="3671" y="6698"/>
                    </a:cubicBezTo>
                    <a:lnTo>
                      <a:pt x="3890" y="6452"/>
                    </a:lnTo>
                    <a:lnTo>
                      <a:pt x="2281" y="5353"/>
                    </a:lnTo>
                    <a:lnTo>
                      <a:pt x="2281" y="4508"/>
                    </a:lnTo>
                    <a:lnTo>
                      <a:pt x="2008" y="3182"/>
                    </a:lnTo>
                    <a:lnTo>
                      <a:pt x="1356" y="2267"/>
                    </a:lnTo>
                    <a:lnTo>
                      <a:pt x="650" y="1778"/>
                    </a:lnTo>
                    <a:lnTo>
                      <a:pt x="1013" y="126"/>
                    </a:lnTo>
                    <a:lnTo>
                      <a:pt x="447" y="0"/>
                    </a:lnTo>
                    <a:close/>
                    <a:moveTo>
                      <a:pt x="3510" y="8643"/>
                    </a:moveTo>
                    <a:lnTo>
                      <a:pt x="3508" y="8644"/>
                    </a:lnTo>
                    <a:lnTo>
                      <a:pt x="3511" y="8644"/>
                    </a:lnTo>
                    <a:lnTo>
                      <a:pt x="3510" y="864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2"/>
              <p:cNvSpPr/>
              <p:nvPr/>
            </p:nvSpPr>
            <p:spPr>
              <a:xfrm>
                <a:off x="3797472" y="1673512"/>
                <a:ext cx="46355" cy="225491"/>
              </a:xfrm>
              <a:custGeom>
                <a:rect b="b" l="l" r="r" t="t"/>
                <a:pathLst>
                  <a:path extrusionOk="0" h="14034" w="2885">
                    <a:moveTo>
                      <a:pt x="1632" y="0"/>
                    </a:moveTo>
                    <a:cubicBezTo>
                      <a:pt x="1560" y="0"/>
                      <a:pt x="1490" y="36"/>
                      <a:pt x="1449" y="101"/>
                    </a:cubicBezTo>
                    <a:lnTo>
                      <a:pt x="460" y="1689"/>
                    </a:lnTo>
                    <a:cubicBezTo>
                      <a:pt x="439" y="1721"/>
                      <a:pt x="425" y="1761"/>
                      <a:pt x="425" y="1804"/>
                    </a:cubicBezTo>
                    <a:lnTo>
                      <a:pt x="425" y="2775"/>
                    </a:lnTo>
                    <a:cubicBezTo>
                      <a:pt x="425" y="2804"/>
                      <a:pt x="433" y="2834"/>
                      <a:pt x="444" y="2860"/>
                    </a:cubicBezTo>
                    <a:lnTo>
                      <a:pt x="898" y="3919"/>
                    </a:lnTo>
                    <a:lnTo>
                      <a:pt x="457" y="4785"/>
                    </a:lnTo>
                    <a:cubicBezTo>
                      <a:pt x="455" y="4791"/>
                      <a:pt x="452" y="4796"/>
                      <a:pt x="449" y="4799"/>
                    </a:cubicBezTo>
                    <a:cubicBezTo>
                      <a:pt x="396" y="4906"/>
                      <a:pt x="439" y="5037"/>
                      <a:pt x="545" y="5090"/>
                    </a:cubicBezTo>
                    <a:cubicBezTo>
                      <a:pt x="567" y="5101"/>
                      <a:pt x="588" y="5109"/>
                      <a:pt x="610" y="5112"/>
                    </a:cubicBezTo>
                    <a:cubicBezTo>
                      <a:pt x="599" y="5325"/>
                      <a:pt x="553" y="5721"/>
                      <a:pt x="428" y="6438"/>
                    </a:cubicBezTo>
                    <a:lnTo>
                      <a:pt x="5" y="8863"/>
                    </a:lnTo>
                    <a:cubicBezTo>
                      <a:pt x="0" y="8887"/>
                      <a:pt x="0" y="8911"/>
                      <a:pt x="3" y="8935"/>
                    </a:cubicBezTo>
                    <a:lnTo>
                      <a:pt x="246" y="10507"/>
                    </a:lnTo>
                    <a:cubicBezTo>
                      <a:pt x="251" y="10542"/>
                      <a:pt x="265" y="10574"/>
                      <a:pt x="286" y="10603"/>
                    </a:cubicBezTo>
                    <a:lnTo>
                      <a:pt x="1013" y="11579"/>
                    </a:lnTo>
                    <a:cubicBezTo>
                      <a:pt x="1037" y="11611"/>
                      <a:pt x="1069" y="11635"/>
                      <a:pt x="1107" y="11651"/>
                    </a:cubicBezTo>
                    <a:lnTo>
                      <a:pt x="1917" y="11975"/>
                    </a:lnTo>
                    <a:lnTo>
                      <a:pt x="2436" y="13873"/>
                    </a:lnTo>
                    <a:cubicBezTo>
                      <a:pt x="2462" y="13969"/>
                      <a:pt x="2548" y="14034"/>
                      <a:pt x="2644" y="14034"/>
                    </a:cubicBezTo>
                    <a:lnTo>
                      <a:pt x="2644" y="14031"/>
                    </a:lnTo>
                    <a:cubicBezTo>
                      <a:pt x="2663" y="14031"/>
                      <a:pt x="2682" y="14028"/>
                      <a:pt x="2700" y="14026"/>
                    </a:cubicBezTo>
                    <a:cubicBezTo>
                      <a:pt x="2818" y="13993"/>
                      <a:pt x="2885" y="13873"/>
                      <a:pt x="2853" y="13758"/>
                    </a:cubicBezTo>
                    <a:lnTo>
                      <a:pt x="2307" y="11756"/>
                    </a:lnTo>
                    <a:cubicBezTo>
                      <a:pt x="2291" y="11691"/>
                      <a:pt x="2243" y="11635"/>
                      <a:pt x="2179" y="11611"/>
                    </a:cubicBezTo>
                    <a:lnTo>
                      <a:pt x="1326" y="11269"/>
                    </a:lnTo>
                    <a:lnTo>
                      <a:pt x="666" y="10387"/>
                    </a:lnTo>
                    <a:lnTo>
                      <a:pt x="439" y="8903"/>
                    </a:lnTo>
                    <a:lnTo>
                      <a:pt x="856" y="6513"/>
                    </a:lnTo>
                    <a:cubicBezTo>
                      <a:pt x="1072" y="5288"/>
                      <a:pt x="1083" y="4850"/>
                      <a:pt x="1000" y="4673"/>
                    </a:cubicBezTo>
                    <a:lnTo>
                      <a:pt x="1332" y="4026"/>
                    </a:lnTo>
                    <a:cubicBezTo>
                      <a:pt x="1361" y="3967"/>
                      <a:pt x="1364" y="3900"/>
                      <a:pt x="1337" y="3842"/>
                    </a:cubicBezTo>
                    <a:lnTo>
                      <a:pt x="861" y="2729"/>
                    </a:lnTo>
                    <a:lnTo>
                      <a:pt x="861" y="1866"/>
                    </a:lnTo>
                    <a:lnTo>
                      <a:pt x="1818" y="331"/>
                    </a:lnTo>
                    <a:cubicBezTo>
                      <a:pt x="1882" y="229"/>
                      <a:pt x="1850" y="96"/>
                      <a:pt x="1749" y="34"/>
                    </a:cubicBezTo>
                    <a:cubicBezTo>
                      <a:pt x="1712" y="11"/>
                      <a:pt x="1672" y="0"/>
                      <a:pt x="16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2"/>
              <p:cNvSpPr/>
              <p:nvPr/>
            </p:nvSpPr>
            <p:spPr>
              <a:xfrm>
                <a:off x="3372599" y="2178433"/>
                <a:ext cx="98960" cy="206869"/>
              </a:xfrm>
              <a:custGeom>
                <a:rect b="b" l="l" r="r" t="t"/>
                <a:pathLst>
                  <a:path extrusionOk="0" h="12875" w="6159">
                    <a:moveTo>
                      <a:pt x="243" y="0"/>
                    </a:moveTo>
                    <a:cubicBezTo>
                      <a:pt x="191" y="0"/>
                      <a:pt x="138" y="19"/>
                      <a:pt x="97" y="57"/>
                    </a:cubicBezTo>
                    <a:cubicBezTo>
                      <a:pt x="9" y="137"/>
                      <a:pt x="1" y="273"/>
                      <a:pt x="84" y="364"/>
                    </a:cubicBezTo>
                    <a:lnTo>
                      <a:pt x="2089" y="2575"/>
                    </a:lnTo>
                    <a:lnTo>
                      <a:pt x="2728" y="3902"/>
                    </a:lnTo>
                    <a:cubicBezTo>
                      <a:pt x="2736" y="3923"/>
                      <a:pt x="2752" y="3942"/>
                      <a:pt x="2768" y="3960"/>
                    </a:cubicBezTo>
                    <a:lnTo>
                      <a:pt x="4252" y="5484"/>
                    </a:lnTo>
                    <a:lnTo>
                      <a:pt x="3779" y="6377"/>
                    </a:lnTo>
                    <a:cubicBezTo>
                      <a:pt x="3752" y="6425"/>
                      <a:pt x="3746" y="6484"/>
                      <a:pt x="3763" y="6538"/>
                    </a:cubicBezTo>
                    <a:lnTo>
                      <a:pt x="4019" y="7423"/>
                    </a:lnTo>
                    <a:lnTo>
                      <a:pt x="5097" y="9452"/>
                    </a:lnTo>
                    <a:lnTo>
                      <a:pt x="5286" y="10725"/>
                    </a:lnTo>
                    <a:lnTo>
                      <a:pt x="5286" y="12120"/>
                    </a:lnTo>
                    <a:cubicBezTo>
                      <a:pt x="5286" y="12166"/>
                      <a:pt x="5303" y="12214"/>
                      <a:pt x="5332" y="12251"/>
                    </a:cubicBezTo>
                    <a:lnTo>
                      <a:pt x="5738" y="12786"/>
                    </a:lnTo>
                    <a:cubicBezTo>
                      <a:pt x="5781" y="12842"/>
                      <a:pt x="5845" y="12872"/>
                      <a:pt x="5912" y="12872"/>
                    </a:cubicBezTo>
                    <a:lnTo>
                      <a:pt x="5912" y="12874"/>
                    </a:lnTo>
                    <a:cubicBezTo>
                      <a:pt x="5958" y="12874"/>
                      <a:pt x="6003" y="12858"/>
                      <a:pt x="6043" y="12829"/>
                    </a:cubicBezTo>
                    <a:cubicBezTo>
                      <a:pt x="6139" y="12757"/>
                      <a:pt x="6158" y="12620"/>
                      <a:pt x="6083" y="12524"/>
                    </a:cubicBezTo>
                    <a:lnTo>
                      <a:pt x="5720" y="12045"/>
                    </a:lnTo>
                    <a:lnTo>
                      <a:pt x="5717" y="10693"/>
                    </a:lnTo>
                    <a:lnTo>
                      <a:pt x="5519" y="9348"/>
                    </a:lnTo>
                    <a:cubicBezTo>
                      <a:pt x="5516" y="9324"/>
                      <a:pt x="5508" y="9300"/>
                      <a:pt x="5495" y="9276"/>
                    </a:cubicBezTo>
                    <a:lnTo>
                      <a:pt x="4709" y="7837"/>
                    </a:lnTo>
                    <a:lnTo>
                      <a:pt x="4423" y="7268"/>
                    </a:lnTo>
                    <a:lnTo>
                      <a:pt x="4204" y="6503"/>
                    </a:lnTo>
                    <a:lnTo>
                      <a:pt x="4709" y="5548"/>
                    </a:lnTo>
                    <a:cubicBezTo>
                      <a:pt x="4752" y="5466"/>
                      <a:pt x="4738" y="5361"/>
                      <a:pt x="4672" y="5294"/>
                    </a:cubicBezTo>
                    <a:lnTo>
                      <a:pt x="3102" y="3682"/>
                    </a:lnTo>
                    <a:lnTo>
                      <a:pt x="2468" y="2359"/>
                    </a:lnTo>
                    <a:cubicBezTo>
                      <a:pt x="2458" y="2340"/>
                      <a:pt x="2447" y="2321"/>
                      <a:pt x="2431" y="2305"/>
                    </a:cubicBezTo>
                    <a:lnTo>
                      <a:pt x="404" y="73"/>
                    </a:lnTo>
                    <a:cubicBezTo>
                      <a:pt x="362" y="25"/>
                      <a:pt x="303" y="0"/>
                      <a:pt x="2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2"/>
              <p:cNvSpPr/>
              <p:nvPr/>
            </p:nvSpPr>
            <p:spPr>
              <a:xfrm>
                <a:off x="3950917" y="1479224"/>
                <a:ext cx="202643" cy="289440"/>
              </a:xfrm>
              <a:custGeom>
                <a:rect b="b" l="l" r="r" t="t"/>
                <a:pathLst>
                  <a:path extrusionOk="0" h="18014" w="12612">
                    <a:moveTo>
                      <a:pt x="12367" y="0"/>
                    </a:moveTo>
                    <a:cubicBezTo>
                      <a:pt x="12321" y="0"/>
                      <a:pt x="12276" y="15"/>
                      <a:pt x="12238" y="44"/>
                    </a:cubicBezTo>
                    <a:lnTo>
                      <a:pt x="10411" y="1434"/>
                    </a:lnTo>
                    <a:lnTo>
                      <a:pt x="8973" y="2817"/>
                    </a:lnTo>
                    <a:cubicBezTo>
                      <a:pt x="8909" y="2878"/>
                      <a:pt x="8887" y="2969"/>
                      <a:pt x="8917" y="3049"/>
                    </a:cubicBezTo>
                    <a:lnTo>
                      <a:pt x="9256" y="3974"/>
                    </a:lnTo>
                    <a:lnTo>
                      <a:pt x="8519" y="4712"/>
                    </a:lnTo>
                    <a:lnTo>
                      <a:pt x="7401" y="5568"/>
                    </a:lnTo>
                    <a:cubicBezTo>
                      <a:pt x="7345" y="5611"/>
                      <a:pt x="7315" y="5675"/>
                      <a:pt x="7315" y="5742"/>
                    </a:cubicBezTo>
                    <a:lnTo>
                      <a:pt x="7315" y="6693"/>
                    </a:lnTo>
                    <a:lnTo>
                      <a:pt x="5457" y="8225"/>
                    </a:lnTo>
                    <a:lnTo>
                      <a:pt x="4302" y="8225"/>
                    </a:lnTo>
                    <a:cubicBezTo>
                      <a:pt x="4182" y="8225"/>
                      <a:pt x="4086" y="8322"/>
                      <a:pt x="4086" y="8442"/>
                    </a:cubicBezTo>
                    <a:lnTo>
                      <a:pt x="4086" y="10437"/>
                    </a:lnTo>
                    <a:lnTo>
                      <a:pt x="3276" y="11471"/>
                    </a:lnTo>
                    <a:cubicBezTo>
                      <a:pt x="3257" y="11495"/>
                      <a:pt x="3243" y="11522"/>
                      <a:pt x="3235" y="11554"/>
                    </a:cubicBezTo>
                    <a:lnTo>
                      <a:pt x="2768" y="13514"/>
                    </a:lnTo>
                    <a:lnTo>
                      <a:pt x="2768" y="14022"/>
                    </a:lnTo>
                    <a:lnTo>
                      <a:pt x="1169" y="14615"/>
                    </a:lnTo>
                    <a:lnTo>
                      <a:pt x="220" y="14615"/>
                    </a:lnTo>
                    <a:cubicBezTo>
                      <a:pt x="99" y="14615"/>
                      <a:pt x="0" y="14712"/>
                      <a:pt x="0" y="14832"/>
                    </a:cubicBezTo>
                    <a:lnTo>
                      <a:pt x="0" y="16016"/>
                    </a:lnTo>
                    <a:cubicBezTo>
                      <a:pt x="0" y="16075"/>
                      <a:pt x="24" y="16131"/>
                      <a:pt x="64" y="16172"/>
                    </a:cubicBezTo>
                    <a:lnTo>
                      <a:pt x="859" y="16963"/>
                    </a:lnTo>
                    <a:lnTo>
                      <a:pt x="859" y="17797"/>
                    </a:lnTo>
                    <a:cubicBezTo>
                      <a:pt x="859" y="17915"/>
                      <a:pt x="955" y="18014"/>
                      <a:pt x="1075" y="18014"/>
                    </a:cubicBezTo>
                    <a:cubicBezTo>
                      <a:pt x="1195" y="18014"/>
                      <a:pt x="1294" y="17915"/>
                      <a:pt x="1294" y="17794"/>
                    </a:cubicBezTo>
                    <a:lnTo>
                      <a:pt x="1294" y="16875"/>
                    </a:lnTo>
                    <a:cubicBezTo>
                      <a:pt x="1294" y="16816"/>
                      <a:pt x="1270" y="16760"/>
                      <a:pt x="1230" y="16720"/>
                    </a:cubicBezTo>
                    <a:lnTo>
                      <a:pt x="436" y="15928"/>
                    </a:lnTo>
                    <a:lnTo>
                      <a:pt x="436" y="15049"/>
                    </a:lnTo>
                    <a:lnTo>
                      <a:pt x="1209" y="15049"/>
                    </a:lnTo>
                    <a:cubicBezTo>
                      <a:pt x="1233" y="15049"/>
                      <a:pt x="1260" y="15043"/>
                      <a:pt x="1284" y="15035"/>
                    </a:cubicBezTo>
                    <a:lnTo>
                      <a:pt x="3062" y="14378"/>
                    </a:lnTo>
                    <a:cubicBezTo>
                      <a:pt x="3147" y="14345"/>
                      <a:pt x="3203" y="14263"/>
                      <a:pt x="3203" y="14172"/>
                    </a:cubicBezTo>
                    <a:lnTo>
                      <a:pt x="3198" y="13565"/>
                    </a:lnTo>
                    <a:lnTo>
                      <a:pt x="3647" y="11701"/>
                    </a:lnTo>
                    <a:lnTo>
                      <a:pt x="4476" y="10645"/>
                    </a:lnTo>
                    <a:cubicBezTo>
                      <a:pt x="4505" y="10605"/>
                      <a:pt x="4521" y="10560"/>
                      <a:pt x="4521" y="10511"/>
                    </a:cubicBezTo>
                    <a:lnTo>
                      <a:pt x="4521" y="8659"/>
                    </a:lnTo>
                    <a:lnTo>
                      <a:pt x="5537" y="8659"/>
                    </a:lnTo>
                    <a:cubicBezTo>
                      <a:pt x="5588" y="8659"/>
                      <a:pt x="5636" y="8643"/>
                      <a:pt x="5676" y="8610"/>
                    </a:cubicBezTo>
                    <a:lnTo>
                      <a:pt x="7671" y="6963"/>
                    </a:lnTo>
                    <a:cubicBezTo>
                      <a:pt x="7722" y="6921"/>
                      <a:pt x="7749" y="6859"/>
                      <a:pt x="7749" y="6795"/>
                    </a:cubicBezTo>
                    <a:lnTo>
                      <a:pt x="7749" y="5849"/>
                    </a:lnTo>
                    <a:lnTo>
                      <a:pt x="8805" y="5038"/>
                    </a:lnTo>
                    <a:lnTo>
                      <a:pt x="9663" y="4183"/>
                    </a:lnTo>
                    <a:cubicBezTo>
                      <a:pt x="9722" y="4121"/>
                      <a:pt x="9740" y="4033"/>
                      <a:pt x="9711" y="3953"/>
                    </a:cubicBezTo>
                    <a:lnTo>
                      <a:pt x="9374" y="3033"/>
                    </a:lnTo>
                    <a:lnTo>
                      <a:pt x="10692" y="1763"/>
                    </a:lnTo>
                    <a:lnTo>
                      <a:pt x="12500" y="392"/>
                    </a:lnTo>
                    <a:cubicBezTo>
                      <a:pt x="12593" y="319"/>
                      <a:pt x="12612" y="183"/>
                      <a:pt x="12540" y="87"/>
                    </a:cubicBezTo>
                    <a:cubicBezTo>
                      <a:pt x="12497" y="30"/>
                      <a:pt x="12432" y="0"/>
                      <a:pt x="123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2"/>
              <p:cNvSpPr/>
              <p:nvPr/>
            </p:nvSpPr>
            <p:spPr>
              <a:xfrm>
                <a:off x="3769675" y="1475271"/>
                <a:ext cx="205053" cy="111123"/>
              </a:xfrm>
              <a:custGeom>
                <a:rect b="b" l="l" r="r" t="t"/>
                <a:pathLst>
                  <a:path extrusionOk="0" h="6916" w="12762">
                    <a:moveTo>
                      <a:pt x="12517" y="1"/>
                    </a:moveTo>
                    <a:cubicBezTo>
                      <a:pt x="12432" y="1"/>
                      <a:pt x="12349" y="50"/>
                      <a:pt x="12315" y="135"/>
                    </a:cubicBezTo>
                    <a:lnTo>
                      <a:pt x="11783" y="1405"/>
                    </a:lnTo>
                    <a:lnTo>
                      <a:pt x="10847" y="2055"/>
                    </a:lnTo>
                    <a:cubicBezTo>
                      <a:pt x="10770" y="2108"/>
                      <a:pt x="10735" y="2210"/>
                      <a:pt x="10767" y="2301"/>
                    </a:cubicBezTo>
                    <a:lnTo>
                      <a:pt x="11262" y="3790"/>
                    </a:lnTo>
                    <a:lnTo>
                      <a:pt x="10804" y="4597"/>
                    </a:lnTo>
                    <a:lnTo>
                      <a:pt x="10275" y="5244"/>
                    </a:lnTo>
                    <a:lnTo>
                      <a:pt x="8930" y="5244"/>
                    </a:lnTo>
                    <a:cubicBezTo>
                      <a:pt x="8853" y="5244"/>
                      <a:pt x="8780" y="5284"/>
                      <a:pt x="8743" y="5351"/>
                    </a:cubicBezTo>
                    <a:lnTo>
                      <a:pt x="8096" y="6453"/>
                    </a:lnTo>
                    <a:lnTo>
                      <a:pt x="6698" y="6167"/>
                    </a:lnTo>
                    <a:lnTo>
                      <a:pt x="4807" y="6103"/>
                    </a:lnTo>
                    <a:lnTo>
                      <a:pt x="4174" y="5472"/>
                    </a:lnTo>
                    <a:lnTo>
                      <a:pt x="3377" y="3418"/>
                    </a:lnTo>
                    <a:lnTo>
                      <a:pt x="3377" y="2365"/>
                    </a:lnTo>
                    <a:cubicBezTo>
                      <a:pt x="3377" y="2285"/>
                      <a:pt x="3334" y="2210"/>
                      <a:pt x="3262" y="2172"/>
                    </a:cubicBezTo>
                    <a:cubicBezTo>
                      <a:pt x="3230" y="2156"/>
                      <a:pt x="3195" y="2148"/>
                      <a:pt x="3161" y="2148"/>
                    </a:cubicBezTo>
                    <a:cubicBezTo>
                      <a:pt x="3118" y="2148"/>
                      <a:pt x="3075" y="2160"/>
                      <a:pt x="3037" y="2186"/>
                    </a:cubicBezTo>
                    <a:lnTo>
                      <a:pt x="2219" y="2747"/>
                    </a:lnTo>
                    <a:cubicBezTo>
                      <a:pt x="2201" y="2761"/>
                      <a:pt x="2182" y="2777"/>
                      <a:pt x="2169" y="2795"/>
                    </a:cubicBezTo>
                    <a:lnTo>
                      <a:pt x="1818" y="3269"/>
                    </a:lnTo>
                    <a:lnTo>
                      <a:pt x="185" y="3710"/>
                    </a:lnTo>
                    <a:cubicBezTo>
                      <a:pt x="70" y="3739"/>
                      <a:pt x="0" y="3859"/>
                      <a:pt x="32" y="3974"/>
                    </a:cubicBezTo>
                    <a:cubicBezTo>
                      <a:pt x="57" y="4070"/>
                      <a:pt x="143" y="4136"/>
                      <a:pt x="238" y="4136"/>
                    </a:cubicBezTo>
                    <a:cubicBezTo>
                      <a:pt x="257" y="4136"/>
                      <a:pt x="277" y="4133"/>
                      <a:pt x="297" y="4127"/>
                    </a:cubicBezTo>
                    <a:lnTo>
                      <a:pt x="2003" y="3667"/>
                    </a:lnTo>
                    <a:cubicBezTo>
                      <a:pt x="2051" y="3654"/>
                      <a:pt x="2094" y="3627"/>
                      <a:pt x="2120" y="3587"/>
                    </a:cubicBezTo>
                    <a:lnTo>
                      <a:pt x="2495" y="3084"/>
                    </a:lnTo>
                    <a:lnTo>
                      <a:pt x="2944" y="2777"/>
                    </a:lnTo>
                    <a:lnTo>
                      <a:pt x="2944" y="3458"/>
                    </a:lnTo>
                    <a:cubicBezTo>
                      <a:pt x="2944" y="3485"/>
                      <a:pt x="2949" y="3512"/>
                      <a:pt x="2957" y="3536"/>
                    </a:cubicBezTo>
                    <a:lnTo>
                      <a:pt x="3786" y="5669"/>
                    </a:lnTo>
                    <a:cubicBezTo>
                      <a:pt x="3797" y="5699"/>
                      <a:pt x="3813" y="5726"/>
                      <a:pt x="3834" y="5744"/>
                    </a:cubicBezTo>
                    <a:lnTo>
                      <a:pt x="4561" y="6469"/>
                    </a:lnTo>
                    <a:cubicBezTo>
                      <a:pt x="4599" y="6509"/>
                      <a:pt x="4652" y="6530"/>
                      <a:pt x="4706" y="6533"/>
                    </a:cubicBezTo>
                    <a:lnTo>
                      <a:pt x="6644" y="6595"/>
                    </a:lnTo>
                    <a:lnTo>
                      <a:pt x="8160" y="6910"/>
                    </a:lnTo>
                    <a:cubicBezTo>
                      <a:pt x="8176" y="6913"/>
                      <a:pt x="8190" y="6913"/>
                      <a:pt x="8206" y="6913"/>
                    </a:cubicBezTo>
                    <a:lnTo>
                      <a:pt x="8206" y="6915"/>
                    </a:lnTo>
                    <a:cubicBezTo>
                      <a:pt x="8280" y="6915"/>
                      <a:pt x="8353" y="6875"/>
                      <a:pt x="8393" y="6806"/>
                    </a:cubicBezTo>
                    <a:lnTo>
                      <a:pt x="9053" y="5677"/>
                    </a:lnTo>
                    <a:lnTo>
                      <a:pt x="10379" y="5677"/>
                    </a:lnTo>
                    <a:cubicBezTo>
                      <a:pt x="10443" y="5677"/>
                      <a:pt x="10505" y="5648"/>
                      <a:pt x="10548" y="5597"/>
                    </a:cubicBezTo>
                    <a:lnTo>
                      <a:pt x="11160" y="4843"/>
                    </a:lnTo>
                    <a:lnTo>
                      <a:pt x="11687" y="3921"/>
                    </a:lnTo>
                    <a:cubicBezTo>
                      <a:pt x="11719" y="3867"/>
                      <a:pt x="11724" y="3803"/>
                      <a:pt x="11705" y="3744"/>
                    </a:cubicBezTo>
                    <a:lnTo>
                      <a:pt x="11229" y="2319"/>
                    </a:lnTo>
                    <a:lnTo>
                      <a:pt x="12085" y="1726"/>
                    </a:lnTo>
                    <a:cubicBezTo>
                      <a:pt x="12117" y="1702"/>
                      <a:pt x="12144" y="1670"/>
                      <a:pt x="12160" y="1630"/>
                    </a:cubicBezTo>
                    <a:lnTo>
                      <a:pt x="12716" y="303"/>
                    </a:lnTo>
                    <a:cubicBezTo>
                      <a:pt x="12761" y="191"/>
                      <a:pt x="12711" y="66"/>
                      <a:pt x="12601" y="17"/>
                    </a:cubicBezTo>
                    <a:cubicBezTo>
                      <a:pt x="12574" y="6"/>
                      <a:pt x="12546" y="1"/>
                      <a:pt x="125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2"/>
              <p:cNvSpPr/>
              <p:nvPr/>
            </p:nvSpPr>
            <p:spPr>
              <a:xfrm>
                <a:off x="3914749" y="1559513"/>
                <a:ext cx="109259" cy="75806"/>
              </a:xfrm>
              <a:custGeom>
                <a:rect b="b" l="l" r="r" t="t"/>
                <a:pathLst>
                  <a:path extrusionOk="0" h="4718" w="6800">
                    <a:moveTo>
                      <a:pt x="1348" y="0"/>
                    </a:moveTo>
                    <a:cubicBezTo>
                      <a:pt x="1272" y="0"/>
                      <a:pt x="1200" y="40"/>
                      <a:pt x="1160" y="111"/>
                    </a:cubicBezTo>
                    <a:cubicBezTo>
                      <a:pt x="1158" y="119"/>
                      <a:pt x="826" y="710"/>
                      <a:pt x="54" y="1806"/>
                    </a:cubicBezTo>
                    <a:cubicBezTo>
                      <a:pt x="8" y="1868"/>
                      <a:pt x="0" y="1950"/>
                      <a:pt x="32" y="2020"/>
                    </a:cubicBezTo>
                    <a:lnTo>
                      <a:pt x="428" y="2878"/>
                    </a:lnTo>
                    <a:cubicBezTo>
                      <a:pt x="463" y="2953"/>
                      <a:pt x="540" y="3004"/>
                      <a:pt x="626" y="3004"/>
                    </a:cubicBezTo>
                    <a:lnTo>
                      <a:pt x="3446" y="3004"/>
                    </a:lnTo>
                    <a:lnTo>
                      <a:pt x="4847" y="3557"/>
                    </a:lnTo>
                    <a:lnTo>
                      <a:pt x="6428" y="4675"/>
                    </a:lnTo>
                    <a:cubicBezTo>
                      <a:pt x="6468" y="4702"/>
                      <a:pt x="6510" y="4715"/>
                      <a:pt x="6553" y="4715"/>
                    </a:cubicBezTo>
                    <a:lnTo>
                      <a:pt x="6553" y="4718"/>
                    </a:lnTo>
                    <a:cubicBezTo>
                      <a:pt x="6620" y="4718"/>
                      <a:pt x="6687" y="4686"/>
                      <a:pt x="6730" y="4624"/>
                    </a:cubicBezTo>
                    <a:cubicBezTo>
                      <a:pt x="6799" y="4528"/>
                      <a:pt x="6778" y="4391"/>
                      <a:pt x="6679" y="4322"/>
                    </a:cubicBezTo>
                    <a:lnTo>
                      <a:pt x="5053" y="3178"/>
                    </a:lnTo>
                    <a:lnTo>
                      <a:pt x="3567" y="2584"/>
                    </a:lnTo>
                    <a:cubicBezTo>
                      <a:pt x="3540" y="2576"/>
                      <a:pt x="3513" y="2571"/>
                      <a:pt x="3487" y="2571"/>
                    </a:cubicBezTo>
                    <a:lnTo>
                      <a:pt x="765" y="2571"/>
                    </a:lnTo>
                    <a:lnTo>
                      <a:pt x="479" y="1953"/>
                    </a:lnTo>
                    <a:cubicBezTo>
                      <a:pt x="1214" y="902"/>
                      <a:pt x="1527" y="346"/>
                      <a:pt x="1540" y="322"/>
                    </a:cubicBezTo>
                    <a:cubicBezTo>
                      <a:pt x="1596" y="218"/>
                      <a:pt x="1559" y="87"/>
                      <a:pt x="1455" y="28"/>
                    </a:cubicBezTo>
                    <a:cubicBezTo>
                      <a:pt x="1420" y="9"/>
                      <a:pt x="1384" y="0"/>
                      <a:pt x="13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2"/>
              <p:cNvSpPr/>
              <p:nvPr/>
            </p:nvSpPr>
            <p:spPr>
              <a:xfrm>
                <a:off x="3866193" y="1656738"/>
                <a:ext cx="67162" cy="51528"/>
              </a:xfrm>
              <a:custGeom>
                <a:rect b="b" l="l" r="r" t="t"/>
                <a:pathLst>
                  <a:path extrusionOk="0" h="3207" w="4180">
                    <a:moveTo>
                      <a:pt x="3415" y="434"/>
                    </a:moveTo>
                    <a:lnTo>
                      <a:pt x="3707" y="1231"/>
                    </a:lnTo>
                    <a:lnTo>
                      <a:pt x="3503" y="1517"/>
                    </a:lnTo>
                    <a:cubicBezTo>
                      <a:pt x="3479" y="1554"/>
                      <a:pt x="3463" y="1597"/>
                      <a:pt x="3463" y="1642"/>
                    </a:cubicBezTo>
                    <a:lnTo>
                      <a:pt x="3463" y="2541"/>
                    </a:lnTo>
                    <a:lnTo>
                      <a:pt x="3330" y="2650"/>
                    </a:lnTo>
                    <a:lnTo>
                      <a:pt x="3260" y="2511"/>
                    </a:lnTo>
                    <a:cubicBezTo>
                      <a:pt x="3231" y="2450"/>
                      <a:pt x="3174" y="2407"/>
                      <a:pt x="3110" y="2391"/>
                    </a:cubicBezTo>
                    <a:lnTo>
                      <a:pt x="1659" y="2094"/>
                    </a:lnTo>
                    <a:lnTo>
                      <a:pt x="1656" y="2094"/>
                    </a:lnTo>
                    <a:lnTo>
                      <a:pt x="434" y="1153"/>
                    </a:lnTo>
                    <a:lnTo>
                      <a:pt x="434" y="434"/>
                    </a:lnTo>
                    <a:close/>
                    <a:moveTo>
                      <a:pt x="217" y="1"/>
                    </a:moveTo>
                    <a:cubicBezTo>
                      <a:pt x="97" y="1"/>
                      <a:pt x="1" y="97"/>
                      <a:pt x="1" y="217"/>
                    </a:cubicBezTo>
                    <a:lnTo>
                      <a:pt x="1" y="1263"/>
                    </a:lnTo>
                    <a:cubicBezTo>
                      <a:pt x="1" y="1330"/>
                      <a:pt x="30" y="1394"/>
                      <a:pt x="84" y="1434"/>
                    </a:cubicBezTo>
                    <a:lnTo>
                      <a:pt x="1431" y="2469"/>
                    </a:lnTo>
                    <a:cubicBezTo>
                      <a:pt x="1458" y="2490"/>
                      <a:pt x="1490" y="2503"/>
                      <a:pt x="1522" y="2509"/>
                    </a:cubicBezTo>
                    <a:lnTo>
                      <a:pt x="2918" y="2797"/>
                    </a:lnTo>
                    <a:lnTo>
                      <a:pt x="3057" y="3084"/>
                    </a:lnTo>
                    <a:cubicBezTo>
                      <a:pt x="3086" y="3145"/>
                      <a:pt x="3140" y="3188"/>
                      <a:pt x="3204" y="3201"/>
                    </a:cubicBezTo>
                    <a:cubicBezTo>
                      <a:pt x="3220" y="3207"/>
                      <a:pt x="3236" y="3207"/>
                      <a:pt x="3252" y="3207"/>
                    </a:cubicBezTo>
                    <a:cubicBezTo>
                      <a:pt x="3300" y="3207"/>
                      <a:pt x="3348" y="3191"/>
                      <a:pt x="3388" y="3158"/>
                    </a:cubicBezTo>
                    <a:lnTo>
                      <a:pt x="3819" y="2814"/>
                    </a:lnTo>
                    <a:cubicBezTo>
                      <a:pt x="3870" y="2771"/>
                      <a:pt x="3899" y="2709"/>
                      <a:pt x="3899" y="2642"/>
                    </a:cubicBezTo>
                    <a:lnTo>
                      <a:pt x="3899" y="1712"/>
                    </a:lnTo>
                    <a:lnTo>
                      <a:pt x="4129" y="1388"/>
                    </a:lnTo>
                    <a:cubicBezTo>
                      <a:pt x="4169" y="1330"/>
                      <a:pt x="4180" y="1255"/>
                      <a:pt x="4156" y="1188"/>
                    </a:cubicBezTo>
                    <a:lnTo>
                      <a:pt x="3771" y="143"/>
                    </a:lnTo>
                    <a:cubicBezTo>
                      <a:pt x="3739" y="57"/>
                      <a:pt x="3658" y="1"/>
                      <a:pt x="35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2"/>
              <p:cNvSpPr/>
              <p:nvPr/>
            </p:nvSpPr>
            <p:spPr>
              <a:xfrm>
                <a:off x="2627822" y="1304731"/>
                <a:ext cx="193244" cy="465877"/>
              </a:xfrm>
              <a:custGeom>
                <a:rect b="b" l="l" r="r" t="t"/>
                <a:pathLst>
                  <a:path extrusionOk="0" h="28995" w="12027">
                    <a:moveTo>
                      <a:pt x="3915" y="1"/>
                    </a:moveTo>
                    <a:lnTo>
                      <a:pt x="3471" y="3912"/>
                    </a:lnTo>
                    <a:lnTo>
                      <a:pt x="2482" y="5466"/>
                    </a:lnTo>
                    <a:lnTo>
                      <a:pt x="1399" y="6549"/>
                    </a:lnTo>
                    <a:lnTo>
                      <a:pt x="953" y="8966"/>
                    </a:lnTo>
                    <a:lnTo>
                      <a:pt x="428" y="11006"/>
                    </a:lnTo>
                    <a:lnTo>
                      <a:pt x="420" y="11781"/>
                    </a:lnTo>
                    <a:cubicBezTo>
                      <a:pt x="402" y="11789"/>
                      <a:pt x="386" y="11797"/>
                      <a:pt x="370" y="11805"/>
                    </a:cubicBezTo>
                    <a:cubicBezTo>
                      <a:pt x="97" y="11952"/>
                      <a:pt x="33" y="12286"/>
                      <a:pt x="431" y="13717"/>
                    </a:cubicBezTo>
                    <a:lnTo>
                      <a:pt x="1022" y="15832"/>
                    </a:lnTo>
                    <a:lnTo>
                      <a:pt x="784" y="17198"/>
                    </a:lnTo>
                    <a:lnTo>
                      <a:pt x="150" y="18126"/>
                    </a:lnTo>
                    <a:lnTo>
                      <a:pt x="150" y="19462"/>
                    </a:lnTo>
                    <a:cubicBezTo>
                      <a:pt x="81" y="19575"/>
                      <a:pt x="1" y="19765"/>
                      <a:pt x="52" y="19992"/>
                    </a:cubicBezTo>
                    <a:cubicBezTo>
                      <a:pt x="108" y="20257"/>
                      <a:pt x="322" y="20470"/>
                      <a:pt x="685" y="20623"/>
                    </a:cubicBezTo>
                    <a:lnTo>
                      <a:pt x="1265" y="20869"/>
                    </a:lnTo>
                    <a:lnTo>
                      <a:pt x="1113" y="22131"/>
                    </a:lnTo>
                    <a:lnTo>
                      <a:pt x="1295" y="23216"/>
                    </a:lnTo>
                    <a:lnTo>
                      <a:pt x="1974" y="24951"/>
                    </a:lnTo>
                    <a:lnTo>
                      <a:pt x="1974" y="26013"/>
                    </a:lnTo>
                    <a:lnTo>
                      <a:pt x="3273" y="26518"/>
                    </a:lnTo>
                    <a:lnTo>
                      <a:pt x="3698" y="27494"/>
                    </a:lnTo>
                    <a:lnTo>
                      <a:pt x="6302" y="28994"/>
                    </a:lnTo>
                    <a:lnTo>
                      <a:pt x="6302" y="28991"/>
                    </a:lnTo>
                    <a:lnTo>
                      <a:pt x="8875" y="27406"/>
                    </a:lnTo>
                    <a:lnTo>
                      <a:pt x="10957" y="27406"/>
                    </a:lnTo>
                    <a:lnTo>
                      <a:pt x="12027" y="24967"/>
                    </a:lnTo>
                    <a:lnTo>
                      <a:pt x="11495" y="24735"/>
                    </a:lnTo>
                    <a:lnTo>
                      <a:pt x="10580" y="26826"/>
                    </a:lnTo>
                    <a:lnTo>
                      <a:pt x="8711" y="26826"/>
                    </a:lnTo>
                    <a:lnTo>
                      <a:pt x="6292" y="28318"/>
                    </a:lnTo>
                    <a:lnTo>
                      <a:pt x="4153" y="27088"/>
                    </a:lnTo>
                    <a:lnTo>
                      <a:pt x="3709" y="26064"/>
                    </a:lnTo>
                    <a:lnTo>
                      <a:pt x="2551" y="25615"/>
                    </a:lnTo>
                    <a:lnTo>
                      <a:pt x="2551" y="24895"/>
                    </a:lnTo>
                    <a:lnTo>
                      <a:pt x="1859" y="23091"/>
                    </a:lnTo>
                    <a:lnTo>
                      <a:pt x="1698" y="22117"/>
                    </a:lnTo>
                    <a:lnTo>
                      <a:pt x="1894" y="20502"/>
                    </a:lnTo>
                    <a:lnTo>
                      <a:pt x="910" y="20088"/>
                    </a:lnTo>
                    <a:cubicBezTo>
                      <a:pt x="712" y="20005"/>
                      <a:pt x="629" y="19920"/>
                      <a:pt x="616" y="19869"/>
                    </a:cubicBezTo>
                    <a:cubicBezTo>
                      <a:pt x="605" y="19821"/>
                      <a:pt x="645" y="19759"/>
                      <a:pt x="656" y="19749"/>
                    </a:cubicBezTo>
                    <a:lnTo>
                      <a:pt x="728" y="19666"/>
                    </a:lnTo>
                    <a:lnTo>
                      <a:pt x="728" y="18302"/>
                    </a:lnTo>
                    <a:lnTo>
                      <a:pt x="1297" y="17473"/>
                    </a:lnTo>
                    <a:lnTo>
                      <a:pt x="1616" y="15802"/>
                    </a:lnTo>
                    <a:lnTo>
                      <a:pt x="987" y="13559"/>
                    </a:lnTo>
                    <a:cubicBezTo>
                      <a:pt x="878" y="13163"/>
                      <a:pt x="813" y="12880"/>
                      <a:pt x="776" y="12677"/>
                    </a:cubicBezTo>
                    <a:lnTo>
                      <a:pt x="776" y="12677"/>
                    </a:lnTo>
                    <a:lnTo>
                      <a:pt x="1001" y="12936"/>
                    </a:lnTo>
                    <a:lnTo>
                      <a:pt x="1001" y="11113"/>
                    </a:lnTo>
                    <a:lnTo>
                      <a:pt x="1517" y="9091"/>
                    </a:lnTo>
                    <a:lnTo>
                      <a:pt x="1934" y="6832"/>
                    </a:lnTo>
                    <a:lnTo>
                      <a:pt x="2915" y="5854"/>
                    </a:lnTo>
                    <a:lnTo>
                      <a:pt x="4033" y="4110"/>
                    </a:lnTo>
                    <a:lnTo>
                      <a:pt x="4490" y="65"/>
                    </a:lnTo>
                    <a:lnTo>
                      <a:pt x="391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2"/>
              <p:cNvSpPr/>
              <p:nvPr/>
            </p:nvSpPr>
            <p:spPr>
              <a:xfrm>
                <a:off x="2530309" y="1673496"/>
                <a:ext cx="125921" cy="147371"/>
              </a:xfrm>
              <a:custGeom>
                <a:rect b="b" l="l" r="r" t="t"/>
                <a:pathLst>
                  <a:path extrusionOk="0" h="9172" w="7837">
                    <a:moveTo>
                      <a:pt x="7457" y="1"/>
                    </a:moveTo>
                    <a:lnTo>
                      <a:pt x="6262" y="1038"/>
                    </a:lnTo>
                    <a:lnTo>
                      <a:pt x="5236" y="1241"/>
                    </a:lnTo>
                    <a:lnTo>
                      <a:pt x="3950" y="1086"/>
                    </a:lnTo>
                    <a:cubicBezTo>
                      <a:pt x="3624" y="1047"/>
                      <a:pt x="3422" y="1023"/>
                      <a:pt x="3292" y="1023"/>
                    </a:cubicBezTo>
                    <a:cubicBezTo>
                      <a:pt x="3098" y="1023"/>
                      <a:pt x="3062" y="1077"/>
                      <a:pt x="3014" y="1217"/>
                    </a:cubicBezTo>
                    <a:cubicBezTo>
                      <a:pt x="3011" y="1225"/>
                      <a:pt x="3006" y="1241"/>
                      <a:pt x="3003" y="1260"/>
                    </a:cubicBezTo>
                    <a:cubicBezTo>
                      <a:pt x="2629" y="1345"/>
                      <a:pt x="2377" y="1500"/>
                      <a:pt x="2254" y="1725"/>
                    </a:cubicBezTo>
                    <a:cubicBezTo>
                      <a:pt x="2233" y="1760"/>
                      <a:pt x="2217" y="1795"/>
                      <a:pt x="2206" y="1829"/>
                    </a:cubicBezTo>
                    <a:lnTo>
                      <a:pt x="1883" y="1829"/>
                    </a:lnTo>
                    <a:lnTo>
                      <a:pt x="1" y="2795"/>
                    </a:lnTo>
                    <a:lnTo>
                      <a:pt x="1" y="4573"/>
                    </a:lnTo>
                    <a:lnTo>
                      <a:pt x="503" y="5818"/>
                    </a:lnTo>
                    <a:lnTo>
                      <a:pt x="1279" y="6757"/>
                    </a:lnTo>
                    <a:lnTo>
                      <a:pt x="1279" y="8144"/>
                    </a:lnTo>
                    <a:lnTo>
                      <a:pt x="1688" y="9171"/>
                    </a:lnTo>
                    <a:lnTo>
                      <a:pt x="1688" y="9169"/>
                    </a:lnTo>
                    <a:lnTo>
                      <a:pt x="2220" y="8944"/>
                    </a:lnTo>
                    <a:lnTo>
                      <a:pt x="1859" y="8086"/>
                    </a:lnTo>
                    <a:lnTo>
                      <a:pt x="1859" y="6546"/>
                    </a:lnTo>
                    <a:lnTo>
                      <a:pt x="1019" y="5551"/>
                    </a:lnTo>
                    <a:lnTo>
                      <a:pt x="578" y="4514"/>
                    </a:lnTo>
                    <a:lnTo>
                      <a:pt x="578" y="3150"/>
                    </a:lnTo>
                    <a:lnTo>
                      <a:pt x="2024" y="2410"/>
                    </a:lnTo>
                    <a:lnTo>
                      <a:pt x="2899" y="2426"/>
                    </a:lnTo>
                    <a:lnTo>
                      <a:pt x="2752" y="2035"/>
                    </a:lnTo>
                    <a:cubicBezTo>
                      <a:pt x="2744" y="1992"/>
                      <a:pt x="2837" y="1883"/>
                      <a:pt x="3171" y="1816"/>
                    </a:cubicBezTo>
                    <a:cubicBezTo>
                      <a:pt x="3292" y="1792"/>
                      <a:pt x="3487" y="1754"/>
                      <a:pt x="3599" y="1626"/>
                    </a:cubicBezTo>
                    <a:cubicBezTo>
                      <a:pt x="3674" y="1637"/>
                      <a:pt x="3768" y="1648"/>
                      <a:pt x="3880" y="1661"/>
                    </a:cubicBezTo>
                    <a:lnTo>
                      <a:pt x="5260" y="1827"/>
                    </a:lnTo>
                    <a:lnTo>
                      <a:pt x="6524" y="1575"/>
                    </a:lnTo>
                    <a:lnTo>
                      <a:pt x="7837" y="436"/>
                    </a:lnTo>
                    <a:lnTo>
                      <a:pt x="745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2"/>
              <p:cNvSpPr/>
              <p:nvPr/>
            </p:nvSpPr>
            <p:spPr>
              <a:xfrm>
                <a:off x="2423251" y="1572592"/>
                <a:ext cx="215497" cy="84129"/>
              </a:xfrm>
              <a:custGeom>
                <a:rect b="b" l="l" r="r" t="t"/>
                <a:pathLst>
                  <a:path extrusionOk="0" h="5236" w="13412">
                    <a:moveTo>
                      <a:pt x="11121" y="0"/>
                    </a:moveTo>
                    <a:lnTo>
                      <a:pt x="9142" y="356"/>
                    </a:lnTo>
                    <a:lnTo>
                      <a:pt x="7968" y="1163"/>
                    </a:lnTo>
                    <a:lnTo>
                      <a:pt x="7059" y="2123"/>
                    </a:lnTo>
                    <a:lnTo>
                      <a:pt x="5522" y="2618"/>
                    </a:lnTo>
                    <a:lnTo>
                      <a:pt x="3752" y="2618"/>
                    </a:lnTo>
                    <a:lnTo>
                      <a:pt x="2923" y="2938"/>
                    </a:lnTo>
                    <a:lnTo>
                      <a:pt x="2434" y="3642"/>
                    </a:lnTo>
                    <a:lnTo>
                      <a:pt x="1560" y="3190"/>
                    </a:lnTo>
                    <a:lnTo>
                      <a:pt x="1" y="4837"/>
                    </a:lnTo>
                    <a:lnTo>
                      <a:pt x="421" y="5235"/>
                    </a:lnTo>
                    <a:lnTo>
                      <a:pt x="1680" y="3904"/>
                    </a:lnTo>
                    <a:lnTo>
                      <a:pt x="2621" y="4390"/>
                    </a:lnTo>
                    <a:lnTo>
                      <a:pt x="3303" y="3409"/>
                    </a:lnTo>
                    <a:lnTo>
                      <a:pt x="3811" y="3198"/>
                    </a:lnTo>
                    <a:lnTo>
                      <a:pt x="5567" y="3198"/>
                    </a:lnTo>
                    <a:lnTo>
                      <a:pt x="7380" y="2628"/>
                    </a:lnTo>
                    <a:lnTo>
                      <a:pt x="8348" y="1596"/>
                    </a:lnTo>
                    <a:lnTo>
                      <a:pt x="9308" y="912"/>
                    </a:lnTo>
                    <a:lnTo>
                      <a:pt x="11104" y="591"/>
                    </a:lnTo>
                    <a:lnTo>
                      <a:pt x="12374" y="896"/>
                    </a:lnTo>
                    <a:lnTo>
                      <a:pt x="12933" y="1709"/>
                    </a:lnTo>
                    <a:lnTo>
                      <a:pt x="13412" y="1380"/>
                    </a:lnTo>
                    <a:lnTo>
                      <a:pt x="12727" y="385"/>
                    </a:lnTo>
                    <a:lnTo>
                      <a:pt x="1112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2"/>
              <p:cNvSpPr/>
              <p:nvPr/>
            </p:nvSpPr>
            <p:spPr>
              <a:xfrm>
                <a:off x="4356525" y="2930874"/>
                <a:ext cx="248966" cy="68946"/>
              </a:xfrm>
              <a:custGeom>
                <a:rect b="b" l="l" r="r" t="t"/>
                <a:pathLst>
                  <a:path extrusionOk="0" h="4291" w="15495">
                    <a:moveTo>
                      <a:pt x="11101" y="0"/>
                    </a:moveTo>
                    <a:cubicBezTo>
                      <a:pt x="10719" y="0"/>
                      <a:pt x="10645" y="28"/>
                      <a:pt x="10596" y="125"/>
                    </a:cubicBezTo>
                    <a:cubicBezTo>
                      <a:pt x="10506" y="141"/>
                      <a:pt x="10351" y="165"/>
                      <a:pt x="10083" y="195"/>
                    </a:cubicBezTo>
                    <a:cubicBezTo>
                      <a:pt x="9329" y="275"/>
                      <a:pt x="8811" y="510"/>
                      <a:pt x="8546" y="890"/>
                    </a:cubicBezTo>
                    <a:cubicBezTo>
                      <a:pt x="8428" y="1061"/>
                      <a:pt x="8383" y="1227"/>
                      <a:pt x="8369" y="1361"/>
                    </a:cubicBezTo>
                    <a:lnTo>
                      <a:pt x="7348" y="1689"/>
                    </a:lnTo>
                    <a:lnTo>
                      <a:pt x="6864" y="1689"/>
                    </a:lnTo>
                    <a:lnTo>
                      <a:pt x="6006" y="2173"/>
                    </a:lnTo>
                    <a:lnTo>
                      <a:pt x="5474" y="3053"/>
                    </a:lnTo>
                    <a:lnTo>
                      <a:pt x="5789" y="3652"/>
                    </a:lnTo>
                    <a:cubicBezTo>
                      <a:pt x="5610" y="3689"/>
                      <a:pt x="5438" y="3709"/>
                      <a:pt x="5302" y="3709"/>
                    </a:cubicBezTo>
                    <a:cubicBezTo>
                      <a:pt x="5166" y="3709"/>
                      <a:pt x="5065" y="3689"/>
                      <a:pt x="5027" y="3646"/>
                    </a:cubicBezTo>
                    <a:lnTo>
                      <a:pt x="4116" y="3187"/>
                    </a:lnTo>
                    <a:lnTo>
                      <a:pt x="3003" y="3160"/>
                    </a:lnTo>
                    <a:lnTo>
                      <a:pt x="1490" y="3499"/>
                    </a:lnTo>
                    <a:lnTo>
                      <a:pt x="1193" y="2772"/>
                    </a:lnTo>
                    <a:lnTo>
                      <a:pt x="1" y="2772"/>
                    </a:lnTo>
                    <a:lnTo>
                      <a:pt x="1" y="3352"/>
                    </a:lnTo>
                    <a:lnTo>
                      <a:pt x="806" y="3352"/>
                    </a:lnTo>
                    <a:lnTo>
                      <a:pt x="1142" y="4173"/>
                    </a:lnTo>
                    <a:lnTo>
                      <a:pt x="3038" y="3737"/>
                    </a:lnTo>
                    <a:lnTo>
                      <a:pt x="3926" y="3737"/>
                    </a:lnTo>
                    <a:lnTo>
                      <a:pt x="4637" y="4077"/>
                    </a:lnTo>
                    <a:cubicBezTo>
                      <a:pt x="4813" y="4237"/>
                      <a:pt x="5067" y="4291"/>
                      <a:pt x="5329" y="4291"/>
                    </a:cubicBezTo>
                    <a:cubicBezTo>
                      <a:pt x="5722" y="4291"/>
                      <a:pt x="6134" y="4168"/>
                      <a:pt x="6305" y="4109"/>
                    </a:cubicBezTo>
                    <a:lnTo>
                      <a:pt x="6629" y="4002"/>
                    </a:lnTo>
                    <a:lnTo>
                      <a:pt x="6140" y="3072"/>
                    </a:lnTo>
                    <a:lnTo>
                      <a:pt x="6423" y="2604"/>
                    </a:lnTo>
                    <a:lnTo>
                      <a:pt x="7016" y="2270"/>
                    </a:lnTo>
                    <a:lnTo>
                      <a:pt x="7393" y="2270"/>
                    </a:lnTo>
                    <a:lnTo>
                      <a:pt x="8752" y="1847"/>
                    </a:lnTo>
                    <a:lnTo>
                      <a:pt x="8995" y="1762"/>
                    </a:lnTo>
                    <a:lnTo>
                      <a:pt x="8944" y="1508"/>
                    </a:lnTo>
                    <a:cubicBezTo>
                      <a:pt x="8944" y="1502"/>
                      <a:pt x="8917" y="1363"/>
                      <a:pt x="9030" y="1211"/>
                    </a:cubicBezTo>
                    <a:cubicBezTo>
                      <a:pt x="9147" y="1053"/>
                      <a:pt x="9436" y="847"/>
                      <a:pt x="10145" y="772"/>
                    </a:cubicBezTo>
                    <a:cubicBezTo>
                      <a:pt x="10666" y="713"/>
                      <a:pt x="10917" y="673"/>
                      <a:pt x="11043" y="574"/>
                    </a:cubicBezTo>
                    <a:cubicBezTo>
                      <a:pt x="11185" y="577"/>
                      <a:pt x="11428" y="582"/>
                      <a:pt x="11784" y="591"/>
                    </a:cubicBezTo>
                    <a:lnTo>
                      <a:pt x="13711" y="636"/>
                    </a:lnTo>
                    <a:lnTo>
                      <a:pt x="15433" y="815"/>
                    </a:lnTo>
                    <a:lnTo>
                      <a:pt x="15495" y="240"/>
                    </a:lnTo>
                    <a:lnTo>
                      <a:pt x="13749" y="58"/>
                    </a:lnTo>
                    <a:lnTo>
                      <a:pt x="11797" y="13"/>
                    </a:lnTo>
                    <a:cubicBezTo>
                      <a:pt x="11491" y="6"/>
                      <a:pt x="11267" y="0"/>
                      <a:pt x="111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2"/>
              <p:cNvSpPr/>
              <p:nvPr/>
            </p:nvSpPr>
            <p:spPr>
              <a:xfrm>
                <a:off x="3951479" y="2988557"/>
                <a:ext cx="384881" cy="256261"/>
              </a:xfrm>
              <a:custGeom>
                <a:rect b="b" l="l" r="r" t="t"/>
                <a:pathLst>
                  <a:path extrusionOk="0" h="15949" w="23954">
                    <a:moveTo>
                      <a:pt x="18494" y="1"/>
                    </a:moveTo>
                    <a:cubicBezTo>
                      <a:pt x="18326" y="1"/>
                      <a:pt x="18181" y="42"/>
                      <a:pt x="18061" y="123"/>
                    </a:cubicBezTo>
                    <a:cubicBezTo>
                      <a:pt x="17865" y="254"/>
                      <a:pt x="17796" y="447"/>
                      <a:pt x="17772" y="575"/>
                    </a:cubicBezTo>
                    <a:lnTo>
                      <a:pt x="17405" y="979"/>
                    </a:lnTo>
                    <a:lnTo>
                      <a:pt x="16200" y="1992"/>
                    </a:lnTo>
                    <a:lnTo>
                      <a:pt x="15908" y="3203"/>
                    </a:lnTo>
                    <a:lnTo>
                      <a:pt x="15681" y="3976"/>
                    </a:lnTo>
                    <a:lnTo>
                      <a:pt x="15577" y="5444"/>
                    </a:lnTo>
                    <a:lnTo>
                      <a:pt x="15898" y="6679"/>
                    </a:lnTo>
                    <a:lnTo>
                      <a:pt x="15898" y="7716"/>
                    </a:lnTo>
                    <a:lnTo>
                      <a:pt x="15371" y="8366"/>
                    </a:lnTo>
                    <a:lnTo>
                      <a:pt x="14315" y="8521"/>
                    </a:lnTo>
                    <a:lnTo>
                      <a:pt x="13743" y="7802"/>
                    </a:lnTo>
                    <a:lnTo>
                      <a:pt x="13227" y="7559"/>
                    </a:lnTo>
                    <a:lnTo>
                      <a:pt x="11866" y="7532"/>
                    </a:lnTo>
                    <a:lnTo>
                      <a:pt x="10828" y="8380"/>
                    </a:lnTo>
                    <a:lnTo>
                      <a:pt x="9152" y="8968"/>
                    </a:lnTo>
                    <a:lnTo>
                      <a:pt x="7799" y="8548"/>
                    </a:lnTo>
                    <a:lnTo>
                      <a:pt x="6283" y="8297"/>
                    </a:lnTo>
                    <a:lnTo>
                      <a:pt x="6283" y="9735"/>
                    </a:lnTo>
                    <a:lnTo>
                      <a:pt x="5997" y="10198"/>
                    </a:lnTo>
                    <a:lnTo>
                      <a:pt x="5283" y="10663"/>
                    </a:lnTo>
                    <a:lnTo>
                      <a:pt x="4152" y="12016"/>
                    </a:lnTo>
                    <a:lnTo>
                      <a:pt x="2262" y="13946"/>
                    </a:lnTo>
                    <a:lnTo>
                      <a:pt x="0" y="15467"/>
                    </a:lnTo>
                    <a:lnTo>
                      <a:pt x="324" y="15949"/>
                    </a:lnTo>
                    <a:lnTo>
                      <a:pt x="2610" y="14409"/>
                    </a:lnTo>
                    <a:lnTo>
                      <a:pt x="4583" y="12403"/>
                    </a:lnTo>
                    <a:lnTo>
                      <a:pt x="5636" y="11123"/>
                    </a:lnTo>
                    <a:lnTo>
                      <a:pt x="6369" y="10649"/>
                    </a:lnTo>
                    <a:lnTo>
                      <a:pt x="6863" y="9898"/>
                    </a:lnTo>
                    <a:lnTo>
                      <a:pt x="6863" y="8978"/>
                    </a:lnTo>
                    <a:lnTo>
                      <a:pt x="7665" y="9109"/>
                    </a:lnTo>
                    <a:lnTo>
                      <a:pt x="9163" y="9577"/>
                    </a:lnTo>
                    <a:lnTo>
                      <a:pt x="11069" y="8909"/>
                    </a:lnTo>
                    <a:lnTo>
                      <a:pt x="12074" y="8110"/>
                    </a:lnTo>
                    <a:lnTo>
                      <a:pt x="13039" y="8110"/>
                    </a:lnTo>
                    <a:lnTo>
                      <a:pt x="13371" y="8267"/>
                    </a:lnTo>
                    <a:lnTo>
                      <a:pt x="14069" y="9144"/>
                    </a:lnTo>
                    <a:lnTo>
                      <a:pt x="15678" y="8906"/>
                    </a:lnTo>
                    <a:lnTo>
                      <a:pt x="16478" y="7922"/>
                    </a:lnTo>
                    <a:lnTo>
                      <a:pt x="16478" y="6642"/>
                    </a:lnTo>
                    <a:lnTo>
                      <a:pt x="16162" y="5390"/>
                    </a:lnTo>
                    <a:lnTo>
                      <a:pt x="16248" y="4107"/>
                    </a:lnTo>
                    <a:lnTo>
                      <a:pt x="16470" y="3353"/>
                    </a:lnTo>
                    <a:lnTo>
                      <a:pt x="16718" y="2313"/>
                    </a:lnTo>
                    <a:lnTo>
                      <a:pt x="17807" y="1396"/>
                    </a:lnTo>
                    <a:lnTo>
                      <a:pt x="18261" y="896"/>
                    </a:lnTo>
                    <a:lnTo>
                      <a:pt x="18331" y="810"/>
                    </a:lnTo>
                    <a:lnTo>
                      <a:pt x="18336" y="706"/>
                    </a:lnTo>
                    <a:cubicBezTo>
                      <a:pt x="18336" y="706"/>
                      <a:pt x="18341" y="631"/>
                      <a:pt x="18387" y="602"/>
                    </a:cubicBezTo>
                    <a:cubicBezTo>
                      <a:pt x="18396" y="596"/>
                      <a:pt x="18427" y="579"/>
                      <a:pt x="18497" y="579"/>
                    </a:cubicBezTo>
                    <a:cubicBezTo>
                      <a:pt x="18574" y="579"/>
                      <a:pt x="18698" y="599"/>
                      <a:pt x="18889" y="677"/>
                    </a:cubicBezTo>
                    <a:lnTo>
                      <a:pt x="19959" y="1107"/>
                    </a:lnTo>
                    <a:lnTo>
                      <a:pt x="20772" y="725"/>
                    </a:lnTo>
                    <a:lnTo>
                      <a:pt x="21461" y="1030"/>
                    </a:lnTo>
                    <a:lnTo>
                      <a:pt x="23052" y="2147"/>
                    </a:lnTo>
                    <a:lnTo>
                      <a:pt x="23392" y="3463"/>
                    </a:lnTo>
                    <a:lnTo>
                      <a:pt x="23953" y="3318"/>
                    </a:lnTo>
                    <a:lnTo>
                      <a:pt x="23560" y="1794"/>
                    </a:lnTo>
                    <a:lnTo>
                      <a:pt x="21745" y="527"/>
                    </a:lnTo>
                    <a:lnTo>
                      <a:pt x="20764" y="89"/>
                    </a:lnTo>
                    <a:lnTo>
                      <a:pt x="19940" y="476"/>
                    </a:lnTo>
                    <a:lnTo>
                      <a:pt x="19106" y="139"/>
                    </a:lnTo>
                    <a:cubicBezTo>
                      <a:pt x="18877" y="47"/>
                      <a:pt x="18673" y="1"/>
                      <a:pt x="184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12" name="Google Shape;1512;p42"/>
          <p:cNvSpPr/>
          <p:nvPr/>
        </p:nvSpPr>
        <p:spPr>
          <a:xfrm>
            <a:off x="6017195" y="3433259"/>
            <a:ext cx="126900" cy="126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2"/>
          <p:cNvSpPr txBox="1"/>
          <p:nvPr/>
        </p:nvSpPr>
        <p:spPr>
          <a:xfrm>
            <a:off x="715100" y="1327600"/>
            <a:ext cx="3856800" cy="48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City of Cádiz</a:t>
            </a:r>
            <a:endParaRPr b="1" sz="2000">
              <a:solidFill>
                <a:schemeClr val="dk1"/>
              </a:solidFill>
              <a:latin typeface="Libre Bodoni"/>
              <a:ea typeface="Libre Bodoni"/>
              <a:cs typeface="Libre Bodoni"/>
              <a:sym typeface="Libre Bodoni"/>
            </a:endParaRPr>
          </a:p>
        </p:txBody>
      </p:sp>
      <p:sp>
        <p:nvSpPr>
          <p:cNvPr id="1514" name="Google Shape;1514;p42"/>
          <p:cNvSpPr txBox="1"/>
          <p:nvPr/>
        </p:nvSpPr>
        <p:spPr>
          <a:xfrm>
            <a:off x="715100" y="1738600"/>
            <a:ext cx="3856800" cy="249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 in the entire Solar System. This planet’s name has nothing to do with the liquid metal, since Mercury was named after the Roman messenger god</a:t>
            </a:r>
            <a:endParaRPr>
              <a:solidFill>
                <a:schemeClr val="dk1"/>
              </a:solidFill>
              <a:latin typeface="Albert Sans"/>
              <a:ea typeface="Albert Sans"/>
              <a:cs typeface="Albert Sans"/>
              <a:sym typeface="Albert Sans"/>
            </a:endParaRPr>
          </a:p>
          <a:p>
            <a:pPr indent="0" lvl="0" marL="0" rtl="0" algn="l">
              <a:spcBef>
                <a:spcPts val="0"/>
              </a:spcBef>
              <a:spcAft>
                <a:spcPts val="0"/>
              </a:spcAft>
              <a:buNone/>
            </a:pPr>
            <a:r>
              <a:t/>
            </a:r>
            <a:endParaRPr>
              <a:solidFill>
                <a:schemeClr val="dk1"/>
              </a:solidFill>
              <a:latin typeface="Albert Sans"/>
              <a:ea typeface="Albert Sans"/>
              <a:cs typeface="Albert Sans"/>
              <a:sym typeface="Albert Sans"/>
            </a:endParaRPr>
          </a:p>
          <a:p>
            <a:pPr indent="0" lvl="0" marL="0" rtl="0" algn="l">
              <a:spcBef>
                <a:spcPts val="0"/>
              </a:spcBef>
              <a:spcAft>
                <a:spcPts val="0"/>
              </a:spcAft>
              <a:buNone/>
            </a:pPr>
            <a:r>
              <a:rPr lang="en">
                <a:solidFill>
                  <a:schemeClr val="dk1"/>
                </a:solidFill>
                <a:latin typeface="Albert Sans"/>
                <a:ea typeface="Albert Sans"/>
                <a:cs typeface="Albert Sans"/>
                <a:sym typeface="Albert Sans"/>
              </a:rPr>
              <a:t>Despite being closer to the Sun than Venus, its temperatures aren't as terribly hot as that planet’s. Its surface is quite similar to that of Earth’s Moon, which means there are a lot of craters and plains.</a:t>
            </a:r>
            <a:endParaRPr>
              <a:solidFill>
                <a:schemeClr val="dk1"/>
              </a:solidFill>
              <a:latin typeface="Albert Sans"/>
              <a:ea typeface="Albert Sans"/>
              <a:cs typeface="Albert Sans"/>
              <a:sym typeface="Albert Sans"/>
            </a:endParaRPr>
          </a:p>
        </p:txBody>
      </p:sp>
      <p:cxnSp>
        <p:nvCxnSpPr>
          <p:cNvPr id="1515" name="Google Shape;1515;p42"/>
          <p:cNvCxnSpPr>
            <a:stCxn id="1512" idx="2"/>
            <a:endCxn id="1516" idx="3"/>
          </p:cNvCxnSpPr>
          <p:nvPr/>
        </p:nvCxnSpPr>
        <p:spPr>
          <a:xfrm rot="10800000">
            <a:off x="5712395" y="3496709"/>
            <a:ext cx="304800" cy="0"/>
          </a:xfrm>
          <a:prstGeom prst="straightConnector1">
            <a:avLst/>
          </a:prstGeom>
          <a:noFill/>
          <a:ln cap="flat" cmpd="sng" w="9525">
            <a:solidFill>
              <a:schemeClr val="dk1"/>
            </a:solidFill>
            <a:prstDash val="dash"/>
            <a:round/>
            <a:headEnd len="med" w="med" type="none"/>
            <a:tailEnd len="med" w="med" type="none"/>
          </a:ln>
        </p:spPr>
      </p:cxnSp>
      <p:sp>
        <p:nvSpPr>
          <p:cNvPr id="1516" name="Google Shape;1516;p42"/>
          <p:cNvSpPr/>
          <p:nvPr/>
        </p:nvSpPr>
        <p:spPr>
          <a:xfrm>
            <a:off x="5083000" y="3402500"/>
            <a:ext cx="629400" cy="1884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Albert Sans"/>
                <a:ea typeface="Albert Sans"/>
                <a:cs typeface="Albert Sans"/>
                <a:sym typeface="Albert Sans"/>
              </a:rPr>
              <a:t>Cádiz</a:t>
            </a:r>
            <a:endParaRPr b="1" sz="1000">
              <a:solidFill>
                <a:schemeClr val="dk1"/>
              </a:solidFill>
              <a:latin typeface="Albert Sans"/>
              <a:ea typeface="Albert Sans"/>
              <a:cs typeface="Albert Sans"/>
              <a:sym typeface="Albert Sans"/>
            </a:endParaRPr>
          </a:p>
        </p:txBody>
      </p:sp>
      <p:sp>
        <p:nvSpPr>
          <p:cNvPr id="1517" name="Google Shape;1517;p42"/>
          <p:cNvSpPr/>
          <p:nvPr/>
        </p:nvSpPr>
        <p:spPr>
          <a:xfrm flipH="1">
            <a:off x="7161241" y="524263"/>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1" name="Shape 1521"/>
        <p:cNvGrpSpPr/>
        <p:nvPr/>
      </p:nvGrpSpPr>
      <p:grpSpPr>
        <a:xfrm>
          <a:off x="0" y="0"/>
          <a:ext cx="0" cy="0"/>
          <a:chOff x="0" y="0"/>
          <a:chExt cx="0" cy="0"/>
        </a:xfrm>
      </p:grpSpPr>
      <p:pic>
        <p:nvPicPr>
          <p:cNvPr id="1522" name="Google Shape;1522;p43"/>
          <p:cNvPicPr preferRelativeResize="0"/>
          <p:nvPr>
            <p:ph idx="2" type="pic"/>
          </p:nvPr>
        </p:nvPicPr>
        <p:blipFill rotWithShape="1">
          <a:blip r:embed="rId3">
            <a:alphaModFix/>
          </a:blip>
          <a:srcRect b="0" l="0" r="0" t="0"/>
          <a:stretch/>
        </p:blipFill>
        <p:spPr>
          <a:xfrm>
            <a:off x="5715200" y="75"/>
            <a:ext cx="3428800" cy="5143500"/>
          </a:xfrm>
          <a:prstGeom prst="rect">
            <a:avLst/>
          </a:prstGeom>
        </p:spPr>
      </p:pic>
      <p:sp>
        <p:nvSpPr>
          <p:cNvPr id="1523" name="Google Shape;1523;p43"/>
          <p:cNvSpPr txBox="1"/>
          <p:nvPr>
            <p:ph type="title"/>
          </p:nvPr>
        </p:nvSpPr>
        <p:spPr>
          <a:xfrm>
            <a:off x="715100" y="535000"/>
            <a:ext cx="44952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Fun facts about Cádiz</a:t>
            </a:r>
            <a:endParaRPr/>
          </a:p>
        </p:txBody>
      </p:sp>
      <p:sp>
        <p:nvSpPr>
          <p:cNvPr id="1524" name="Google Shape;1524;p43"/>
          <p:cNvSpPr txBox="1"/>
          <p:nvPr>
            <p:ph idx="1" type="body"/>
          </p:nvPr>
        </p:nvSpPr>
        <p:spPr>
          <a:xfrm>
            <a:off x="715100" y="1451400"/>
            <a:ext cx="4495200" cy="229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a:t>
            </a:r>
            <a:endParaRPr/>
          </a:p>
          <a:p>
            <a:pPr indent="0" lvl="0" marL="0" rtl="0" algn="l">
              <a:spcBef>
                <a:spcPts val="0"/>
              </a:spcBef>
              <a:spcAft>
                <a:spcPts val="0"/>
              </a:spcAft>
              <a:buNone/>
            </a:pPr>
            <a:r>
              <a:rPr lang="en"/>
              <a:t>Lists like this one:</a:t>
            </a:r>
            <a:endParaRPr/>
          </a:p>
          <a:p>
            <a:pPr indent="-317500" lvl="0" marL="457200" rtl="0" algn="l">
              <a:spcBef>
                <a:spcPts val="16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a:t>
            </a:r>
            <a:r>
              <a:rPr lang="en"/>
              <a:t>buy</a:t>
            </a:r>
            <a:r>
              <a:rPr lang="en"/>
              <a:t> milk!</a:t>
            </a:r>
            <a:endParaRPr/>
          </a:p>
          <a:p>
            <a:pPr indent="0" lvl="0" marL="0" rtl="0" algn="l">
              <a:spcBef>
                <a:spcPts val="1600"/>
              </a:spcBef>
              <a:spcAft>
                <a:spcPts val="0"/>
              </a:spcAft>
              <a:buNone/>
            </a:pPr>
            <a:r>
              <a:rPr lang="en"/>
              <a:t>And the most important thing: the audience won’t miss the point of your presentation</a:t>
            </a:r>
            <a:endParaRPr/>
          </a:p>
        </p:txBody>
      </p:sp>
      <p:sp>
        <p:nvSpPr>
          <p:cNvPr id="1525" name="Google Shape;1525;p43"/>
          <p:cNvSpPr/>
          <p:nvPr/>
        </p:nvSpPr>
        <p:spPr>
          <a:xfrm>
            <a:off x="926500" y="4267100"/>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9" name="Shape 1529"/>
        <p:cNvGrpSpPr/>
        <p:nvPr/>
      </p:nvGrpSpPr>
      <p:grpSpPr>
        <a:xfrm>
          <a:off x="0" y="0"/>
          <a:ext cx="0" cy="0"/>
          <a:chOff x="0" y="0"/>
          <a:chExt cx="0" cy="0"/>
        </a:xfrm>
      </p:grpSpPr>
      <p:sp>
        <p:nvSpPr>
          <p:cNvPr id="1530" name="Google Shape;1530;p44"/>
          <p:cNvSpPr txBox="1"/>
          <p:nvPr>
            <p:ph idx="1" type="subTitle"/>
          </p:nvPr>
        </p:nvSpPr>
        <p:spPr>
          <a:xfrm>
            <a:off x="715100" y="1953125"/>
            <a:ext cx="27579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531" name="Google Shape;1531;p44"/>
          <p:cNvSpPr txBox="1"/>
          <p:nvPr>
            <p:ph type="title"/>
          </p:nvPr>
        </p:nvSpPr>
        <p:spPr>
          <a:xfrm>
            <a:off x="715100" y="535000"/>
            <a:ext cx="7713900" cy="64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a:t>
            </a:r>
            <a:r>
              <a:rPr lang="en"/>
              <a:t>Cádiz</a:t>
            </a:r>
            <a:endParaRPr/>
          </a:p>
        </p:txBody>
      </p:sp>
      <p:sp>
        <p:nvSpPr>
          <p:cNvPr id="1532" name="Google Shape;1532;p44"/>
          <p:cNvSpPr txBox="1"/>
          <p:nvPr>
            <p:ph idx="2" type="subTitle"/>
          </p:nvPr>
        </p:nvSpPr>
        <p:spPr>
          <a:xfrm>
            <a:off x="715100" y="2364125"/>
            <a:ext cx="2757900" cy="102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a:t>
            </a:r>
            <a:endParaRPr/>
          </a:p>
        </p:txBody>
      </p:sp>
      <p:sp>
        <p:nvSpPr>
          <p:cNvPr id="1533" name="Google Shape;1533;p44"/>
          <p:cNvSpPr txBox="1"/>
          <p:nvPr>
            <p:ph idx="3" type="subTitle"/>
          </p:nvPr>
        </p:nvSpPr>
        <p:spPr>
          <a:xfrm>
            <a:off x="3777800" y="1953125"/>
            <a:ext cx="27579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534" name="Google Shape;1534;p44"/>
          <p:cNvSpPr txBox="1"/>
          <p:nvPr>
            <p:ph idx="4" type="subTitle"/>
          </p:nvPr>
        </p:nvSpPr>
        <p:spPr>
          <a:xfrm>
            <a:off x="3777800" y="2364125"/>
            <a:ext cx="2757900" cy="102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hot and has a poisonous atmosphere</a:t>
            </a:r>
            <a:endParaRPr/>
          </a:p>
        </p:txBody>
      </p:sp>
      <p:grpSp>
        <p:nvGrpSpPr>
          <p:cNvPr id="1535" name="Google Shape;1535;p44"/>
          <p:cNvGrpSpPr/>
          <p:nvPr/>
        </p:nvGrpSpPr>
        <p:grpSpPr>
          <a:xfrm>
            <a:off x="7934910" y="3258669"/>
            <a:ext cx="1209091" cy="1884839"/>
            <a:chOff x="9555263" y="3630600"/>
            <a:chExt cx="759050" cy="1183275"/>
          </a:xfrm>
        </p:grpSpPr>
        <p:sp>
          <p:nvSpPr>
            <p:cNvPr id="1536" name="Google Shape;1536;p44"/>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4"/>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4"/>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4"/>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4"/>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4"/>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4"/>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4"/>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4"/>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4"/>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4"/>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4"/>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4"/>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4"/>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4"/>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 name="Google Shape;1551;p44"/>
          <p:cNvGrpSpPr/>
          <p:nvPr/>
        </p:nvGrpSpPr>
        <p:grpSpPr>
          <a:xfrm flipH="1">
            <a:off x="6895006" y="3595197"/>
            <a:ext cx="993217" cy="1548315"/>
            <a:chOff x="9555263" y="3630600"/>
            <a:chExt cx="759050" cy="1183275"/>
          </a:xfrm>
        </p:grpSpPr>
        <p:sp>
          <p:nvSpPr>
            <p:cNvPr id="1552" name="Google Shape;1552;p44"/>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4"/>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4"/>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4"/>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4"/>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4"/>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4"/>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4"/>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4"/>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4"/>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4"/>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4"/>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4"/>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4"/>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4"/>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7" name="Google Shape;1567;p44"/>
          <p:cNvSpPr/>
          <p:nvPr/>
        </p:nvSpPr>
        <p:spPr>
          <a:xfrm>
            <a:off x="7717450" y="535000"/>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4"/>
          <p:cNvSpPr/>
          <p:nvPr/>
        </p:nvSpPr>
        <p:spPr>
          <a:xfrm>
            <a:off x="8150625" y="1641599"/>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4"/>
          <p:cNvSpPr/>
          <p:nvPr/>
        </p:nvSpPr>
        <p:spPr>
          <a:xfrm>
            <a:off x="6292201" y="1157025"/>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3" name="Shape 1573"/>
        <p:cNvGrpSpPr/>
        <p:nvPr/>
      </p:nvGrpSpPr>
      <p:grpSpPr>
        <a:xfrm>
          <a:off x="0" y="0"/>
          <a:ext cx="0" cy="0"/>
          <a:chOff x="0" y="0"/>
          <a:chExt cx="0" cy="0"/>
        </a:xfrm>
      </p:grpSpPr>
      <p:sp>
        <p:nvSpPr>
          <p:cNvPr id="1574" name="Google Shape;1574;p45"/>
          <p:cNvSpPr txBox="1"/>
          <p:nvPr>
            <p:ph idx="1" type="subTitle"/>
          </p:nvPr>
        </p:nvSpPr>
        <p:spPr>
          <a:xfrm>
            <a:off x="4572007" y="1329100"/>
            <a:ext cx="38571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575" name="Google Shape;1575;p45"/>
          <p:cNvSpPr txBox="1"/>
          <p:nvPr>
            <p:ph type="title"/>
          </p:nvPr>
        </p:nvSpPr>
        <p:spPr>
          <a:xfrm>
            <a:off x="4571900" y="535000"/>
            <a:ext cx="3857100" cy="64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Cádiz</a:t>
            </a:r>
            <a:endParaRPr/>
          </a:p>
        </p:txBody>
      </p:sp>
      <p:sp>
        <p:nvSpPr>
          <p:cNvPr id="1576" name="Google Shape;1576;p45"/>
          <p:cNvSpPr txBox="1"/>
          <p:nvPr>
            <p:ph idx="2" type="subTitle"/>
          </p:nvPr>
        </p:nvSpPr>
        <p:spPr>
          <a:xfrm>
            <a:off x="4572000" y="1740100"/>
            <a:ext cx="3857100" cy="57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of them all</a:t>
            </a:r>
            <a:endParaRPr/>
          </a:p>
        </p:txBody>
      </p:sp>
      <p:sp>
        <p:nvSpPr>
          <p:cNvPr id="1577" name="Google Shape;1577;p45"/>
          <p:cNvSpPr txBox="1"/>
          <p:nvPr>
            <p:ph idx="3" type="subTitle"/>
          </p:nvPr>
        </p:nvSpPr>
        <p:spPr>
          <a:xfrm>
            <a:off x="4572007" y="2394700"/>
            <a:ext cx="38571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578" name="Google Shape;1578;p45"/>
          <p:cNvSpPr txBox="1"/>
          <p:nvPr>
            <p:ph idx="4" type="subTitle"/>
          </p:nvPr>
        </p:nvSpPr>
        <p:spPr>
          <a:xfrm>
            <a:off x="4572000" y="2805700"/>
            <a:ext cx="3857100" cy="57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579" name="Google Shape;1579;p45"/>
          <p:cNvSpPr txBox="1"/>
          <p:nvPr>
            <p:ph idx="5" type="subTitle"/>
          </p:nvPr>
        </p:nvSpPr>
        <p:spPr>
          <a:xfrm>
            <a:off x="4572042" y="3460300"/>
            <a:ext cx="38571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580" name="Google Shape;1580;p45"/>
          <p:cNvSpPr txBox="1"/>
          <p:nvPr>
            <p:ph idx="6" type="subTitle"/>
          </p:nvPr>
        </p:nvSpPr>
        <p:spPr>
          <a:xfrm>
            <a:off x="4572025" y="3871300"/>
            <a:ext cx="3857100" cy="57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1581" name="Google Shape;1581;p45"/>
          <p:cNvSpPr/>
          <p:nvPr/>
        </p:nvSpPr>
        <p:spPr>
          <a:xfrm flipH="1">
            <a:off x="157891" y="2495513"/>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5"/>
          <p:cNvSpPr/>
          <p:nvPr/>
        </p:nvSpPr>
        <p:spPr>
          <a:xfrm flipH="1">
            <a:off x="2131415" y="999075"/>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3" name="Google Shape;1583;p45"/>
          <p:cNvGrpSpPr/>
          <p:nvPr/>
        </p:nvGrpSpPr>
        <p:grpSpPr>
          <a:xfrm>
            <a:off x="824305" y="1329102"/>
            <a:ext cx="1837420" cy="4431875"/>
            <a:chOff x="110129" y="1151151"/>
            <a:chExt cx="1560441" cy="3763801"/>
          </a:xfrm>
        </p:grpSpPr>
        <p:sp>
          <p:nvSpPr>
            <p:cNvPr id="1584" name="Google Shape;1584;p45"/>
            <p:cNvSpPr/>
            <p:nvPr/>
          </p:nvSpPr>
          <p:spPr>
            <a:xfrm>
              <a:off x="1059996" y="2052774"/>
              <a:ext cx="190882" cy="2862177"/>
            </a:xfrm>
            <a:custGeom>
              <a:rect b="b" l="l" r="r" t="t"/>
              <a:pathLst>
                <a:path extrusionOk="0" h="54700" w="3648">
                  <a:moveTo>
                    <a:pt x="3149" y="0"/>
                  </a:moveTo>
                  <a:cubicBezTo>
                    <a:pt x="3149" y="0"/>
                    <a:pt x="2568" y="968"/>
                    <a:pt x="2062" y="3189"/>
                  </a:cubicBezTo>
                  <a:cubicBezTo>
                    <a:pt x="1558" y="5411"/>
                    <a:pt x="2028" y="10426"/>
                    <a:pt x="2028" y="14381"/>
                  </a:cubicBezTo>
                  <a:cubicBezTo>
                    <a:pt x="2028" y="18337"/>
                    <a:pt x="2298" y="23722"/>
                    <a:pt x="1352" y="29750"/>
                  </a:cubicBezTo>
                  <a:cubicBezTo>
                    <a:pt x="406" y="35780"/>
                    <a:pt x="1622" y="32031"/>
                    <a:pt x="1352" y="38327"/>
                  </a:cubicBezTo>
                  <a:cubicBezTo>
                    <a:pt x="1082" y="44624"/>
                    <a:pt x="0" y="54700"/>
                    <a:pt x="0" y="54700"/>
                  </a:cubicBezTo>
                  <a:lnTo>
                    <a:pt x="1825" y="54682"/>
                  </a:lnTo>
                  <a:cubicBezTo>
                    <a:pt x="1825" y="54682"/>
                    <a:pt x="1758" y="51547"/>
                    <a:pt x="1825" y="49183"/>
                  </a:cubicBezTo>
                  <a:cubicBezTo>
                    <a:pt x="1892" y="46818"/>
                    <a:pt x="2702" y="35945"/>
                    <a:pt x="2229" y="34392"/>
                  </a:cubicBezTo>
                  <a:cubicBezTo>
                    <a:pt x="1758" y="32841"/>
                    <a:pt x="1825" y="32500"/>
                    <a:pt x="2095" y="30977"/>
                  </a:cubicBezTo>
                  <a:cubicBezTo>
                    <a:pt x="2365" y="29453"/>
                    <a:pt x="2838" y="22774"/>
                    <a:pt x="2635" y="20283"/>
                  </a:cubicBezTo>
                  <a:cubicBezTo>
                    <a:pt x="2432" y="17791"/>
                    <a:pt x="2432" y="8928"/>
                    <a:pt x="2501" y="5887"/>
                  </a:cubicBezTo>
                  <a:cubicBezTo>
                    <a:pt x="2568" y="2849"/>
                    <a:pt x="3648" y="528"/>
                    <a:pt x="3648" y="528"/>
                  </a:cubicBezTo>
                  <a:lnTo>
                    <a:pt x="31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5"/>
            <p:cNvSpPr/>
            <p:nvPr/>
          </p:nvSpPr>
          <p:spPr>
            <a:xfrm>
              <a:off x="973402" y="2039379"/>
              <a:ext cx="238026" cy="305997"/>
            </a:xfrm>
            <a:custGeom>
              <a:rect b="b" l="l" r="r" t="t"/>
              <a:pathLst>
                <a:path extrusionOk="0" h="5848" w="4549">
                  <a:moveTo>
                    <a:pt x="4549" y="1"/>
                  </a:moveTo>
                  <a:cubicBezTo>
                    <a:pt x="4549" y="1"/>
                    <a:pt x="474" y="1601"/>
                    <a:pt x="1" y="5848"/>
                  </a:cubicBezTo>
                  <a:cubicBezTo>
                    <a:pt x="1" y="5848"/>
                    <a:pt x="2279" y="4855"/>
                    <a:pt x="3217" y="3648"/>
                  </a:cubicBezTo>
                  <a:cubicBezTo>
                    <a:pt x="4156" y="2440"/>
                    <a:pt x="4549" y="1"/>
                    <a:pt x="45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5"/>
            <p:cNvSpPr/>
            <p:nvPr/>
          </p:nvSpPr>
          <p:spPr>
            <a:xfrm>
              <a:off x="935416" y="1911398"/>
              <a:ext cx="276014" cy="90784"/>
            </a:xfrm>
            <a:custGeom>
              <a:rect b="b" l="l" r="r" t="t"/>
              <a:pathLst>
                <a:path extrusionOk="0" h="1735" w="5275">
                  <a:moveTo>
                    <a:pt x="2022" y="0"/>
                  </a:moveTo>
                  <a:cubicBezTo>
                    <a:pt x="1425" y="0"/>
                    <a:pt x="750" y="137"/>
                    <a:pt x="0" y="488"/>
                  </a:cubicBezTo>
                  <a:cubicBezTo>
                    <a:pt x="0" y="488"/>
                    <a:pt x="3361" y="646"/>
                    <a:pt x="5275" y="1735"/>
                  </a:cubicBezTo>
                  <a:cubicBezTo>
                    <a:pt x="5275" y="1735"/>
                    <a:pt x="4144" y="0"/>
                    <a:pt x="20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5"/>
            <p:cNvSpPr/>
            <p:nvPr/>
          </p:nvSpPr>
          <p:spPr>
            <a:xfrm>
              <a:off x="1211366" y="2039379"/>
              <a:ext cx="306363" cy="381659"/>
            </a:xfrm>
            <a:custGeom>
              <a:rect b="b" l="l" r="r" t="t"/>
              <a:pathLst>
                <a:path extrusionOk="0" h="7294" w="5855">
                  <a:moveTo>
                    <a:pt x="1" y="1"/>
                  </a:moveTo>
                  <a:cubicBezTo>
                    <a:pt x="2233" y="1555"/>
                    <a:pt x="2884" y="7294"/>
                    <a:pt x="2884" y="7294"/>
                  </a:cubicBezTo>
                  <a:cubicBezTo>
                    <a:pt x="5855" y="1657"/>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5"/>
            <p:cNvSpPr/>
            <p:nvPr/>
          </p:nvSpPr>
          <p:spPr>
            <a:xfrm>
              <a:off x="1156323" y="1786033"/>
              <a:ext cx="146196" cy="253410"/>
            </a:xfrm>
            <a:custGeom>
              <a:rect b="b" l="l" r="r" t="t"/>
              <a:pathLst>
                <a:path extrusionOk="0" h="4843" w="2794">
                  <a:moveTo>
                    <a:pt x="1380" y="1"/>
                  </a:moveTo>
                  <a:cubicBezTo>
                    <a:pt x="1372" y="1"/>
                    <a:pt x="1365" y="1"/>
                    <a:pt x="1357" y="1"/>
                  </a:cubicBezTo>
                  <a:lnTo>
                    <a:pt x="1254" y="228"/>
                  </a:lnTo>
                  <a:cubicBezTo>
                    <a:pt x="1254" y="228"/>
                    <a:pt x="1053" y="73"/>
                    <a:pt x="851" y="73"/>
                  </a:cubicBezTo>
                  <a:cubicBezTo>
                    <a:pt x="821" y="73"/>
                    <a:pt x="791" y="77"/>
                    <a:pt x="761" y="85"/>
                  </a:cubicBezTo>
                  <a:cubicBezTo>
                    <a:pt x="535" y="146"/>
                    <a:pt x="0" y="844"/>
                    <a:pt x="20" y="927"/>
                  </a:cubicBezTo>
                  <a:cubicBezTo>
                    <a:pt x="42" y="1011"/>
                    <a:pt x="576" y="1215"/>
                    <a:pt x="576" y="1215"/>
                  </a:cubicBezTo>
                  <a:lnTo>
                    <a:pt x="288" y="1319"/>
                  </a:lnTo>
                  <a:cubicBezTo>
                    <a:pt x="288" y="1319"/>
                    <a:pt x="227" y="2333"/>
                    <a:pt x="515" y="2886"/>
                  </a:cubicBezTo>
                  <a:cubicBezTo>
                    <a:pt x="515" y="2886"/>
                    <a:pt x="660" y="2869"/>
                    <a:pt x="770" y="2869"/>
                  </a:cubicBezTo>
                  <a:cubicBezTo>
                    <a:pt x="825" y="2869"/>
                    <a:pt x="870" y="2873"/>
                    <a:pt x="884" y="2886"/>
                  </a:cubicBezTo>
                  <a:cubicBezTo>
                    <a:pt x="926" y="2922"/>
                    <a:pt x="555" y="3025"/>
                    <a:pt x="555" y="3025"/>
                  </a:cubicBezTo>
                  <a:lnTo>
                    <a:pt x="638" y="3272"/>
                  </a:lnTo>
                  <a:cubicBezTo>
                    <a:pt x="638" y="3272"/>
                    <a:pt x="873" y="3202"/>
                    <a:pt x="992" y="3202"/>
                  </a:cubicBezTo>
                  <a:cubicBezTo>
                    <a:pt x="1043" y="3202"/>
                    <a:pt x="1072" y="3215"/>
                    <a:pt x="1053" y="3252"/>
                  </a:cubicBezTo>
                  <a:cubicBezTo>
                    <a:pt x="988" y="3375"/>
                    <a:pt x="761" y="3582"/>
                    <a:pt x="761" y="3582"/>
                  </a:cubicBezTo>
                  <a:lnTo>
                    <a:pt x="1254" y="4843"/>
                  </a:lnTo>
                  <a:cubicBezTo>
                    <a:pt x="1254" y="4843"/>
                    <a:pt x="1850" y="2018"/>
                    <a:pt x="2263" y="1688"/>
                  </a:cubicBezTo>
                  <a:lnTo>
                    <a:pt x="1758" y="1688"/>
                  </a:lnTo>
                  <a:cubicBezTo>
                    <a:pt x="1758" y="1688"/>
                    <a:pt x="2323" y="1319"/>
                    <a:pt x="2530" y="1257"/>
                  </a:cubicBezTo>
                  <a:cubicBezTo>
                    <a:pt x="2598" y="1237"/>
                    <a:pt x="2535" y="1230"/>
                    <a:pt x="2419" y="1230"/>
                  </a:cubicBezTo>
                  <a:cubicBezTo>
                    <a:pt x="2187" y="1230"/>
                    <a:pt x="1749" y="1257"/>
                    <a:pt x="1749" y="1257"/>
                  </a:cubicBezTo>
                  <a:cubicBezTo>
                    <a:pt x="1749" y="1257"/>
                    <a:pt x="2319" y="907"/>
                    <a:pt x="2559" y="742"/>
                  </a:cubicBezTo>
                  <a:cubicBezTo>
                    <a:pt x="2794" y="580"/>
                    <a:pt x="1842" y="1"/>
                    <a:pt x="1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5"/>
            <p:cNvSpPr/>
            <p:nvPr/>
          </p:nvSpPr>
          <p:spPr>
            <a:xfrm>
              <a:off x="1211366" y="1834484"/>
              <a:ext cx="200195" cy="204957"/>
            </a:xfrm>
            <a:custGeom>
              <a:rect b="b" l="l" r="r" t="t"/>
              <a:pathLst>
                <a:path extrusionOk="0" h="3917" w="3826">
                  <a:moveTo>
                    <a:pt x="3777" y="1"/>
                  </a:moveTo>
                  <a:cubicBezTo>
                    <a:pt x="732" y="1"/>
                    <a:pt x="1" y="3917"/>
                    <a:pt x="1" y="3917"/>
                  </a:cubicBezTo>
                  <a:cubicBezTo>
                    <a:pt x="555" y="2607"/>
                    <a:pt x="3826" y="1"/>
                    <a:pt x="3826" y="1"/>
                  </a:cubicBezTo>
                  <a:cubicBezTo>
                    <a:pt x="3810" y="1"/>
                    <a:pt x="3793" y="1"/>
                    <a:pt x="3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5"/>
            <p:cNvSpPr/>
            <p:nvPr/>
          </p:nvSpPr>
          <p:spPr>
            <a:xfrm>
              <a:off x="1051572" y="2031322"/>
              <a:ext cx="269631" cy="384327"/>
            </a:xfrm>
            <a:custGeom>
              <a:rect b="b" l="l" r="r" t="t"/>
              <a:pathLst>
                <a:path extrusionOk="0" h="7345" w="5153">
                  <a:moveTo>
                    <a:pt x="3089" y="1"/>
                  </a:moveTo>
                  <a:cubicBezTo>
                    <a:pt x="3089" y="1"/>
                    <a:pt x="0" y="3697"/>
                    <a:pt x="3107" y="7344"/>
                  </a:cubicBezTo>
                  <a:cubicBezTo>
                    <a:pt x="3107" y="7344"/>
                    <a:pt x="5153" y="2155"/>
                    <a:pt x="30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5"/>
            <p:cNvSpPr/>
            <p:nvPr/>
          </p:nvSpPr>
          <p:spPr>
            <a:xfrm>
              <a:off x="1196140" y="1991766"/>
              <a:ext cx="297363" cy="377316"/>
            </a:xfrm>
            <a:custGeom>
              <a:rect b="b" l="l" r="r" t="t"/>
              <a:pathLst>
                <a:path extrusionOk="0" h="7211" w="5683">
                  <a:moveTo>
                    <a:pt x="1994" y="1"/>
                  </a:moveTo>
                  <a:cubicBezTo>
                    <a:pt x="1845" y="1"/>
                    <a:pt x="1692" y="15"/>
                    <a:pt x="1537" y="48"/>
                  </a:cubicBezTo>
                  <a:cubicBezTo>
                    <a:pt x="384" y="295"/>
                    <a:pt x="0" y="708"/>
                    <a:pt x="0" y="708"/>
                  </a:cubicBezTo>
                  <a:lnTo>
                    <a:pt x="192" y="844"/>
                  </a:lnTo>
                  <a:cubicBezTo>
                    <a:pt x="192" y="844"/>
                    <a:pt x="4666" y="3996"/>
                    <a:pt x="5188" y="7211"/>
                  </a:cubicBezTo>
                  <a:cubicBezTo>
                    <a:pt x="5188" y="7211"/>
                    <a:pt x="5682" y="4721"/>
                    <a:pt x="5545" y="3908"/>
                  </a:cubicBezTo>
                  <a:lnTo>
                    <a:pt x="5545" y="3908"/>
                  </a:lnTo>
                  <a:lnTo>
                    <a:pt x="5133" y="4027"/>
                  </a:lnTo>
                  <a:lnTo>
                    <a:pt x="5568" y="3469"/>
                  </a:lnTo>
                  <a:cubicBezTo>
                    <a:pt x="5568" y="3469"/>
                    <a:pt x="5023" y="1962"/>
                    <a:pt x="4254" y="1512"/>
                  </a:cubicBezTo>
                  <a:lnTo>
                    <a:pt x="3705" y="1944"/>
                  </a:lnTo>
                  <a:lnTo>
                    <a:pt x="3733" y="594"/>
                  </a:lnTo>
                  <a:cubicBezTo>
                    <a:pt x="3733" y="594"/>
                    <a:pt x="2951" y="1"/>
                    <a:pt x="1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5"/>
            <p:cNvSpPr/>
            <p:nvPr/>
          </p:nvSpPr>
          <p:spPr>
            <a:xfrm>
              <a:off x="1224656" y="1883667"/>
              <a:ext cx="377943" cy="143161"/>
            </a:xfrm>
            <a:custGeom>
              <a:rect b="b" l="l" r="r" t="t"/>
              <a:pathLst>
                <a:path extrusionOk="0" h="2736" w="7223">
                  <a:moveTo>
                    <a:pt x="3798" y="0"/>
                  </a:moveTo>
                  <a:cubicBezTo>
                    <a:pt x="1254" y="0"/>
                    <a:pt x="0" y="2736"/>
                    <a:pt x="0" y="2736"/>
                  </a:cubicBezTo>
                  <a:cubicBezTo>
                    <a:pt x="1704" y="1645"/>
                    <a:pt x="7223" y="1457"/>
                    <a:pt x="7223" y="1457"/>
                  </a:cubicBezTo>
                  <a:cubicBezTo>
                    <a:pt x="5897" y="388"/>
                    <a:pt x="4756" y="0"/>
                    <a:pt x="3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5"/>
            <p:cNvSpPr/>
            <p:nvPr/>
          </p:nvSpPr>
          <p:spPr>
            <a:xfrm>
              <a:off x="1196140" y="1923432"/>
              <a:ext cx="393589" cy="134685"/>
            </a:xfrm>
            <a:custGeom>
              <a:rect b="b" l="l" r="r" t="t"/>
              <a:pathLst>
                <a:path extrusionOk="0" h="2574" w="7522">
                  <a:moveTo>
                    <a:pt x="2788" y="1"/>
                  </a:moveTo>
                  <a:cubicBezTo>
                    <a:pt x="2776" y="1"/>
                    <a:pt x="2764" y="1"/>
                    <a:pt x="2752" y="1"/>
                  </a:cubicBezTo>
                  <a:lnTo>
                    <a:pt x="2673" y="316"/>
                  </a:lnTo>
                  <a:lnTo>
                    <a:pt x="2618" y="4"/>
                  </a:lnTo>
                  <a:cubicBezTo>
                    <a:pt x="2327" y="19"/>
                    <a:pt x="2055" y="68"/>
                    <a:pt x="1805" y="144"/>
                  </a:cubicBezTo>
                  <a:lnTo>
                    <a:pt x="1805" y="642"/>
                  </a:lnTo>
                  <a:lnTo>
                    <a:pt x="1616" y="207"/>
                  </a:lnTo>
                  <a:cubicBezTo>
                    <a:pt x="0" y="680"/>
                    <a:pt x="292" y="2217"/>
                    <a:pt x="292" y="2217"/>
                  </a:cubicBezTo>
                  <a:cubicBezTo>
                    <a:pt x="1109" y="1967"/>
                    <a:pt x="2003" y="1876"/>
                    <a:pt x="2875" y="1876"/>
                  </a:cubicBezTo>
                  <a:cubicBezTo>
                    <a:pt x="5282" y="1876"/>
                    <a:pt x="7521" y="2574"/>
                    <a:pt x="7521" y="2574"/>
                  </a:cubicBezTo>
                  <a:cubicBezTo>
                    <a:pt x="6891" y="1938"/>
                    <a:pt x="6298" y="1445"/>
                    <a:pt x="5744" y="1066"/>
                  </a:cubicBezTo>
                  <a:lnTo>
                    <a:pt x="5532" y="1449"/>
                  </a:lnTo>
                  <a:lnTo>
                    <a:pt x="5563" y="947"/>
                  </a:lnTo>
                  <a:cubicBezTo>
                    <a:pt x="5068" y="628"/>
                    <a:pt x="4606" y="401"/>
                    <a:pt x="4175" y="249"/>
                  </a:cubicBezTo>
                  <a:cubicBezTo>
                    <a:pt x="4030" y="497"/>
                    <a:pt x="3823" y="840"/>
                    <a:pt x="3783" y="856"/>
                  </a:cubicBezTo>
                  <a:cubicBezTo>
                    <a:pt x="3782" y="856"/>
                    <a:pt x="3782" y="857"/>
                    <a:pt x="3781" y="857"/>
                  </a:cubicBezTo>
                  <a:cubicBezTo>
                    <a:pt x="3745" y="857"/>
                    <a:pt x="3874" y="429"/>
                    <a:pt x="3954" y="178"/>
                  </a:cubicBezTo>
                  <a:cubicBezTo>
                    <a:pt x="3821" y="139"/>
                    <a:pt x="3693" y="108"/>
                    <a:pt x="3568" y="82"/>
                  </a:cubicBezTo>
                  <a:cubicBezTo>
                    <a:pt x="3562" y="361"/>
                    <a:pt x="3531" y="796"/>
                    <a:pt x="3394" y="852"/>
                  </a:cubicBezTo>
                  <a:cubicBezTo>
                    <a:pt x="3386" y="855"/>
                    <a:pt x="3379" y="857"/>
                    <a:pt x="3373" y="857"/>
                  </a:cubicBezTo>
                  <a:cubicBezTo>
                    <a:pt x="3250" y="857"/>
                    <a:pt x="3315" y="339"/>
                    <a:pt x="3359" y="44"/>
                  </a:cubicBezTo>
                  <a:cubicBezTo>
                    <a:pt x="3162" y="14"/>
                    <a:pt x="2971" y="1"/>
                    <a:pt x="27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5"/>
            <p:cNvSpPr/>
            <p:nvPr/>
          </p:nvSpPr>
          <p:spPr>
            <a:xfrm>
              <a:off x="1211366" y="1989045"/>
              <a:ext cx="459204" cy="147661"/>
            </a:xfrm>
            <a:custGeom>
              <a:rect b="b" l="l" r="r" t="t"/>
              <a:pathLst>
                <a:path extrusionOk="0" h="2822" w="8776">
                  <a:moveTo>
                    <a:pt x="2328" y="0"/>
                  </a:moveTo>
                  <a:cubicBezTo>
                    <a:pt x="2310" y="0"/>
                    <a:pt x="2300" y="1"/>
                    <a:pt x="2300" y="1"/>
                  </a:cubicBezTo>
                  <a:cubicBezTo>
                    <a:pt x="503" y="225"/>
                    <a:pt x="1" y="963"/>
                    <a:pt x="1" y="963"/>
                  </a:cubicBezTo>
                  <a:lnTo>
                    <a:pt x="1914" y="1338"/>
                  </a:lnTo>
                  <a:cubicBezTo>
                    <a:pt x="4735" y="1370"/>
                    <a:pt x="8776" y="2822"/>
                    <a:pt x="8776" y="2822"/>
                  </a:cubicBezTo>
                  <a:cubicBezTo>
                    <a:pt x="5975" y="72"/>
                    <a:pt x="2665" y="0"/>
                    <a:pt x="23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5"/>
            <p:cNvSpPr/>
            <p:nvPr/>
          </p:nvSpPr>
          <p:spPr>
            <a:xfrm>
              <a:off x="1211366" y="1999666"/>
              <a:ext cx="378362" cy="256236"/>
            </a:xfrm>
            <a:custGeom>
              <a:rect b="b" l="l" r="r" t="t"/>
              <a:pathLst>
                <a:path extrusionOk="0" h="4897" w="7231">
                  <a:moveTo>
                    <a:pt x="2843" y="1"/>
                  </a:moveTo>
                  <a:cubicBezTo>
                    <a:pt x="2109" y="1"/>
                    <a:pt x="1206" y="233"/>
                    <a:pt x="1" y="760"/>
                  </a:cubicBezTo>
                  <a:cubicBezTo>
                    <a:pt x="1" y="760"/>
                    <a:pt x="3337" y="1068"/>
                    <a:pt x="7230" y="4896"/>
                  </a:cubicBezTo>
                  <a:cubicBezTo>
                    <a:pt x="7230" y="4896"/>
                    <a:pt x="6989" y="3715"/>
                    <a:pt x="6279" y="2488"/>
                  </a:cubicBezTo>
                  <a:lnTo>
                    <a:pt x="5837" y="2711"/>
                  </a:lnTo>
                  <a:lnTo>
                    <a:pt x="6056" y="2130"/>
                  </a:lnTo>
                  <a:cubicBezTo>
                    <a:pt x="5899" y="1889"/>
                    <a:pt x="5719" y="1649"/>
                    <a:pt x="5520" y="1421"/>
                  </a:cubicBezTo>
                  <a:lnTo>
                    <a:pt x="4645" y="1678"/>
                  </a:lnTo>
                  <a:cubicBezTo>
                    <a:pt x="4645" y="1678"/>
                    <a:pt x="4953" y="1302"/>
                    <a:pt x="5139" y="1024"/>
                  </a:cubicBezTo>
                  <a:cubicBezTo>
                    <a:pt x="4458" y="386"/>
                    <a:pt x="3790" y="1"/>
                    <a:pt x="28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5"/>
            <p:cNvSpPr/>
            <p:nvPr/>
          </p:nvSpPr>
          <p:spPr>
            <a:xfrm>
              <a:off x="836735" y="1923432"/>
              <a:ext cx="379095" cy="134685"/>
            </a:xfrm>
            <a:custGeom>
              <a:rect b="b" l="l" r="r" t="t"/>
              <a:pathLst>
                <a:path extrusionOk="0" h="2574" w="7245">
                  <a:moveTo>
                    <a:pt x="4731" y="1"/>
                  </a:moveTo>
                  <a:cubicBezTo>
                    <a:pt x="4549" y="1"/>
                    <a:pt x="4359" y="14"/>
                    <a:pt x="4160" y="44"/>
                  </a:cubicBezTo>
                  <a:cubicBezTo>
                    <a:pt x="4207" y="339"/>
                    <a:pt x="4270" y="857"/>
                    <a:pt x="4148" y="857"/>
                  </a:cubicBezTo>
                  <a:cubicBezTo>
                    <a:pt x="4142" y="857"/>
                    <a:pt x="4135" y="855"/>
                    <a:pt x="4128" y="852"/>
                  </a:cubicBezTo>
                  <a:cubicBezTo>
                    <a:pt x="3988" y="796"/>
                    <a:pt x="3957" y="361"/>
                    <a:pt x="3952" y="82"/>
                  </a:cubicBezTo>
                  <a:cubicBezTo>
                    <a:pt x="3827" y="108"/>
                    <a:pt x="3698" y="139"/>
                    <a:pt x="3566" y="178"/>
                  </a:cubicBezTo>
                  <a:cubicBezTo>
                    <a:pt x="3646" y="429"/>
                    <a:pt x="3775" y="857"/>
                    <a:pt x="3739" y="857"/>
                  </a:cubicBezTo>
                  <a:cubicBezTo>
                    <a:pt x="3738" y="857"/>
                    <a:pt x="3737" y="856"/>
                    <a:pt x="3736" y="856"/>
                  </a:cubicBezTo>
                  <a:cubicBezTo>
                    <a:pt x="3696" y="840"/>
                    <a:pt x="3490" y="497"/>
                    <a:pt x="3345" y="249"/>
                  </a:cubicBezTo>
                  <a:cubicBezTo>
                    <a:pt x="2914" y="401"/>
                    <a:pt x="2452" y="628"/>
                    <a:pt x="1957" y="947"/>
                  </a:cubicBezTo>
                  <a:lnTo>
                    <a:pt x="1988" y="1449"/>
                  </a:lnTo>
                  <a:lnTo>
                    <a:pt x="1988" y="1449"/>
                  </a:lnTo>
                  <a:lnTo>
                    <a:pt x="1778" y="1066"/>
                  </a:lnTo>
                  <a:cubicBezTo>
                    <a:pt x="1223" y="1445"/>
                    <a:pt x="631" y="1938"/>
                    <a:pt x="0" y="2574"/>
                  </a:cubicBezTo>
                  <a:cubicBezTo>
                    <a:pt x="0" y="2574"/>
                    <a:pt x="2352" y="1747"/>
                    <a:pt x="4827" y="1747"/>
                  </a:cubicBezTo>
                  <a:cubicBezTo>
                    <a:pt x="5629" y="1747"/>
                    <a:pt x="6443" y="1833"/>
                    <a:pt x="7195" y="2063"/>
                  </a:cubicBezTo>
                  <a:cubicBezTo>
                    <a:pt x="7195" y="2063"/>
                    <a:pt x="7244" y="698"/>
                    <a:pt x="5903" y="207"/>
                  </a:cubicBezTo>
                  <a:lnTo>
                    <a:pt x="5715" y="642"/>
                  </a:lnTo>
                  <a:lnTo>
                    <a:pt x="5715" y="144"/>
                  </a:lnTo>
                  <a:cubicBezTo>
                    <a:pt x="5465" y="68"/>
                    <a:pt x="5195" y="19"/>
                    <a:pt x="4901" y="4"/>
                  </a:cubicBezTo>
                  <a:lnTo>
                    <a:pt x="4847" y="316"/>
                  </a:lnTo>
                  <a:lnTo>
                    <a:pt x="4767" y="1"/>
                  </a:lnTo>
                  <a:cubicBezTo>
                    <a:pt x="4755" y="1"/>
                    <a:pt x="4743" y="1"/>
                    <a:pt x="47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5"/>
            <p:cNvSpPr/>
            <p:nvPr/>
          </p:nvSpPr>
          <p:spPr>
            <a:xfrm>
              <a:off x="755740" y="1989045"/>
              <a:ext cx="455698" cy="147661"/>
            </a:xfrm>
            <a:custGeom>
              <a:rect b="b" l="l" r="r" t="t"/>
              <a:pathLst>
                <a:path extrusionOk="0" h="2822" w="8709">
                  <a:moveTo>
                    <a:pt x="6448" y="0"/>
                  </a:moveTo>
                  <a:cubicBezTo>
                    <a:pt x="6111" y="0"/>
                    <a:pt x="2802" y="72"/>
                    <a:pt x="1" y="2822"/>
                  </a:cubicBezTo>
                  <a:cubicBezTo>
                    <a:pt x="1" y="2822"/>
                    <a:pt x="4041" y="1370"/>
                    <a:pt x="6864" y="1338"/>
                  </a:cubicBezTo>
                  <a:lnTo>
                    <a:pt x="8709" y="963"/>
                  </a:lnTo>
                  <a:cubicBezTo>
                    <a:pt x="8709" y="963"/>
                    <a:pt x="8274" y="225"/>
                    <a:pt x="6477" y="1"/>
                  </a:cubicBezTo>
                  <a:cubicBezTo>
                    <a:pt x="6477" y="1"/>
                    <a:pt x="6467" y="0"/>
                    <a:pt x="64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5"/>
            <p:cNvSpPr/>
            <p:nvPr/>
          </p:nvSpPr>
          <p:spPr>
            <a:xfrm>
              <a:off x="829410" y="1999143"/>
              <a:ext cx="382025" cy="255398"/>
            </a:xfrm>
            <a:custGeom>
              <a:rect b="b" l="l" r="r" t="t"/>
              <a:pathLst>
                <a:path extrusionOk="0" h="4881" w="7301">
                  <a:moveTo>
                    <a:pt x="4403" y="0"/>
                  </a:moveTo>
                  <a:cubicBezTo>
                    <a:pt x="3451" y="0"/>
                    <a:pt x="2767" y="376"/>
                    <a:pt x="2092" y="1009"/>
                  </a:cubicBezTo>
                  <a:cubicBezTo>
                    <a:pt x="2278" y="1284"/>
                    <a:pt x="2586" y="1663"/>
                    <a:pt x="2586" y="1663"/>
                  </a:cubicBezTo>
                  <a:lnTo>
                    <a:pt x="1709" y="1406"/>
                  </a:lnTo>
                  <a:cubicBezTo>
                    <a:pt x="1512" y="1634"/>
                    <a:pt x="1332" y="1873"/>
                    <a:pt x="1175" y="2114"/>
                  </a:cubicBezTo>
                  <a:lnTo>
                    <a:pt x="1394" y="2696"/>
                  </a:lnTo>
                  <a:lnTo>
                    <a:pt x="952" y="2473"/>
                  </a:lnTo>
                  <a:cubicBezTo>
                    <a:pt x="242" y="3700"/>
                    <a:pt x="1" y="4881"/>
                    <a:pt x="1" y="4881"/>
                  </a:cubicBezTo>
                  <a:cubicBezTo>
                    <a:pt x="3894" y="1052"/>
                    <a:pt x="7301" y="770"/>
                    <a:pt x="7301" y="770"/>
                  </a:cubicBezTo>
                  <a:cubicBezTo>
                    <a:pt x="6081" y="237"/>
                    <a:pt x="5158" y="0"/>
                    <a:pt x="44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5"/>
            <p:cNvSpPr/>
            <p:nvPr/>
          </p:nvSpPr>
          <p:spPr>
            <a:xfrm>
              <a:off x="861275" y="2000399"/>
              <a:ext cx="355025" cy="311072"/>
            </a:xfrm>
            <a:custGeom>
              <a:rect b="b" l="l" r="r" t="t"/>
              <a:pathLst>
                <a:path extrusionOk="0" h="5945" w="6785">
                  <a:moveTo>
                    <a:pt x="4927" y="1"/>
                  </a:moveTo>
                  <a:cubicBezTo>
                    <a:pt x="3881" y="1"/>
                    <a:pt x="3055" y="748"/>
                    <a:pt x="3055" y="748"/>
                  </a:cubicBezTo>
                  <a:lnTo>
                    <a:pt x="3041" y="1755"/>
                  </a:lnTo>
                  <a:lnTo>
                    <a:pt x="2613" y="1708"/>
                  </a:lnTo>
                  <a:cubicBezTo>
                    <a:pt x="1887" y="2221"/>
                    <a:pt x="1472" y="3770"/>
                    <a:pt x="1472" y="3770"/>
                  </a:cubicBezTo>
                  <a:lnTo>
                    <a:pt x="1954" y="4288"/>
                  </a:lnTo>
                  <a:lnTo>
                    <a:pt x="1417" y="4111"/>
                  </a:lnTo>
                  <a:cubicBezTo>
                    <a:pt x="861" y="5152"/>
                    <a:pt x="0" y="5944"/>
                    <a:pt x="0" y="5944"/>
                  </a:cubicBezTo>
                  <a:cubicBezTo>
                    <a:pt x="2938" y="4902"/>
                    <a:pt x="6605" y="695"/>
                    <a:pt x="6605" y="695"/>
                  </a:cubicBezTo>
                  <a:lnTo>
                    <a:pt x="6784" y="543"/>
                  </a:lnTo>
                  <a:cubicBezTo>
                    <a:pt x="6784" y="543"/>
                    <a:pt x="6366" y="164"/>
                    <a:pt x="5197" y="17"/>
                  </a:cubicBezTo>
                  <a:cubicBezTo>
                    <a:pt x="5106" y="6"/>
                    <a:pt x="5016" y="1"/>
                    <a:pt x="49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5"/>
            <p:cNvSpPr/>
            <p:nvPr/>
          </p:nvSpPr>
          <p:spPr>
            <a:xfrm>
              <a:off x="1006679" y="1856302"/>
              <a:ext cx="206945" cy="183138"/>
            </a:xfrm>
            <a:custGeom>
              <a:rect b="b" l="l" r="r" t="t"/>
              <a:pathLst>
                <a:path extrusionOk="0" h="3500" w="3955">
                  <a:moveTo>
                    <a:pt x="799" y="0"/>
                  </a:moveTo>
                  <a:cubicBezTo>
                    <a:pt x="550" y="0"/>
                    <a:pt x="285" y="25"/>
                    <a:pt x="1" y="79"/>
                  </a:cubicBezTo>
                  <a:cubicBezTo>
                    <a:pt x="1" y="79"/>
                    <a:pt x="255" y="878"/>
                    <a:pt x="1003" y="1487"/>
                  </a:cubicBezTo>
                  <a:lnTo>
                    <a:pt x="1405" y="1148"/>
                  </a:lnTo>
                  <a:lnTo>
                    <a:pt x="1162" y="1608"/>
                  </a:lnTo>
                  <a:cubicBezTo>
                    <a:pt x="1307" y="1711"/>
                    <a:pt x="1483" y="1826"/>
                    <a:pt x="1681" y="1943"/>
                  </a:cubicBezTo>
                  <a:cubicBezTo>
                    <a:pt x="1833" y="1766"/>
                    <a:pt x="2115" y="1467"/>
                    <a:pt x="2300" y="1456"/>
                  </a:cubicBezTo>
                  <a:lnTo>
                    <a:pt x="2300" y="1456"/>
                  </a:lnTo>
                  <a:cubicBezTo>
                    <a:pt x="2300" y="1456"/>
                    <a:pt x="2050" y="1871"/>
                    <a:pt x="1927" y="2088"/>
                  </a:cubicBezTo>
                  <a:cubicBezTo>
                    <a:pt x="2007" y="2134"/>
                    <a:pt x="2086" y="2179"/>
                    <a:pt x="2170" y="2226"/>
                  </a:cubicBezTo>
                  <a:lnTo>
                    <a:pt x="2500" y="1918"/>
                  </a:lnTo>
                  <a:lnTo>
                    <a:pt x="2349" y="2326"/>
                  </a:lnTo>
                  <a:cubicBezTo>
                    <a:pt x="3233" y="2809"/>
                    <a:pt x="3913" y="3500"/>
                    <a:pt x="3913" y="3500"/>
                  </a:cubicBezTo>
                  <a:cubicBezTo>
                    <a:pt x="3913" y="3500"/>
                    <a:pt x="3954" y="1871"/>
                    <a:pt x="3014" y="905"/>
                  </a:cubicBezTo>
                  <a:lnTo>
                    <a:pt x="2809" y="1079"/>
                  </a:lnTo>
                  <a:lnTo>
                    <a:pt x="2809" y="1079"/>
                  </a:lnTo>
                  <a:lnTo>
                    <a:pt x="2858" y="757"/>
                  </a:lnTo>
                  <a:cubicBezTo>
                    <a:pt x="2668" y="588"/>
                    <a:pt x="2454" y="436"/>
                    <a:pt x="2210" y="314"/>
                  </a:cubicBezTo>
                  <a:cubicBezTo>
                    <a:pt x="2072" y="521"/>
                    <a:pt x="1819" y="891"/>
                    <a:pt x="1735" y="891"/>
                  </a:cubicBezTo>
                  <a:cubicBezTo>
                    <a:pt x="1729" y="891"/>
                    <a:pt x="1724" y="889"/>
                    <a:pt x="1720" y="885"/>
                  </a:cubicBezTo>
                  <a:cubicBezTo>
                    <a:pt x="1657" y="827"/>
                    <a:pt x="1893" y="425"/>
                    <a:pt x="2014" y="226"/>
                  </a:cubicBezTo>
                  <a:cubicBezTo>
                    <a:pt x="1936" y="193"/>
                    <a:pt x="1855" y="164"/>
                    <a:pt x="1771" y="139"/>
                  </a:cubicBezTo>
                  <a:lnTo>
                    <a:pt x="1574" y="423"/>
                  </a:lnTo>
                  <a:lnTo>
                    <a:pt x="1574" y="423"/>
                  </a:lnTo>
                  <a:lnTo>
                    <a:pt x="1644" y="102"/>
                  </a:lnTo>
                  <a:cubicBezTo>
                    <a:pt x="1469" y="57"/>
                    <a:pt x="1280" y="26"/>
                    <a:pt x="1079" y="10"/>
                  </a:cubicBezTo>
                  <a:lnTo>
                    <a:pt x="1079" y="10"/>
                  </a:lnTo>
                  <a:cubicBezTo>
                    <a:pt x="1082" y="226"/>
                    <a:pt x="1070" y="529"/>
                    <a:pt x="1067" y="596"/>
                  </a:cubicBezTo>
                  <a:lnTo>
                    <a:pt x="1067" y="596"/>
                  </a:lnTo>
                  <a:cubicBezTo>
                    <a:pt x="1065" y="496"/>
                    <a:pt x="942" y="168"/>
                    <a:pt x="874" y="1"/>
                  </a:cubicBezTo>
                  <a:cubicBezTo>
                    <a:pt x="849" y="1"/>
                    <a:pt x="824" y="0"/>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5"/>
            <p:cNvSpPr/>
            <p:nvPr/>
          </p:nvSpPr>
          <p:spPr>
            <a:xfrm>
              <a:off x="1211366" y="2039379"/>
              <a:ext cx="131022" cy="381763"/>
            </a:xfrm>
            <a:custGeom>
              <a:rect b="b" l="l" r="r" t="t"/>
              <a:pathLst>
                <a:path extrusionOk="0" h="7296" w="2504">
                  <a:moveTo>
                    <a:pt x="1" y="1"/>
                  </a:moveTo>
                  <a:cubicBezTo>
                    <a:pt x="1" y="1"/>
                    <a:pt x="79" y="863"/>
                    <a:pt x="124" y="1974"/>
                  </a:cubicBezTo>
                  <a:cubicBezTo>
                    <a:pt x="314" y="2028"/>
                    <a:pt x="532" y="2092"/>
                    <a:pt x="532" y="2092"/>
                  </a:cubicBezTo>
                  <a:lnTo>
                    <a:pt x="139" y="2228"/>
                  </a:lnTo>
                  <a:cubicBezTo>
                    <a:pt x="146" y="2318"/>
                    <a:pt x="155" y="2409"/>
                    <a:pt x="164" y="2501"/>
                  </a:cubicBezTo>
                  <a:cubicBezTo>
                    <a:pt x="381" y="2539"/>
                    <a:pt x="740" y="2615"/>
                    <a:pt x="738" y="2695"/>
                  </a:cubicBezTo>
                  <a:cubicBezTo>
                    <a:pt x="738" y="2756"/>
                    <a:pt x="531" y="2772"/>
                    <a:pt x="336" y="2772"/>
                  </a:cubicBezTo>
                  <a:cubicBezTo>
                    <a:pt x="289" y="2772"/>
                    <a:pt x="242" y="2771"/>
                    <a:pt x="198" y="2769"/>
                  </a:cubicBezTo>
                  <a:lnTo>
                    <a:pt x="198" y="2769"/>
                  </a:lnTo>
                  <a:cubicBezTo>
                    <a:pt x="235" y="3012"/>
                    <a:pt x="285" y="3251"/>
                    <a:pt x="354" y="3483"/>
                  </a:cubicBezTo>
                  <a:cubicBezTo>
                    <a:pt x="437" y="3482"/>
                    <a:pt x="532" y="3481"/>
                    <a:pt x="620" y="3481"/>
                  </a:cubicBezTo>
                  <a:cubicBezTo>
                    <a:pt x="746" y="3481"/>
                    <a:pt x="858" y="3483"/>
                    <a:pt x="901" y="3491"/>
                  </a:cubicBezTo>
                  <a:lnTo>
                    <a:pt x="437" y="3733"/>
                  </a:lnTo>
                  <a:cubicBezTo>
                    <a:pt x="479" y="3844"/>
                    <a:pt x="524" y="3953"/>
                    <a:pt x="575" y="4056"/>
                  </a:cubicBezTo>
                  <a:cubicBezTo>
                    <a:pt x="746" y="3962"/>
                    <a:pt x="970" y="3864"/>
                    <a:pt x="1222" y="3829"/>
                  </a:cubicBezTo>
                  <a:lnTo>
                    <a:pt x="1222" y="3829"/>
                  </a:lnTo>
                  <a:lnTo>
                    <a:pt x="735" y="4375"/>
                  </a:lnTo>
                  <a:cubicBezTo>
                    <a:pt x="876" y="4661"/>
                    <a:pt x="1003" y="4944"/>
                    <a:pt x="1115" y="5212"/>
                  </a:cubicBezTo>
                  <a:cubicBezTo>
                    <a:pt x="1233" y="5147"/>
                    <a:pt x="1385" y="5078"/>
                    <a:pt x="1543" y="5056"/>
                  </a:cubicBezTo>
                  <a:lnTo>
                    <a:pt x="1543" y="5056"/>
                  </a:lnTo>
                  <a:lnTo>
                    <a:pt x="1200" y="5422"/>
                  </a:lnTo>
                  <a:cubicBezTo>
                    <a:pt x="1622" y="6484"/>
                    <a:pt x="1807" y="7296"/>
                    <a:pt x="1807" y="7296"/>
                  </a:cubicBezTo>
                  <a:cubicBezTo>
                    <a:pt x="1807" y="7296"/>
                    <a:pt x="2206" y="6083"/>
                    <a:pt x="2400" y="4705"/>
                  </a:cubicBezTo>
                  <a:cubicBezTo>
                    <a:pt x="2284" y="4630"/>
                    <a:pt x="2099" y="4491"/>
                    <a:pt x="1766" y="4451"/>
                  </a:cubicBezTo>
                  <a:lnTo>
                    <a:pt x="2432" y="4451"/>
                  </a:lnTo>
                  <a:cubicBezTo>
                    <a:pt x="2474" y="4114"/>
                    <a:pt x="2499" y="3771"/>
                    <a:pt x="2503" y="3438"/>
                  </a:cubicBezTo>
                  <a:lnTo>
                    <a:pt x="1766" y="3308"/>
                  </a:lnTo>
                  <a:lnTo>
                    <a:pt x="2501" y="3184"/>
                  </a:lnTo>
                  <a:cubicBezTo>
                    <a:pt x="2499" y="3115"/>
                    <a:pt x="2498" y="3048"/>
                    <a:pt x="2494" y="2981"/>
                  </a:cubicBezTo>
                  <a:cubicBezTo>
                    <a:pt x="2472" y="2615"/>
                    <a:pt x="2374" y="2278"/>
                    <a:pt x="2233" y="1970"/>
                  </a:cubicBezTo>
                  <a:cubicBezTo>
                    <a:pt x="1945" y="2032"/>
                    <a:pt x="1662" y="2177"/>
                    <a:pt x="1662" y="2177"/>
                  </a:cubicBezTo>
                  <a:lnTo>
                    <a:pt x="2139" y="1784"/>
                  </a:lnTo>
                  <a:cubicBezTo>
                    <a:pt x="2088" y="1690"/>
                    <a:pt x="2034" y="1599"/>
                    <a:pt x="1978" y="1510"/>
                  </a:cubicBezTo>
                  <a:cubicBezTo>
                    <a:pt x="1854" y="1574"/>
                    <a:pt x="1706" y="1638"/>
                    <a:pt x="1593" y="1638"/>
                  </a:cubicBezTo>
                  <a:cubicBezTo>
                    <a:pt x="1576" y="1638"/>
                    <a:pt x="1559" y="1637"/>
                    <a:pt x="1543" y="1633"/>
                  </a:cubicBezTo>
                  <a:cubicBezTo>
                    <a:pt x="1365" y="1597"/>
                    <a:pt x="1708" y="1407"/>
                    <a:pt x="1853" y="1331"/>
                  </a:cubicBezTo>
                  <a:cubicBezTo>
                    <a:pt x="1189" y="428"/>
                    <a:pt x="1"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5"/>
            <p:cNvSpPr/>
            <p:nvPr/>
          </p:nvSpPr>
          <p:spPr>
            <a:xfrm>
              <a:off x="1062613" y="2039379"/>
              <a:ext cx="153783" cy="403007"/>
            </a:xfrm>
            <a:custGeom>
              <a:rect b="b" l="l" r="r" t="t"/>
              <a:pathLst>
                <a:path extrusionOk="0" h="7702" w="2939">
                  <a:moveTo>
                    <a:pt x="2844" y="1"/>
                  </a:moveTo>
                  <a:cubicBezTo>
                    <a:pt x="2844" y="1"/>
                    <a:pt x="1885" y="151"/>
                    <a:pt x="1084" y="999"/>
                  </a:cubicBezTo>
                  <a:cubicBezTo>
                    <a:pt x="1137" y="1157"/>
                    <a:pt x="1166" y="1322"/>
                    <a:pt x="1083" y="1371"/>
                  </a:cubicBezTo>
                  <a:cubicBezTo>
                    <a:pt x="1066" y="1380"/>
                    <a:pt x="1050" y="1384"/>
                    <a:pt x="1033" y="1384"/>
                  </a:cubicBezTo>
                  <a:cubicBezTo>
                    <a:pt x="974" y="1384"/>
                    <a:pt x="914" y="1329"/>
                    <a:pt x="862" y="1260"/>
                  </a:cubicBezTo>
                  <a:cubicBezTo>
                    <a:pt x="700" y="1470"/>
                    <a:pt x="552" y="1713"/>
                    <a:pt x="425" y="1996"/>
                  </a:cubicBezTo>
                  <a:lnTo>
                    <a:pt x="947" y="2474"/>
                  </a:lnTo>
                  <a:cubicBezTo>
                    <a:pt x="822" y="2367"/>
                    <a:pt x="546" y="2287"/>
                    <a:pt x="327" y="2237"/>
                  </a:cubicBezTo>
                  <a:cubicBezTo>
                    <a:pt x="289" y="2342"/>
                    <a:pt x="255" y="2452"/>
                    <a:pt x="222" y="2565"/>
                  </a:cubicBezTo>
                  <a:cubicBezTo>
                    <a:pt x="434" y="2662"/>
                    <a:pt x="728" y="2813"/>
                    <a:pt x="700" y="2893"/>
                  </a:cubicBezTo>
                  <a:cubicBezTo>
                    <a:pt x="692" y="2917"/>
                    <a:pt x="661" y="2927"/>
                    <a:pt x="617" y="2927"/>
                  </a:cubicBezTo>
                  <a:cubicBezTo>
                    <a:pt x="501" y="2927"/>
                    <a:pt x="294" y="2861"/>
                    <a:pt x="155" y="2813"/>
                  </a:cubicBezTo>
                  <a:cubicBezTo>
                    <a:pt x="108" y="3023"/>
                    <a:pt x="72" y="3233"/>
                    <a:pt x="50" y="3443"/>
                  </a:cubicBezTo>
                  <a:cubicBezTo>
                    <a:pt x="278" y="3467"/>
                    <a:pt x="630" y="3516"/>
                    <a:pt x="412" y="3578"/>
                  </a:cubicBezTo>
                  <a:cubicBezTo>
                    <a:pt x="282" y="3614"/>
                    <a:pt x="144" y="3650"/>
                    <a:pt x="28" y="3679"/>
                  </a:cubicBezTo>
                  <a:cubicBezTo>
                    <a:pt x="1" y="4076"/>
                    <a:pt x="12" y="4465"/>
                    <a:pt x="48" y="4837"/>
                  </a:cubicBezTo>
                  <a:lnTo>
                    <a:pt x="535" y="4752"/>
                  </a:lnTo>
                  <a:lnTo>
                    <a:pt x="535" y="4752"/>
                  </a:lnTo>
                  <a:cubicBezTo>
                    <a:pt x="445" y="4786"/>
                    <a:pt x="202" y="5014"/>
                    <a:pt x="81" y="5128"/>
                  </a:cubicBezTo>
                  <a:cubicBezTo>
                    <a:pt x="276" y="6591"/>
                    <a:pt x="824" y="7701"/>
                    <a:pt x="824" y="7701"/>
                  </a:cubicBezTo>
                  <a:cubicBezTo>
                    <a:pt x="824" y="7701"/>
                    <a:pt x="682" y="6149"/>
                    <a:pt x="1427" y="5540"/>
                  </a:cubicBezTo>
                  <a:cubicBezTo>
                    <a:pt x="1621" y="5382"/>
                    <a:pt x="1829" y="5018"/>
                    <a:pt x="2025" y="4545"/>
                  </a:cubicBezTo>
                  <a:cubicBezTo>
                    <a:pt x="1822" y="4427"/>
                    <a:pt x="1499" y="4262"/>
                    <a:pt x="1257" y="4259"/>
                  </a:cubicBezTo>
                  <a:cubicBezTo>
                    <a:pt x="1220" y="4259"/>
                    <a:pt x="1186" y="4262"/>
                    <a:pt x="1153" y="4270"/>
                  </a:cubicBezTo>
                  <a:cubicBezTo>
                    <a:pt x="1112" y="4279"/>
                    <a:pt x="1090" y="4283"/>
                    <a:pt x="1084" y="4283"/>
                  </a:cubicBezTo>
                  <a:cubicBezTo>
                    <a:pt x="1050" y="4283"/>
                    <a:pt x="1485" y="4168"/>
                    <a:pt x="1895" y="4168"/>
                  </a:cubicBezTo>
                  <a:cubicBezTo>
                    <a:pt x="1988" y="4168"/>
                    <a:pt x="2080" y="4174"/>
                    <a:pt x="2164" y="4188"/>
                  </a:cubicBezTo>
                  <a:cubicBezTo>
                    <a:pt x="2242" y="3972"/>
                    <a:pt x="2318" y="3741"/>
                    <a:pt x="2389" y="3501"/>
                  </a:cubicBezTo>
                  <a:cubicBezTo>
                    <a:pt x="2065" y="3422"/>
                    <a:pt x="1581" y="3308"/>
                    <a:pt x="1581" y="3308"/>
                  </a:cubicBezTo>
                  <a:lnTo>
                    <a:pt x="2445" y="3308"/>
                  </a:lnTo>
                  <a:cubicBezTo>
                    <a:pt x="2505" y="3097"/>
                    <a:pt x="2559" y="2884"/>
                    <a:pt x="2610" y="2668"/>
                  </a:cubicBezTo>
                  <a:cubicBezTo>
                    <a:pt x="2421" y="2570"/>
                    <a:pt x="2101" y="2453"/>
                    <a:pt x="1841" y="2440"/>
                  </a:cubicBezTo>
                  <a:lnTo>
                    <a:pt x="2661" y="2440"/>
                  </a:lnTo>
                  <a:cubicBezTo>
                    <a:pt x="2692" y="2293"/>
                    <a:pt x="2721" y="2146"/>
                    <a:pt x="2748" y="2001"/>
                  </a:cubicBezTo>
                  <a:lnTo>
                    <a:pt x="2748" y="2001"/>
                  </a:lnTo>
                  <a:cubicBezTo>
                    <a:pt x="2662" y="2012"/>
                    <a:pt x="2533" y="2025"/>
                    <a:pt x="2414" y="2025"/>
                  </a:cubicBezTo>
                  <a:cubicBezTo>
                    <a:pt x="2314" y="2025"/>
                    <a:pt x="2222" y="2016"/>
                    <a:pt x="2170" y="1988"/>
                  </a:cubicBezTo>
                  <a:cubicBezTo>
                    <a:pt x="2034" y="1918"/>
                    <a:pt x="2587" y="1829"/>
                    <a:pt x="2780" y="1802"/>
                  </a:cubicBezTo>
                  <a:cubicBezTo>
                    <a:pt x="2900" y="1073"/>
                    <a:pt x="2938" y="410"/>
                    <a:pt x="28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5"/>
            <p:cNvSpPr/>
            <p:nvPr/>
          </p:nvSpPr>
          <p:spPr>
            <a:xfrm>
              <a:off x="536769" y="1422496"/>
              <a:ext cx="198364" cy="2975043"/>
            </a:xfrm>
            <a:custGeom>
              <a:rect b="b" l="l" r="r" t="t"/>
              <a:pathLst>
                <a:path extrusionOk="0" h="56857" w="3791">
                  <a:moveTo>
                    <a:pt x="519" y="1"/>
                  </a:moveTo>
                  <a:lnTo>
                    <a:pt x="0" y="548"/>
                  </a:lnTo>
                  <a:cubicBezTo>
                    <a:pt x="0" y="548"/>
                    <a:pt x="1124" y="2961"/>
                    <a:pt x="1193" y="6120"/>
                  </a:cubicBezTo>
                  <a:cubicBezTo>
                    <a:pt x="1263" y="9280"/>
                    <a:pt x="1263" y="18493"/>
                    <a:pt x="1053" y="21082"/>
                  </a:cubicBezTo>
                  <a:cubicBezTo>
                    <a:pt x="843" y="23671"/>
                    <a:pt x="1334" y="30615"/>
                    <a:pt x="1615" y="32198"/>
                  </a:cubicBezTo>
                  <a:cubicBezTo>
                    <a:pt x="1896" y="33782"/>
                    <a:pt x="1966" y="34137"/>
                    <a:pt x="1473" y="35750"/>
                  </a:cubicBezTo>
                  <a:cubicBezTo>
                    <a:pt x="982" y="37362"/>
                    <a:pt x="1825" y="48667"/>
                    <a:pt x="1896" y="51124"/>
                  </a:cubicBezTo>
                  <a:cubicBezTo>
                    <a:pt x="1964" y="53580"/>
                    <a:pt x="1896" y="56840"/>
                    <a:pt x="1896" y="56840"/>
                  </a:cubicBezTo>
                  <a:lnTo>
                    <a:pt x="3791" y="56856"/>
                  </a:lnTo>
                  <a:cubicBezTo>
                    <a:pt x="3791" y="56856"/>
                    <a:pt x="2667" y="46384"/>
                    <a:pt x="2387" y="39839"/>
                  </a:cubicBezTo>
                  <a:cubicBezTo>
                    <a:pt x="2106" y="33294"/>
                    <a:pt x="3370" y="37192"/>
                    <a:pt x="2387" y="30924"/>
                  </a:cubicBezTo>
                  <a:cubicBezTo>
                    <a:pt x="1405" y="24657"/>
                    <a:pt x="1685" y="19060"/>
                    <a:pt x="1685" y="14949"/>
                  </a:cubicBezTo>
                  <a:cubicBezTo>
                    <a:pt x="1685" y="10838"/>
                    <a:pt x="2173" y="5623"/>
                    <a:pt x="1647" y="3315"/>
                  </a:cubicBezTo>
                  <a:cubicBezTo>
                    <a:pt x="1124" y="1006"/>
                    <a:pt x="519" y="1"/>
                    <a:pt x="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5"/>
            <p:cNvSpPr/>
            <p:nvPr/>
          </p:nvSpPr>
          <p:spPr>
            <a:xfrm>
              <a:off x="565494" y="1409310"/>
              <a:ext cx="294537" cy="275020"/>
            </a:xfrm>
            <a:custGeom>
              <a:rect b="b" l="l" r="r" t="t"/>
              <a:pathLst>
                <a:path extrusionOk="0" h="5256" w="5629">
                  <a:moveTo>
                    <a:pt x="0" y="1"/>
                  </a:moveTo>
                  <a:cubicBezTo>
                    <a:pt x="0" y="1"/>
                    <a:pt x="805" y="2438"/>
                    <a:pt x="1966" y="3525"/>
                  </a:cubicBezTo>
                  <a:cubicBezTo>
                    <a:pt x="3128" y="4610"/>
                    <a:pt x="5628" y="5255"/>
                    <a:pt x="5628" y="5255"/>
                  </a:cubicBezTo>
                  <a:cubicBezTo>
                    <a:pt x="4445" y="974"/>
                    <a:pt x="1"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5"/>
            <p:cNvSpPr/>
            <p:nvPr/>
          </p:nvSpPr>
          <p:spPr>
            <a:xfrm>
              <a:off x="559320" y="1247215"/>
              <a:ext cx="272509" cy="123853"/>
            </a:xfrm>
            <a:custGeom>
              <a:rect b="b" l="l" r="r" t="t"/>
              <a:pathLst>
                <a:path extrusionOk="0" h="2367" w="5208">
                  <a:moveTo>
                    <a:pt x="3727" y="0"/>
                  </a:moveTo>
                  <a:cubicBezTo>
                    <a:pt x="1054" y="0"/>
                    <a:pt x="1" y="2367"/>
                    <a:pt x="1" y="2367"/>
                  </a:cubicBezTo>
                  <a:cubicBezTo>
                    <a:pt x="1785" y="936"/>
                    <a:pt x="5208" y="222"/>
                    <a:pt x="5208" y="222"/>
                  </a:cubicBezTo>
                  <a:cubicBezTo>
                    <a:pt x="4667" y="67"/>
                    <a:pt x="4174" y="0"/>
                    <a:pt x="37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5"/>
            <p:cNvSpPr/>
            <p:nvPr/>
          </p:nvSpPr>
          <p:spPr>
            <a:xfrm>
              <a:off x="265266" y="1409310"/>
              <a:ext cx="300293" cy="416559"/>
            </a:xfrm>
            <a:custGeom>
              <a:rect b="b" l="l" r="r" t="t"/>
              <a:pathLst>
                <a:path extrusionOk="0" h="7961" w="5739">
                  <a:moveTo>
                    <a:pt x="5738" y="1"/>
                  </a:moveTo>
                  <a:cubicBezTo>
                    <a:pt x="5738" y="1"/>
                    <a:pt x="0" y="2663"/>
                    <a:pt x="3977" y="7961"/>
                  </a:cubicBezTo>
                  <a:cubicBezTo>
                    <a:pt x="3977" y="7961"/>
                    <a:pt x="3702" y="1963"/>
                    <a:pt x="5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5"/>
            <p:cNvSpPr/>
            <p:nvPr/>
          </p:nvSpPr>
          <p:spPr>
            <a:xfrm>
              <a:off x="435106" y="1151151"/>
              <a:ext cx="153208" cy="259951"/>
            </a:xfrm>
            <a:custGeom>
              <a:rect b="b" l="l" r="r" t="t"/>
              <a:pathLst>
                <a:path extrusionOk="0" h="4968" w="2928">
                  <a:moveTo>
                    <a:pt x="1974" y="1"/>
                  </a:moveTo>
                  <a:cubicBezTo>
                    <a:pt x="1744" y="1"/>
                    <a:pt x="1527" y="231"/>
                    <a:pt x="1527" y="231"/>
                  </a:cubicBezTo>
                  <a:lnTo>
                    <a:pt x="1383" y="16"/>
                  </a:lnTo>
                  <a:cubicBezTo>
                    <a:pt x="916" y="70"/>
                    <a:pt x="1" y="844"/>
                    <a:pt x="273" y="972"/>
                  </a:cubicBezTo>
                  <a:cubicBezTo>
                    <a:pt x="546" y="1103"/>
                    <a:pt x="1190" y="1367"/>
                    <a:pt x="1190" y="1367"/>
                  </a:cubicBezTo>
                  <a:cubicBezTo>
                    <a:pt x="1190" y="1367"/>
                    <a:pt x="166" y="1467"/>
                    <a:pt x="387" y="1496"/>
                  </a:cubicBezTo>
                  <a:cubicBezTo>
                    <a:pt x="608" y="1527"/>
                    <a:pt x="1249" y="1813"/>
                    <a:pt x="1249" y="1813"/>
                  </a:cubicBezTo>
                  <a:lnTo>
                    <a:pt x="731" y="1896"/>
                  </a:lnTo>
                  <a:cubicBezTo>
                    <a:pt x="1208" y="2166"/>
                    <a:pt x="2284" y="4968"/>
                    <a:pt x="2284" y="4968"/>
                  </a:cubicBezTo>
                  <a:lnTo>
                    <a:pt x="2583" y="3590"/>
                  </a:lnTo>
                  <a:cubicBezTo>
                    <a:pt x="2583" y="3590"/>
                    <a:pt x="2318" y="3417"/>
                    <a:pt x="2230" y="3301"/>
                  </a:cubicBezTo>
                  <a:cubicBezTo>
                    <a:pt x="2190" y="3248"/>
                    <a:pt x="2276" y="3233"/>
                    <a:pt x="2382" y="3233"/>
                  </a:cubicBezTo>
                  <a:cubicBezTo>
                    <a:pt x="2507" y="3233"/>
                    <a:pt x="2659" y="3253"/>
                    <a:pt x="2659" y="3253"/>
                  </a:cubicBezTo>
                  <a:lnTo>
                    <a:pt x="2704" y="2987"/>
                  </a:lnTo>
                  <a:cubicBezTo>
                    <a:pt x="2704" y="2987"/>
                    <a:pt x="2308" y="2942"/>
                    <a:pt x="2342" y="2897"/>
                  </a:cubicBezTo>
                  <a:cubicBezTo>
                    <a:pt x="2378" y="2851"/>
                    <a:pt x="2722" y="2837"/>
                    <a:pt x="2722" y="2837"/>
                  </a:cubicBezTo>
                  <a:cubicBezTo>
                    <a:pt x="2927" y="2222"/>
                    <a:pt x="2697" y="1192"/>
                    <a:pt x="2697" y="1192"/>
                  </a:cubicBezTo>
                  <a:lnTo>
                    <a:pt x="2385" y="1134"/>
                  </a:lnTo>
                  <a:cubicBezTo>
                    <a:pt x="2385" y="1134"/>
                    <a:pt x="2900" y="835"/>
                    <a:pt x="2907" y="746"/>
                  </a:cubicBezTo>
                  <a:cubicBezTo>
                    <a:pt x="2915" y="657"/>
                    <a:pt x="2251" y="28"/>
                    <a:pt x="2010" y="3"/>
                  </a:cubicBezTo>
                  <a:cubicBezTo>
                    <a:pt x="1998" y="2"/>
                    <a:pt x="1986" y="1"/>
                    <a:pt x="19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5"/>
            <p:cNvSpPr/>
            <p:nvPr/>
          </p:nvSpPr>
          <p:spPr>
            <a:xfrm>
              <a:off x="326379" y="1229216"/>
              <a:ext cx="239178" cy="180155"/>
            </a:xfrm>
            <a:custGeom>
              <a:rect b="b" l="l" r="r" t="t"/>
              <a:pathLst>
                <a:path extrusionOk="0" h="3443" w="4571">
                  <a:moveTo>
                    <a:pt x="596" y="0"/>
                  </a:moveTo>
                  <a:cubicBezTo>
                    <a:pt x="405" y="0"/>
                    <a:pt x="207" y="17"/>
                    <a:pt x="1" y="53"/>
                  </a:cubicBezTo>
                  <a:cubicBezTo>
                    <a:pt x="1" y="53"/>
                    <a:pt x="3786" y="2189"/>
                    <a:pt x="4570" y="3443"/>
                  </a:cubicBezTo>
                  <a:cubicBezTo>
                    <a:pt x="4570" y="3443"/>
                    <a:pt x="3338" y="0"/>
                    <a:pt x="5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5"/>
            <p:cNvSpPr/>
            <p:nvPr/>
          </p:nvSpPr>
          <p:spPr>
            <a:xfrm>
              <a:off x="469900" y="1401357"/>
              <a:ext cx="290090" cy="394583"/>
            </a:xfrm>
            <a:custGeom>
              <a:rect b="b" l="l" r="r" t="t"/>
              <a:pathLst>
                <a:path extrusionOk="0" h="7541" w="5544">
                  <a:moveTo>
                    <a:pt x="1766" y="1"/>
                  </a:moveTo>
                  <a:cubicBezTo>
                    <a:pt x="1" y="2550"/>
                    <a:pt x="2953" y="7540"/>
                    <a:pt x="2953" y="7540"/>
                  </a:cubicBezTo>
                  <a:cubicBezTo>
                    <a:pt x="5543" y="3288"/>
                    <a:pt x="1766" y="1"/>
                    <a:pt x="17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5"/>
            <p:cNvSpPr/>
            <p:nvPr/>
          </p:nvSpPr>
          <p:spPr>
            <a:xfrm>
              <a:off x="304037" y="1373522"/>
              <a:ext cx="275439" cy="416245"/>
            </a:xfrm>
            <a:custGeom>
              <a:rect b="b" l="l" r="r" t="t"/>
              <a:pathLst>
                <a:path extrusionOk="0" h="7955" w="5264">
                  <a:moveTo>
                    <a:pt x="3463" y="1"/>
                  </a:moveTo>
                  <a:cubicBezTo>
                    <a:pt x="2296" y="1"/>
                    <a:pt x="1412" y="924"/>
                    <a:pt x="1412" y="924"/>
                  </a:cubicBezTo>
                  <a:lnTo>
                    <a:pt x="1662" y="2305"/>
                  </a:lnTo>
                  <a:lnTo>
                    <a:pt x="1027" y="1953"/>
                  </a:lnTo>
                  <a:cubicBezTo>
                    <a:pt x="314" y="2540"/>
                    <a:pt x="0" y="4178"/>
                    <a:pt x="0" y="4178"/>
                  </a:cubicBezTo>
                  <a:lnTo>
                    <a:pt x="540" y="4678"/>
                  </a:lnTo>
                  <a:lnTo>
                    <a:pt x="98" y="4624"/>
                  </a:lnTo>
                  <a:lnTo>
                    <a:pt x="98" y="4624"/>
                  </a:lnTo>
                  <a:cubicBezTo>
                    <a:pt x="91" y="5481"/>
                    <a:pt x="1006" y="7954"/>
                    <a:pt x="1006" y="7954"/>
                  </a:cubicBezTo>
                  <a:cubicBezTo>
                    <a:pt x="1013" y="4570"/>
                    <a:pt x="5088" y="600"/>
                    <a:pt x="5088" y="600"/>
                  </a:cubicBezTo>
                  <a:lnTo>
                    <a:pt x="5264" y="428"/>
                  </a:lnTo>
                  <a:cubicBezTo>
                    <a:pt x="5264" y="428"/>
                    <a:pt x="4802" y="69"/>
                    <a:pt x="3577" y="4"/>
                  </a:cubicBezTo>
                  <a:cubicBezTo>
                    <a:pt x="3539" y="2"/>
                    <a:pt x="3501" y="1"/>
                    <a:pt x="3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5"/>
            <p:cNvSpPr/>
            <p:nvPr/>
          </p:nvSpPr>
          <p:spPr>
            <a:xfrm>
              <a:off x="150889" y="1281905"/>
              <a:ext cx="398926" cy="116685"/>
            </a:xfrm>
            <a:custGeom>
              <a:rect b="b" l="l" r="r" t="t"/>
              <a:pathLst>
                <a:path extrusionOk="0" h="2230" w="7624">
                  <a:moveTo>
                    <a:pt x="3845" y="1"/>
                  </a:moveTo>
                  <a:cubicBezTo>
                    <a:pt x="2728" y="1"/>
                    <a:pt x="1421" y="530"/>
                    <a:pt x="1" y="2103"/>
                  </a:cubicBezTo>
                  <a:cubicBezTo>
                    <a:pt x="1" y="2103"/>
                    <a:pt x="2257" y="1821"/>
                    <a:pt x="4409" y="1821"/>
                  </a:cubicBezTo>
                  <a:cubicBezTo>
                    <a:pt x="5677" y="1821"/>
                    <a:pt x="6910" y="1918"/>
                    <a:pt x="7624" y="2229"/>
                  </a:cubicBezTo>
                  <a:cubicBezTo>
                    <a:pt x="7624" y="2229"/>
                    <a:pt x="6137" y="1"/>
                    <a:pt x="38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5"/>
            <p:cNvSpPr/>
            <p:nvPr/>
          </p:nvSpPr>
          <p:spPr>
            <a:xfrm>
              <a:off x="177841" y="1315531"/>
              <a:ext cx="387728" cy="181358"/>
            </a:xfrm>
            <a:custGeom>
              <a:rect b="b" l="l" r="r" t="t"/>
              <a:pathLst>
                <a:path extrusionOk="0" h="3466" w="7410">
                  <a:moveTo>
                    <a:pt x="5003" y="1"/>
                  </a:moveTo>
                  <a:cubicBezTo>
                    <a:pt x="4875" y="1"/>
                    <a:pt x="4744" y="8"/>
                    <a:pt x="4610" y="23"/>
                  </a:cubicBezTo>
                  <a:lnTo>
                    <a:pt x="4605" y="351"/>
                  </a:lnTo>
                  <a:lnTo>
                    <a:pt x="4471" y="41"/>
                  </a:lnTo>
                  <a:cubicBezTo>
                    <a:pt x="4273" y="70"/>
                    <a:pt x="4068" y="117"/>
                    <a:pt x="3856" y="184"/>
                  </a:cubicBezTo>
                  <a:cubicBezTo>
                    <a:pt x="3953" y="484"/>
                    <a:pt x="4107" y="1021"/>
                    <a:pt x="3968" y="1021"/>
                  </a:cubicBezTo>
                  <a:cubicBezTo>
                    <a:pt x="3964" y="1021"/>
                    <a:pt x="3959" y="1021"/>
                    <a:pt x="3954" y="1019"/>
                  </a:cubicBezTo>
                  <a:cubicBezTo>
                    <a:pt x="3804" y="985"/>
                    <a:pt x="3699" y="543"/>
                    <a:pt x="3648" y="257"/>
                  </a:cubicBezTo>
                  <a:cubicBezTo>
                    <a:pt x="3523" y="304"/>
                    <a:pt x="3396" y="358"/>
                    <a:pt x="3269" y="420"/>
                  </a:cubicBezTo>
                  <a:cubicBezTo>
                    <a:pt x="3391" y="667"/>
                    <a:pt x="3596" y="1089"/>
                    <a:pt x="3555" y="1089"/>
                  </a:cubicBezTo>
                  <a:cubicBezTo>
                    <a:pt x="3555" y="1089"/>
                    <a:pt x="3554" y="1088"/>
                    <a:pt x="3554" y="1088"/>
                  </a:cubicBezTo>
                  <a:cubicBezTo>
                    <a:pt x="3510" y="1077"/>
                    <a:pt x="3242" y="759"/>
                    <a:pt x="3054" y="530"/>
                  </a:cubicBezTo>
                  <a:cubicBezTo>
                    <a:pt x="2635" y="755"/>
                    <a:pt x="2197" y="1063"/>
                    <a:pt x="1742" y="1472"/>
                  </a:cubicBezTo>
                  <a:lnTo>
                    <a:pt x="1856" y="1983"/>
                  </a:lnTo>
                  <a:lnTo>
                    <a:pt x="1856" y="1983"/>
                  </a:lnTo>
                  <a:lnTo>
                    <a:pt x="1577" y="1625"/>
                  </a:lnTo>
                  <a:cubicBezTo>
                    <a:pt x="1070" y="2105"/>
                    <a:pt x="544" y="2708"/>
                    <a:pt x="1" y="3466"/>
                  </a:cubicBezTo>
                  <a:cubicBezTo>
                    <a:pt x="1" y="3466"/>
                    <a:pt x="3269" y="1842"/>
                    <a:pt x="6333" y="1842"/>
                  </a:cubicBezTo>
                  <a:cubicBezTo>
                    <a:pt x="6680" y="1842"/>
                    <a:pt x="7025" y="1863"/>
                    <a:pt x="7362" y="1909"/>
                  </a:cubicBezTo>
                  <a:cubicBezTo>
                    <a:pt x="7362" y="1909"/>
                    <a:pt x="7409" y="286"/>
                    <a:pt x="5672" y="65"/>
                  </a:cubicBezTo>
                  <a:lnTo>
                    <a:pt x="5550" y="541"/>
                  </a:lnTo>
                  <a:lnTo>
                    <a:pt x="5469" y="32"/>
                  </a:lnTo>
                  <a:cubicBezTo>
                    <a:pt x="5319" y="12"/>
                    <a:pt x="5163" y="1"/>
                    <a:pt x="50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5"/>
            <p:cNvSpPr/>
            <p:nvPr/>
          </p:nvSpPr>
          <p:spPr>
            <a:xfrm>
              <a:off x="110129" y="1377237"/>
              <a:ext cx="455437" cy="207364"/>
            </a:xfrm>
            <a:custGeom>
              <a:rect b="b" l="l" r="r" t="t"/>
              <a:pathLst>
                <a:path extrusionOk="0" h="3963" w="8704">
                  <a:moveTo>
                    <a:pt x="6443" y="0"/>
                  </a:moveTo>
                  <a:cubicBezTo>
                    <a:pt x="6360" y="0"/>
                    <a:pt x="6274" y="2"/>
                    <a:pt x="6185" y="5"/>
                  </a:cubicBezTo>
                  <a:lnTo>
                    <a:pt x="6185" y="3"/>
                  </a:lnTo>
                  <a:cubicBezTo>
                    <a:pt x="6185" y="3"/>
                    <a:pt x="2557" y="502"/>
                    <a:pt x="1" y="3962"/>
                  </a:cubicBezTo>
                  <a:cubicBezTo>
                    <a:pt x="1" y="3962"/>
                    <a:pt x="3909" y="1810"/>
                    <a:pt x="6801" y="1313"/>
                  </a:cubicBezTo>
                  <a:lnTo>
                    <a:pt x="8703" y="614"/>
                  </a:lnTo>
                  <a:cubicBezTo>
                    <a:pt x="8703" y="614"/>
                    <a:pt x="8126" y="0"/>
                    <a:pt x="6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5"/>
            <p:cNvSpPr/>
            <p:nvPr/>
          </p:nvSpPr>
          <p:spPr>
            <a:xfrm>
              <a:off x="212839" y="1390265"/>
              <a:ext cx="352723" cy="303328"/>
            </a:xfrm>
            <a:custGeom>
              <a:rect b="b" l="l" r="r" t="t"/>
              <a:pathLst>
                <a:path extrusionOk="0" h="5797" w="6741">
                  <a:moveTo>
                    <a:pt x="4381" y="1"/>
                  </a:moveTo>
                  <a:cubicBezTo>
                    <a:pt x="2998" y="1"/>
                    <a:pt x="2233" y="546"/>
                    <a:pt x="1509" y="1479"/>
                  </a:cubicBezTo>
                  <a:cubicBezTo>
                    <a:pt x="1747" y="1733"/>
                    <a:pt x="2124" y="2070"/>
                    <a:pt x="2124" y="2070"/>
                  </a:cubicBezTo>
                  <a:lnTo>
                    <a:pt x="1183" y="1950"/>
                  </a:lnTo>
                  <a:cubicBezTo>
                    <a:pt x="1015" y="2217"/>
                    <a:pt x="872" y="2490"/>
                    <a:pt x="748" y="2766"/>
                  </a:cubicBezTo>
                  <a:lnTo>
                    <a:pt x="1069" y="3327"/>
                  </a:lnTo>
                  <a:lnTo>
                    <a:pt x="580" y="3170"/>
                  </a:lnTo>
                  <a:cubicBezTo>
                    <a:pt x="53" y="4545"/>
                    <a:pt x="0" y="5797"/>
                    <a:pt x="0" y="5797"/>
                  </a:cubicBezTo>
                  <a:cubicBezTo>
                    <a:pt x="3367" y="1227"/>
                    <a:pt x="6740" y="363"/>
                    <a:pt x="6740" y="363"/>
                  </a:cubicBezTo>
                  <a:cubicBezTo>
                    <a:pt x="5785" y="116"/>
                    <a:pt x="5017" y="1"/>
                    <a:pt x="43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5"/>
            <p:cNvSpPr/>
            <p:nvPr/>
          </p:nvSpPr>
          <p:spPr>
            <a:xfrm>
              <a:off x="547966" y="1266836"/>
              <a:ext cx="405257" cy="134580"/>
            </a:xfrm>
            <a:custGeom>
              <a:rect b="b" l="l" r="r" t="t"/>
              <a:pathLst>
                <a:path extrusionOk="0" h="2572" w="7745">
                  <a:moveTo>
                    <a:pt x="3057" y="1"/>
                  </a:moveTo>
                  <a:cubicBezTo>
                    <a:pt x="2836" y="2"/>
                    <a:pt x="2626" y="22"/>
                    <a:pt x="2428" y="55"/>
                  </a:cubicBezTo>
                  <a:lnTo>
                    <a:pt x="2397" y="394"/>
                  </a:lnTo>
                  <a:lnTo>
                    <a:pt x="2290" y="82"/>
                  </a:lnTo>
                  <a:cubicBezTo>
                    <a:pt x="1993" y="144"/>
                    <a:pt x="1721" y="240"/>
                    <a:pt x="1479" y="358"/>
                  </a:cubicBezTo>
                  <a:lnTo>
                    <a:pt x="1560" y="869"/>
                  </a:lnTo>
                  <a:lnTo>
                    <a:pt x="1296" y="454"/>
                  </a:lnTo>
                  <a:cubicBezTo>
                    <a:pt x="0" y="1180"/>
                    <a:pt x="276" y="2572"/>
                    <a:pt x="276" y="2572"/>
                  </a:cubicBezTo>
                  <a:cubicBezTo>
                    <a:pt x="1702" y="1874"/>
                    <a:pt x="3460" y="1691"/>
                    <a:pt x="4912" y="1691"/>
                  </a:cubicBezTo>
                  <a:cubicBezTo>
                    <a:pt x="6514" y="1691"/>
                    <a:pt x="7744" y="1914"/>
                    <a:pt x="7744" y="1914"/>
                  </a:cubicBezTo>
                  <a:cubicBezTo>
                    <a:pt x="6992" y="1365"/>
                    <a:pt x="6302" y="955"/>
                    <a:pt x="5671" y="658"/>
                  </a:cubicBezTo>
                  <a:lnTo>
                    <a:pt x="5517" y="1084"/>
                  </a:lnTo>
                  <a:lnTo>
                    <a:pt x="5467" y="564"/>
                  </a:lnTo>
                  <a:cubicBezTo>
                    <a:pt x="4907" y="318"/>
                    <a:pt x="4396" y="162"/>
                    <a:pt x="3927" y="79"/>
                  </a:cubicBezTo>
                  <a:cubicBezTo>
                    <a:pt x="3820" y="356"/>
                    <a:pt x="3664" y="742"/>
                    <a:pt x="3626" y="765"/>
                  </a:cubicBezTo>
                  <a:cubicBezTo>
                    <a:pt x="3625" y="766"/>
                    <a:pt x="3624" y="766"/>
                    <a:pt x="3623" y="766"/>
                  </a:cubicBezTo>
                  <a:cubicBezTo>
                    <a:pt x="3587" y="766"/>
                    <a:pt x="3649" y="311"/>
                    <a:pt x="3689" y="40"/>
                  </a:cubicBezTo>
                  <a:cubicBezTo>
                    <a:pt x="3548" y="22"/>
                    <a:pt x="3410" y="11"/>
                    <a:pt x="3278" y="4"/>
                  </a:cubicBezTo>
                  <a:lnTo>
                    <a:pt x="3278" y="4"/>
                  </a:lnTo>
                  <a:cubicBezTo>
                    <a:pt x="3318" y="294"/>
                    <a:pt x="3358" y="745"/>
                    <a:pt x="3225" y="823"/>
                  </a:cubicBezTo>
                  <a:cubicBezTo>
                    <a:pt x="3215" y="829"/>
                    <a:pt x="3206" y="832"/>
                    <a:pt x="3197" y="832"/>
                  </a:cubicBezTo>
                  <a:cubicBezTo>
                    <a:pt x="3078" y="832"/>
                    <a:pt x="3059" y="305"/>
                    <a:pt x="30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5"/>
            <p:cNvSpPr/>
            <p:nvPr/>
          </p:nvSpPr>
          <p:spPr>
            <a:xfrm>
              <a:off x="565494" y="1334384"/>
              <a:ext cx="483640" cy="99941"/>
            </a:xfrm>
            <a:custGeom>
              <a:rect b="b" l="l" r="r" t="t"/>
              <a:pathLst>
                <a:path extrusionOk="0" h="1910" w="9243">
                  <a:moveTo>
                    <a:pt x="3275" y="0"/>
                  </a:moveTo>
                  <a:cubicBezTo>
                    <a:pt x="2565" y="0"/>
                    <a:pt x="2133" y="79"/>
                    <a:pt x="2133" y="79"/>
                  </a:cubicBezTo>
                  <a:cubicBezTo>
                    <a:pt x="323" y="603"/>
                    <a:pt x="0" y="1433"/>
                    <a:pt x="0" y="1433"/>
                  </a:cubicBezTo>
                  <a:lnTo>
                    <a:pt x="1955" y="1514"/>
                  </a:lnTo>
                  <a:cubicBezTo>
                    <a:pt x="2556" y="1425"/>
                    <a:pt x="3220" y="1390"/>
                    <a:pt x="3896" y="1390"/>
                  </a:cubicBezTo>
                  <a:cubicBezTo>
                    <a:pt x="6485" y="1390"/>
                    <a:pt x="9243" y="1909"/>
                    <a:pt x="9243" y="1909"/>
                  </a:cubicBezTo>
                  <a:cubicBezTo>
                    <a:pt x="6949" y="282"/>
                    <a:pt x="4616" y="0"/>
                    <a:pt x="3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5"/>
            <p:cNvSpPr/>
            <p:nvPr/>
          </p:nvSpPr>
          <p:spPr>
            <a:xfrm>
              <a:off x="565494" y="1340768"/>
              <a:ext cx="427443" cy="226567"/>
            </a:xfrm>
            <a:custGeom>
              <a:rect b="b" l="l" r="r" t="t"/>
              <a:pathLst>
                <a:path extrusionOk="0" h="4330" w="8169">
                  <a:moveTo>
                    <a:pt x="3380" y="1"/>
                  </a:moveTo>
                  <a:cubicBezTo>
                    <a:pt x="2491" y="1"/>
                    <a:pt x="1442" y="385"/>
                    <a:pt x="0" y="1311"/>
                  </a:cubicBezTo>
                  <a:cubicBezTo>
                    <a:pt x="0" y="1311"/>
                    <a:pt x="71" y="1306"/>
                    <a:pt x="205" y="1306"/>
                  </a:cubicBezTo>
                  <a:cubicBezTo>
                    <a:pt x="1021" y="1306"/>
                    <a:pt x="4195" y="1505"/>
                    <a:pt x="8168" y="4330"/>
                  </a:cubicBezTo>
                  <a:cubicBezTo>
                    <a:pt x="8168" y="4330"/>
                    <a:pt x="7726" y="3157"/>
                    <a:pt x="6795" y="2016"/>
                  </a:cubicBezTo>
                  <a:lnTo>
                    <a:pt x="6380" y="2317"/>
                  </a:lnTo>
                  <a:lnTo>
                    <a:pt x="6380" y="2317"/>
                  </a:lnTo>
                  <a:lnTo>
                    <a:pt x="6509" y="1684"/>
                  </a:lnTo>
                  <a:cubicBezTo>
                    <a:pt x="6306" y="1461"/>
                    <a:pt x="6085" y="1246"/>
                    <a:pt x="5842" y="1045"/>
                  </a:cubicBezTo>
                  <a:lnTo>
                    <a:pt x="4985" y="1452"/>
                  </a:lnTo>
                  <a:cubicBezTo>
                    <a:pt x="4985" y="1452"/>
                    <a:pt x="5239" y="1014"/>
                    <a:pt x="5385" y="700"/>
                  </a:cubicBezTo>
                  <a:cubicBezTo>
                    <a:pt x="4739" y="263"/>
                    <a:pt x="4114" y="1"/>
                    <a:pt x="33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5"/>
            <p:cNvSpPr/>
            <p:nvPr/>
          </p:nvSpPr>
          <p:spPr>
            <a:xfrm>
              <a:off x="558744" y="1352540"/>
              <a:ext cx="410856" cy="278526"/>
            </a:xfrm>
            <a:custGeom>
              <a:rect b="b" l="l" r="r" t="t"/>
              <a:pathLst>
                <a:path extrusionOk="0" h="5323" w="7852">
                  <a:moveTo>
                    <a:pt x="2196" y="1"/>
                  </a:moveTo>
                  <a:cubicBezTo>
                    <a:pt x="1985" y="1"/>
                    <a:pt x="1765" y="27"/>
                    <a:pt x="1544" y="91"/>
                  </a:cubicBezTo>
                  <a:cubicBezTo>
                    <a:pt x="369" y="435"/>
                    <a:pt x="1" y="892"/>
                    <a:pt x="1" y="892"/>
                  </a:cubicBezTo>
                  <a:lnTo>
                    <a:pt x="211" y="1019"/>
                  </a:lnTo>
                  <a:cubicBezTo>
                    <a:pt x="211" y="1019"/>
                    <a:pt x="4665" y="4735"/>
                    <a:pt x="7852" y="5322"/>
                  </a:cubicBezTo>
                  <a:cubicBezTo>
                    <a:pt x="7852" y="5322"/>
                    <a:pt x="6837" y="4650"/>
                    <a:pt x="6094" y="3673"/>
                  </a:cubicBezTo>
                  <a:lnTo>
                    <a:pt x="5574" y="3943"/>
                  </a:lnTo>
                  <a:lnTo>
                    <a:pt x="5984" y="3333"/>
                  </a:lnTo>
                  <a:cubicBezTo>
                    <a:pt x="5984" y="3333"/>
                    <a:pt x="5304" y="1811"/>
                    <a:pt x="4472" y="1403"/>
                  </a:cubicBezTo>
                  <a:lnTo>
                    <a:pt x="4041" y="1523"/>
                  </a:lnTo>
                  <a:lnTo>
                    <a:pt x="3862" y="490"/>
                  </a:lnTo>
                  <a:cubicBezTo>
                    <a:pt x="3862" y="490"/>
                    <a:pt x="3109" y="1"/>
                    <a:pt x="2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5"/>
            <p:cNvSpPr/>
            <p:nvPr/>
          </p:nvSpPr>
          <p:spPr>
            <a:xfrm>
              <a:off x="549169" y="1191858"/>
              <a:ext cx="197004" cy="217515"/>
            </a:xfrm>
            <a:custGeom>
              <a:rect b="b" l="l" r="r" t="t"/>
              <a:pathLst>
                <a:path extrusionOk="0" h="4157" w="3765">
                  <a:moveTo>
                    <a:pt x="3625" y="0"/>
                  </a:moveTo>
                  <a:cubicBezTo>
                    <a:pt x="3348" y="0"/>
                    <a:pt x="3093" y="24"/>
                    <a:pt x="2854" y="66"/>
                  </a:cubicBezTo>
                  <a:cubicBezTo>
                    <a:pt x="2815" y="251"/>
                    <a:pt x="2742" y="609"/>
                    <a:pt x="2756" y="711"/>
                  </a:cubicBezTo>
                  <a:lnTo>
                    <a:pt x="2756" y="711"/>
                  </a:lnTo>
                  <a:cubicBezTo>
                    <a:pt x="2742" y="644"/>
                    <a:pt x="2680" y="333"/>
                    <a:pt x="2646" y="111"/>
                  </a:cubicBezTo>
                  <a:cubicBezTo>
                    <a:pt x="2443" y="158"/>
                    <a:pt x="2255" y="221"/>
                    <a:pt x="2081" y="298"/>
                  </a:cubicBezTo>
                  <a:lnTo>
                    <a:pt x="2206" y="615"/>
                  </a:lnTo>
                  <a:lnTo>
                    <a:pt x="1958" y="356"/>
                  </a:lnTo>
                  <a:cubicBezTo>
                    <a:pt x="1876" y="395"/>
                    <a:pt x="1798" y="439"/>
                    <a:pt x="1722" y="484"/>
                  </a:cubicBezTo>
                  <a:cubicBezTo>
                    <a:pt x="1880" y="669"/>
                    <a:pt x="2188" y="1044"/>
                    <a:pt x="2131" y="1113"/>
                  </a:cubicBezTo>
                  <a:cubicBezTo>
                    <a:pt x="2127" y="1119"/>
                    <a:pt x="2120" y="1121"/>
                    <a:pt x="2112" y="1121"/>
                  </a:cubicBezTo>
                  <a:cubicBezTo>
                    <a:pt x="2019" y="1121"/>
                    <a:pt x="1707" y="793"/>
                    <a:pt x="1535" y="607"/>
                  </a:cubicBezTo>
                  <a:cubicBezTo>
                    <a:pt x="1305" y="772"/>
                    <a:pt x="1110" y="963"/>
                    <a:pt x="943" y="1167"/>
                  </a:cubicBezTo>
                  <a:lnTo>
                    <a:pt x="1046" y="1490"/>
                  </a:lnTo>
                  <a:lnTo>
                    <a:pt x="809" y="1347"/>
                  </a:lnTo>
                  <a:cubicBezTo>
                    <a:pt x="1" y="2492"/>
                    <a:pt x="312" y="4157"/>
                    <a:pt x="312" y="4157"/>
                  </a:cubicBezTo>
                  <a:cubicBezTo>
                    <a:pt x="312" y="4157"/>
                    <a:pt x="896" y="3336"/>
                    <a:pt x="1724" y="2695"/>
                  </a:cubicBezTo>
                  <a:lnTo>
                    <a:pt x="1501" y="2302"/>
                  </a:lnTo>
                  <a:lnTo>
                    <a:pt x="1892" y="2562"/>
                  </a:lnTo>
                  <a:cubicBezTo>
                    <a:pt x="1968" y="2503"/>
                    <a:pt x="2045" y="2441"/>
                    <a:pt x="2117" y="2381"/>
                  </a:cubicBezTo>
                  <a:cubicBezTo>
                    <a:pt x="1956" y="2178"/>
                    <a:pt x="1631" y="1794"/>
                    <a:pt x="1631" y="1794"/>
                  </a:cubicBezTo>
                  <a:cubicBezTo>
                    <a:pt x="1638" y="1793"/>
                    <a:pt x="1645" y="1793"/>
                    <a:pt x="1653" y="1793"/>
                  </a:cubicBezTo>
                  <a:cubicBezTo>
                    <a:pt x="1846" y="1793"/>
                    <a:pt x="2167" y="2041"/>
                    <a:pt x="2347" y="2193"/>
                  </a:cubicBezTo>
                  <a:cubicBezTo>
                    <a:pt x="2530" y="2039"/>
                    <a:pt x="2693" y="1892"/>
                    <a:pt x="2824" y="1763"/>
                  </a:cubicBezTo>
                  <a:lnTo>
                    <a:pt x="2499" y="1330"/>
                  </a:lnTo>
                  <a:lnTo>
                    <a:pt x="2499" y="1330"/>
                  </a:lnTo>
                  <a:lnTo>
                    <a:pt x="2967" y="1611"/>
                  </a:lnTo>
                  <a:cubicBezTo>
                    <a:pt x="3635" y="865"/>
                    <a:pt x="3764" y="2"/>
                    <a:pt x="3764" y="2"/>
                  </a:cubicBezTo>
                  <a:cubicBezTo>
                    <a:pt x="3717" y="1"/>
                    <a:pt x="3671" y="0"/>
                    <a:pt x="36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5"/>
            <p:cNvSpPr/>
            <p:nvPr/>
          </p:nvSpPr>
          <p:spPr>
            <a:xfrm>
              <a:off x="455250" y="1409310"/>
              <a:ext cx="123592" cy="407298"/>
            </a:xfrm>
            <a:custGeom>
              <a:rect b="b" l="l" r="r" t="t"/>
              <a:pathLst>
                <a:path extrusionOk="0" h="7784" w="2362">
                  <a:moveTo>
                    <a:pt x="2107" y="1"/>
                  </a:moveTo>
                  <a:cubicBezTo>
                    <a:pt x="2107" y="1"/>
                    <a:pt x="957" y="635"/>
                    <a:pt x="424" y="1670"/>
                  </a:cubicBezTo>
                  <a:cubicBezTo>
                    <a:pt x="585" y="1722"/>
                    <a:pt x="969" y="1864"/>
                    <a:pt x="792" y="1931"/>
                  </a:cubicBezTo>
                  <a:cubicBezTo>
                    <a:pt x="759" y="1943"/>
                    <a:pt x="721" y="1948"/>
                    <a:pt x="679" y="1948"/>
                  </a:cubicBezTo>
                  <a:cubicBezTo>
                    <a:pt x="571" y="1948"/>
                    <a:pt x="440" y="1914"/>
                    <a:pt x="326" y="1874"/>
                  </a:cubicBezTo>
                  <a:cubicBezTo>
                    <a:pt x="281" y="1974"/>
                    <a:pt x="241" y="2077"/>
                    <a:pt x="205" y="2182"/>
                  </a:cubicBezTo>
                  <a:lnTo>
                    <a:pt x="757" y="2507"/>
                  </a:lnTo>
                  <a:cubicBezTo>
                    <a:pt x="757" y="2507"/>
                    <a:pt x="446" y="2403"/>
                    <a:pt x="138" y="2387"/>
                  </a:cubicBezTo>
                  <a:cubicBezTo>
                    <a:pt x="44" y="2728"/>
                    <a:pt x="0" y="3090"/>
                    <a:pt x="38" y="3469"/>
                  </a:cubicBezTo>
                  <a:cubicBezTo>
                    <a:pt x="45" y="3538"/>
                    <a:pt x="53" y="3608"/>
                    <a:pt x="64" y="3679"/>
                  </a:cubicBezTo>
                  <a:lnTo>
                    <a:pt x="839" y="3685"/>
                  </a:lnTo>
                  <a:lnTo>
                    <a:pt x="103" y="3940"/>
                  </a:lnTo>
                  <a:cubicBezTo>
                    <a:pt x="161" y="4282"/>
                    <a:pt x="245" y="4629"/>
                    <a:pt x="341" y="4967"/>
                  </a:cubicBezTo>
                  <a:lnTo>
                    <a:pt x="1026" y="4857"/>
                  </a:lnTo>
                  <a:lnTo>
                    <a:pt x="1026" y="4857"/>
                  </a:lnTo>
                  <a:cubicBezTo>
                    <a:pt x="690" y="4955"/>
                    <a:pt x="524" y="5127"/>
                    <a:pt x="417" y="5221"/>
                  </a:cubicBezTo>
                  <a:cubicBezTo>
                    <a:pt x="843" y="6607"/>
                    <a:pt x="1451" y="7783"/>
                    <a:pt x="1451" y="7783"/>
                  </a:cubicBezTo>
                  <a:cubicBezTo>
                    <a:pt x="1451" y="7783"/>
                    <a:pt x="1508" y="6921"/>
                    <a:pt x="1767" y="5761"/>
                  </a:cubicBezTo>
                  <a:lnTo>
                    <a:pt x="1354" y="5442"/>
                  </a:lnTo>
                  <a:cubicBezTo>
                    <a:pt x="1360" y="5442"/>
                    <a:pt x="1366" y="5442"/>
                    <a:pt x="1372" y="5442"/>
                  </a:cubicBezTo>
                  <a:cubicBezTo>
                    <a:pt x="1531" y="5442"/>
                    <a:pt x="1694" y="5486"/>
                    <a:pt x="1819" y="5531"/>
                  </a:cubicBezTo>
                  <a:cubicBezTo>
                    <a:pt x="1890" y="5237"/>
                    <a:pt x="1973" y="4927"/>
                    <a:pt x="2073" y="4610"/>
                  </a:cubicBezTo>
                  <a:lnTo>
                    <a:pt x="1482" y="4132"/>
                  </a:lnTo>
                  <a:cubicBezTo>
                    <a:pt x="1496" y="4132"/>
                    <a:pt x="1510" y="4131"/>
                    <a:pt x="1524" y="4131"/>
                  </a:cubicBezTo>
                  <a:cubicBezTo>
                    <a:pt x="1773" y="4131"/>
                    <a:pt x="2003" y="4192"/>
                    <a:pt x="2183" y="4257"/>
                  </a:cubicBezTo>
                  <a:cubicBezTo>
                    <a:pt x="2220" y="4141"/>
                    <a:pt x="2249" y="4023"/>
                    <a:pt x="2272" y="3904"/>
                  </a:cubicBezTo>
                  <a:lnTo>
                    <a:pt x="1754" y="3730"/>
                  </a:lnTo>
                  <a:cubicBezTo>
                    <a:pt x="1830" y="3704"/>
                    <a:pt x="2107" y="3663"/>
                    <a:pt x="2316" y="3634"/>
                  </a:cubicBezTo>
                  <a:cubicBezTo>
                    <a:pt x="2348" y="3384"/>
                    <a:pt x="2361" y="3130"/>
                    <a:pt x="2359" y="2875"/>
                  </a:cubicBezTo>
                  <a:lnTo>
                    <a:pt x="2359" y="2875"/>
                  </a:lnTo>
                  <a:cubicBezTo>
                    <a:pt x="2222" y="2901"/>
                    <a:pt x="2046" y="2929"/>
                    <a:pt x="1926" y="2929"/>
                  </a:cubicBezTo>
                  <a:cubicBezTo>
                    <a:pt x="1850" y="2929"/>
                    <a:pt x="1797" y="2918"/>
                    <a:pt x="1792" y="2887"/>
                  </a:cubicBezTo>
                  <a:cubicBezTo>
                    <a:pt x="1778" y="2806"/>
                    <a:pt x="2133" y="2668"/>
                    <a:pt x="2350" y="2594"/>
                  </a:cubicBezTo>
                  <a:cubicBezTo>
                    <a:pt x="2345" y="2498"/>
                    <a:pt x="2339" y="2402"/>
                    <a:pt x="2330" y="2307"/>
                  </a:cubicBezTo>
                  <a:lnTo>
                    <a:pt x="1904" y="2233"/>
                  </a:lnTo>
                  <a:cubicBezTo>
                    <a:pt x="1904" y="2233"/>
                    <a:pt x="2118" y="2134"/>
                    <a:pt x="2303" y="2045"/>
                  </a:cubicBezTo>
                  <a:cubicBezTo>
                    <a:pt x="2167" y="898"/>
                    <a:pt x="2107" y="1"/>
                    <a:pt x="2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5"/>
            <p:cNvSpPr/>
            <p:nvPr/>
          </p:nvSpPr>
          <p:spPr>
            <a:xfrm>
              <a:off x="563872" y="1409258"/>
              <a:ext cx="196009" cy="396310"/>
            </a:xfrm>
            <a:custGeom>
              <a:rect b="b" l="l" r="r" t="t"/>
              <a:pathLst>
                <a:path extrusionOk="0" h="7574" w="3746">
                  <a:moveTo>
                    <a:pt x="30" y="0"/>
                  </a:moveTo>
                  <a:cubicBezTo>
                    <a:pt x="30" y="0"/>
                    <a:pt x="30" y="0"/>
                    <a:pt x="30" y="0"/>
                  </a:cubicBezTo>
                  <a:cubicBezTo>
                    <a:pt x="1" y="437"/>
                    <a:pt x="147" y="1111"/>
                    <a:pt x="390" y="1841"/>
                  </a:cubicBezTo>
                  <a:cubicBezTo>
                    <a:pt x="430" y="1840"/>
                    <a:pt x="483" y="1839"/>
                    <a:pt x="543" y="1839"/>
                  </a:cubicBezTo>
                  <a:cubicBezTo>
                    <a:pt x="793" y="1839"/>
                    <a:pt x="1150" y="1854"/>
                    <a:pt x="1050" y="1930"/>
                  </a:cubicBezTo>
                  <a:cubicBezTo>
                    <a:pt x="941" y="2011"/>
                    <a:pt x="622" y="2033"/>
                    <a:pt x="459" y="2038"/>
                  </a:cubicBezTo>
                  <a:cubicBezTo>
                    <a:pt x="508" y="2183"/>
                    <a:pt x="562" y="2328"/>
                    <a:pt x="618" y="2473"/>
                  </a:cubicBezTo>
                  <a:lnTo>
                    <a:pt x="1466" y="2338"/>
                  </a:lnTo>
                  <a:lnTo>
                    <a:pt x="1466" y="2338"/>
                  </a:lnTo>
                  <a:cubicBezTo>
                    <a:pt x="1200" y="2394"/>
                    <a:pt x="887" y="2569"/>
                    <a:pt x="709" y="2700"/>
                  </a:cubicBezTo>
                  <a:cubicBezTo>
                    <a:pt x="796" y="2914"/>
                    <a:pt x="887" y="3124"/>
                    <a:pt x="983" y="3330"/>
                  </a:cubicBezTo>
                  <a:lnTo>
                    <a:pt x="1869" y="3187"/>
                  </a:lnTo>
                  <a:lnTo>
                    <a:pt x="1869" y="3187"/>
                  </a:lnTo>
                  <a:cubicBezTo>
                    <a:pt x="1869" y="3187"/>
                    <a:pt x="1392" y="3385"/>
                    <a:pt x="1071" y="3521"/>
                  </a:cubicBezTo>
                  <a:cubicBezTo>
                    <a:pt x="1184" y="3754"/>
                    <a:pt x="1300" y="3979"/>
                    <a:pt x="1416" y="4187"/>
                  </a:cubicBezTo>
                  <a:cubicBezTo>
                    <a:pt x="1652" y="4106"/>
                    <a:pt x="1958" y="4086"/>
                    <a:pt x="2191" y="4086"/>
                  </a:cubicBezTo>
                  <a:cubicBezTo>
                    <a:pt x="2427" y="4086"/>
                    <a:pt x="2589" y="4107"/>
                    <a:pt x="2529" y="4107"/>
                  </a:cubicBezTo>
                  <a:cubicBezTo>
                    <a:pt x="2518" y="4107"/>
                    <a:pt x="2497" y="4106"/>
                    <a:pt x="2467" y="4104"/>
                  </a:cubicBezTo>
                  <a:cubicBezTo>
                    <a:pt x="2458" y="4104"/>
                    <a:pt x="2450" y="4103"/>
                    <a:pt x="2442" y="4103"/>
                  </a:cubicBezTo>
                  <a:cubicBezTo>
                    <a:pt x="2415" y="4103"/>
                    <a:pt x="2387" y="4106"/>
                    <a:pt x="2360" y="4111"/>
                  </a:cubicBezTo>
                  <a:cubicBezTo>
                    <a:pt x="2108" y="4155"/>
                    <a:pt x="1805" y="4376"/>
                    <a:pt x="1617" y="4530"/>
                  </a:cubicBezTo>
                  <a:cubicBezTo>
                    <a:pt x="1896" y="4985"/>
                    <a:pt x="2168" y="5323"/>
                    <a:pt x="2392" y="5454"/>
                  </a:cubicBezTo>
                  <a:cubicBezTo>
                    <a:pt x="3258" y="5958"/>
                    <a:pt x="3367" y="7574"/>
                    <a:pt x="3367" y="7574"/>
                  </a:cubicBezTo>
                  <a:cubicBezTo>
                    <a:pt x="3367" y="7574"/>
                    <a:pt x="3746" y="6344"/>
                    <a:pt x="3708" y="4811"/>
                  </a:cubicBezTo>
                  <a:cubicBezTo>
                    <a:pt x="3565" y="4713"/>
                    <a:pt x="3278" y="4519"/>
                    <a:pt x="3179" y="4497"/>
                  </a:cubicBezTo>
                  <a:lnTo>
                    <a:pt x="3179" y="4497"/>
                  </a:lnTo>
                  <a:lnTo>
                    <a:pt x="3693" y="4506"/>
                  </a:lnTo>
                  <a:cubicBezTo>
                    <a:pt x="3670" y="4119"/>
                    <a:pt x="3617" y="3716"/>
                    <a:pt x="3523" y="3314"/>
                  </a:cubicBezTo>
                  <a:cubicBezTo>
                    <a:pt x="3400" y="3303"/>
                    <a:pt x="3253" y="3289"/>
                    <a:pt x="3112" y="3272"/>
                  </a:cubicBezTo>
                  <a:cubicBezTo>
                    <a:pt x="2880" y="3245"/>
                    <a:pt x="3233" y="3137"/>
                    <a:pt x="3463" y="3075"/>
                  </a:cubicBezTo>
                  <a:cubicBezTo>
                    <a:pt x="3405" y="2865"/>
                    <a:pt x="3334" y="2655"/>
                    <a:pt x="3251" y="2446"/>
                  </a:cubicBezTo>
                  <a:cubicBezTo>
                    <a:pt x="3102" y="2526"/>
                    <a:pt x="2868" y="2642"/>
                    <a:pt x="2759" y="2642"/>
                  </a:cubicBezTo>
                  <a:cubicBezTo>
                    <a:pt x="2732" y="2642"/>
                    <a:pt x="2713" y="2635"/>
                    <a:pt x="2704" y="2618"/>
                  </a:cubicBezTo>
                  <a:cubicBezTo>
                    <a:pt x="2664" y="2540"/>
                    <a:pt x="2939" y="2337"/>
                    <a:pt x="3141" y="2203"/>
                  </a:cubicBezTo>
                  <a:cubicBezTo>
                    <a:pt x="3090" y="2091"/>
                    <a:pt x="3035" y="1982"/>
                    <a:pt x="2979" y="1883"/>
                  </a:cubicBezTo>
                  <a:cubicBezTo>
                    <a:pt x="2762" y="1970"/>
                    <a:pt x="2494" y="2096"/>
                    <a:pt x="2383" y="2227"/>
                  </a:cubicBezTo>
                  <a:lnTo>
                    <a:pt x="2840" y="1651"/>
                  </a:lnTo>
                  <a:cubicBezTo>
                    <a:pt x="2664" y="1383"/>
                    <a:pt x="2472" y="1156"/>
                    <a:pt x="2271" y="969"/>
                  </a:cubicBezTo>
                  <a:cubicBezTo>
                    <a:pt x="2225" y="1055"/>
                    <a:pt x="2167" y="1125"/>
                    <a:pt x="2101" y="1125"/>
                  </a:cubicBezTo>
                  <a:cubicBezTo>
                    <a:pt x="2089" y="1125"/>
                    <a:pt x="2077" y="1123"/>
                    <a:pt x="2064" y="1118"/>
                  </a:cubicBezTo>
                  <a:cubicBezTo>
                    <a:pt x="1968" y="1082"/>
                    <a:pt x="1972" y="906"/>
                    <a:pt x="1999" y="738"/>
                  </a:cubicBezTo>
                  <a:cubicBezTo>
                    <a:pt x="1043" y="2"/>
                    <a:pt x="39" y="0"/>
                    <a:pt x="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2" name="Google Shape;1622;p45"/>
          <p:cNvSpPr/>
          <p:nvPr/>
        </p:nvSpPr>
        <p:spPr>
          <a:xfrm>
            <a:off x="2729275" y="2985599"/>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6" name="Shape 1626"/>
        <p:cNvGrpSpPr/>
        <p:nvPr/>
      </p:nvGrpSpPr>
      <p:grpSpPr>
        <a:xfrm>
          <a:off x="0" y="0"/>
          <a:ext cx="0" cy="0"/>
          <a:chOff x="0" y="0"/>
          <a:chExt cx="0" cy="0"/>
        </a:xfrm>
      </p:grpSpPr>
      <p:sp>
        <p:nvSpPr>
          <p:cNvPr id="1627" name="Google Shape;1627;p46"/>
          <p:cNvSpPr txBox="1"/>
          <p:nvPr>
            <p:ph idx="1" type="subTitle"/>
          </p:nvPr>
        </p:nvSpPr>
        <p:spPr>
          <a:xfrm>
            <a:off x="715101" y="1664825"/>
            <a:ext cx="23844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By plane</a:t>
            </a:r>
            <a:endParaRPr/>
          </a:p>
        </p:txBody>
      </p:sp>
      <p:sp>
        <p:nvSpPr>
          <p:cNvPr id="1628" name="Google Shape;1628;p46"/>
          <p:cNvSpPr txBox="1"/>
          <p:nvPr>
            <p:ph type="title"/>
          </p:nvPr>
        </p:nvSpPr>
        <p:spPr>
          <a:xfrm>
            <a:off x="715100" y="535000"/>
            <a:ext cx="7713900" cy="64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Getting to Cádiz</a:t>
            </a:r>
            <a:endParaRPr/>
          </a:p>
        </p:txBody>
      </p:sp>
      <p:sp>
        <p:nvSpPr>
          <p:cNvPr id="1629" name="Google Shape;1629;p46"/>
          <p:cNvSpPr txBox="1"/>
          <p:nvPr>
            <p:ph idx="2" type="subTitle"/>
          </p:nvPr>
        </p:nvSpPr>
        <p:spPr>
          <a:xfrm>
            <a:off x="715101" y="2075825"/>
            <a:ext cx="23844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630" name="Google Shape;1630;p46"/>
          <p:cNvSpPr txBox="1"/>
          <p:nvPr>
            <p:ph idx="3" type="subTitle"/>
          </p:nvPr>
        </p:nvSpPr>
        <p:spPr>
          <a:xfrm>
            <a:off x="3363190" y="1664825"/>
            <a:ext cx="23844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By train</a:t>
            </a:r>
            <a:endParaRPr/>
          </a:p>
        </p:txBody>
      </p:sp>
      <p:sp>
        <p:nvSpPr>
          <p:cNvPr id="1631" name="Google Shape;1631;p46"/>
          <p:cNvSpPr txBox="1"/>
          <p:nvPr>
            <p:ph idx="4" type="subTitle"/>
          </p:nvPr>
        </p:nvSpPr>
        <p:spPr>
          <a:xfrm>
            <a:off x="3363199" y="2075825"/>
            <a:ext cx="23844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1632" name="Google Shape;1632;p46"/>
          <p:cNvSpPr txBox="1"/>
          <p:nvPr>
            <p:ph idx="5" type="subTitle"/>
          </p:nvPr>
        </p:nvSpPr>
        <p:spPr>
          <a:xfrm>
            <a:off x="715101" y="2993825"/>
            <a:ext cx="23844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By bus</a:t>
            </a:r>
            <a:endParaRPr/>
          </a:p>
        </p:txBody>
      </p:sp>
      <p:sp>
        <p:nvSpPr>
          <p:cNvPr id="1633" name="Google Shape;1633;p46"/>
          <p:cNvSpPr txBox="1"/>
          <p:nvPr>
            <p:ph idx="6" type="subTitle"/>
          </p:nvPr>
        </p:nvSpPr>
        <p:spPr>
          <a:xfrm>
            <a:off x="715101" y="3404825"/>
            <a:ext cx="23844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1634" name="Google Shape;1634;p46"/>
          <p:cNvSpPr txBox="1"/>
          <p:nvPr>
            <p:ph idx="7" type="subTitle"/>
          </p:nvPr>
        </p:nvSpPr>
        <p:spPr>
          <a:xfrm>
            <a:off x="3363190" y="2993825"/>
            <a:ext cx="23844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By car</a:t>
            </a:r>
            <a:endParaRPr/>
          </a:p>
        </p:txBody>
      </p:sp>
      <p:sp>
        <p:nvSpPr>
          <p:cNvPr id="1635" name="Google Shape;1635;p46"/>
          <p:cNvSpPr txBox="1"/>
          <p:nvPr>
            <p:ph idx="8" type="subTitle"/>
          </p:nvPr>
        </p:nvSpPr>
        <p:spPr>
          <a:xfrm>
            <a:off x="3363196" y="3404825"/>
            <a:ext cx="23844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has a high number of moons, like Jupiter</a:t>
            </a:r>
            <a:endParaRPr/>
          </a:p>
        </p:txBody>
      </p:sp>
      <p:sp>
        <p:nvSpPr>
          <p:cNvPr id="1636" name="Google Shape;1636;p46"/>
          <p:cNvSpPr/>
          <p:nvPr/>
        </p:nvSpPr>
        <p:spPr>
          <a:xfrm>
            <a:off x="6511425" y="1586200"/>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6"/>
          <p:cNvSpPr/>
          <p:nvPr/>
        </p:nvSpPr>
        <p:spPr>
          <a:xfrm>
            <a:off x="7329688" y="656599"/>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8" name="Google Shape;1638;p46"/>
          <p:cNvGrpSpPr/>
          <p:nvPr/>
        </p:nvGrpSpPr>
        <p:grpSpPr>
          <a:xfrm>
            <a:off x="7934910" y="3258669"/>
            <a:ext cx="1209091" cy="1884839"/>
            <a:chOff x="9555263" y="3630600"/>
            <a:chExt cx="759050" cy="1183275"/>
          </a:xfrm>
        </p:grpSpPr>
        <p:sp>
          <p:nvSpPr>
            <p:cNvPr id="1639" name="Google Shape;1639;p46"/>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6"/>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6"/>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6"/>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6"/>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6"/>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6"/>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6"/>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6"/>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6"/>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6"/>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6"/>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6"/>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6"/>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6"/>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 name="Google Shape;1654;p46"/>
          <p:cNvGrpSpPr/>
          <p:nvPr/>
        </p:nvGrpSpPr>
        <p:grpSpPr>
          <a:xfrm flipH="1">
            <a:off x="6895006" y="3595197"/>
            <a:ext cx="993217" cy="1548315"/>
            <a:chOff x="9555263" y="3630600"/>
            <a:chExt cx="759050" cy="1183275"/>
          </a:xfrm>
        </p:grpSpPr>
        <p:sp>
          <p:nvSpPr>
            <p:cNvPr id="1655" name="Google Shape;1655;p46"/>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6"/>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6"/>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6"/>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6"/>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6"/>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6"/>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6"/>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6"/>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6"/>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6"/>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6"/>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6"/>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6"/>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6"/>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0" name="Google Shape;1670;p46"/>
          <p:cNvSpPr/>
          <p:nvPr/>
        </p:nvSpPr>
        <p:spPr>
          <a:xfrm>
            <a:off x="8001326" y="1911525"/>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4" name="Shape 1674"/>
        <p:cNvGrpSpPr/>
        <p:nvPr/>
      </p:nvGrpSpPr>
      <p:grpSpPr>
        <a:xfrm>
          <a:off x="0" y="0"/>
          <a:ext cx="0" cy="0"/>
          <a:chOff x="0" y="0"/>
          <a:chExt cx="0" cy="0"/>
        </a:xfrm>
      </p:grpSpPr>
      <p:sp>
        <p:nvSpPr>
          <p:cNvPr id="1675" name="Google Shape;1675;p47"/>
          <p:cNvSpPr txBox="1"/>
          <p:nvPr>
            <p:ph type="title"/>
          </p:nvPr>
        </p:nvSpPr>
        <p:spPr>
          <a:xfrm>
            <a:off x="715100" y="535000"/>
            <a:ext cx="77139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Exploring Cádiz</a:t>
            </a:r>
            <a:endParaRPr/>
          </a:p>
        </p:txBody>
      </p:sp>
      <p:graphicFrame>
        <p:nvGraphicFramePr>
          <p:cNvPr id="1676" name="Google Shape;1676;p47"/>
          <p:cNvGraphicFramePr/>
          <p:nvPr/>
        </p:nvGraphicFramePr>
        <p:xfrm>
          <a:off x="715125" y="1345325"/>
          <a:ext cx="3000000" cy="3000000"/>
        </p:xfrm>
        <a:graphic>
          <a:graphicData uri="http://schemas.openxmlformats.org/drawingml/2006/table">
            <a:tbl>
              <a:tblPr>
                <a:noFill/>
                <a:tableStyleId>{FBBACE00-B87E-43D8-AB69-58CC3970F6EB}</a:tableStyleId>
              </a:tblPr>
              <a:tblGrid>
                <a:gridCol w="805350"/>
                <a:gridCol w="4392825"/>
                <a:gridCol w="2515725"/>
              </a:tblGrid>
              <a:tr h="512525">
                <a:tc>
                  <a:txBody>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01</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Old town: Barrio del Pópulo</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Mercury is the closest planet to the Sun</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12525">
                <a:tc>
                  <a:txBody>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02</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Cathedral and Plaza de la Catedral</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12525">
                <a:tc>
                  <a:txBody>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03</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Castle of San Sebastián</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Earth is the only planet known to harbor life</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12525">
                <a:tc>
                  <a:txBody>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04</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La Caleta beach</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12525">
                <a:tc>
                  <a:txBody>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05</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Parks and gardens</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Jupiter is the biggest planet in the Solar System</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0" name="Shape 1680"/>
        <p:cNvGrpSpPr/>
        <p:nvPr/>
      </p:nvGrpSpPr>
      <p:grpSpPr>
        <a:xfrm>
          <a:off x="0" y="0"/>
          <a:ext cx="0" cy="0"/>
          <a:chOff x="0" y="0"/>
          <a:chExt cx="0" cy="0"/>
        </a:xfrm>
      </p:grpSpPr>
      <p:sp>
        <p:nvSpPr>
          <p:cNvPr id="1681" name="Google Shape;1681;p48"/>
          <p:cNvSpPr txBox="1"/>
          <p:nvPr>
            <p:ph idx="1" type="subTitle"/>
          </p:nvPr>
        </p:nvSpPr>
        <p:spPr>
          <a:xfrm>
            <a:off x="715100" y="1664825"/>
            <a:ext cx="23946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682" name="Google Shape;1682;p48"/>
          <p:cNvSpPr txBox="1"/>
          <p:nvPr>
            <p:ph type="title"/>
          </p:nvPr>
        </p:nvSpPr>
        <p:spPr>
          <a:xfrm>
            <a:off x="715100" y="535000"/>
            <a:ext cx="7713900" cy="64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Eating and drinking in Cádiz</a:t>
            </a:r>
            <a:endParaRPr/>
          </a:p>
        </p:txBody>
      </p:sp>
      <p:sp>
        <p:nvSpPr>
          <p:cNvPr id="1683" name="Google Shape;1683;p48"/>
          <p:cNvSpPr txBox="1"/>
          <p:nvPr>
            <p:ph idx="2" type="subTitle"/>
          </p:nvPr>
        </p:nvSpPr>
        <p:spPr>
          <a:xfrm>
            <a:off x="715100" y="2075825"/>
            <a:ext cx="23946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smallest planet of them all</a:t>
            </a:r>
            <a:endParaRPr/>
          </a:p>
        </p:txBody>
      </p:sp>
      <p:sp>
        <p:nvSpPr>
          <p:cNvPr id="1684" name="Google Shape;1684;p48"/>
          <p:cNvSpPr txBox="1"/>
          <p:nvPr>
            <p:ph idx="3" type="subTitle"/>
          </p:nvPr>
        </p:nvSpPr>
        <p:spPr>
          <a:xfrm>
            <a:off x="3374671" y="1664825"/>
            <a:ext cx="23946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685" name="Google Shape;1685;p48"/>
          <p:cNvSpPr txBox="1"/>
          <p:nvPr>
            <p:ph idx="4" type="subTitle"/>
          </p:nvPr>
        </p:nvSpPr>
        <p:spPr>
          <a:xfrm>
            <a:off x="3374679" y="2075825"/>
            <a:ext cx="23946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extremely hot, even more than Mercury</a:t>
            </a:r>
            <a:endParaRPr/>
          </a:p>
        </p:txBody>
      </p:sp>
      <p:sp>
        <p:nvSpPr>
          <p:cNvPr id="1686" name="Google Shape;1686;p48"/>
          <p:cNvSpPr txBox="1"/>
          <p:nvPr>
            <p:ph idx="5" type="subTitle"/>
          </p:nvPr>
        </p:nvSpPr>
        <p:spPr>
          <a:xfrm>
            <a:off x="715100" y="2993825"/>
            <a:ext cx="23946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687" name="Google Shape;1687;p48"/>
          <p:cNvSpPr txBox="1"/>
          <p:nvPr>
            <p:ph idx="6" type="subTitle"/>
          </p:nvPr>
        </p:nvSpPr>
        <p:spPr>
          <a:xfrm>
            <a:off x="715100" y="3404825"/>
            <a:ext cx="23946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1688" name="Google Shape;1688;p48"/>
          <p:cNvSpPr txBox="1"/>
          <p:nvPr>
            <p:ph idx="7" type="subTitle"/>
          </p:nvPr>
        </p:nvSpPr>
        <p:spPr>
          <a:xfrm>
            <a:off x="3374671" y="2993825"/>
            <a:ext cx="23946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689" name="Google Shape;1689;p48"/>
          <p:cNvSpPr txBox="1"/>
          <p:nvPr>
            <p:ph idx="8" type="subTitle"/>
          </p:nvPr>
        </p:nvSpPr>
        <p:spPr>
          <a:xfrm>
            <a:off x="3374677" y="3404825"/>
            <a:ext cx="23946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1690" name="Google Shape;1690;p48"/>
          <p:cNvSpPr txBox="1"/>
          <p:nvPr>
            <p:ph idx="9" type="subTitle"/>
          </p:nvPr>
        </p:nvSpPr>
        <p:spPr>
          <a:xfrm>
            <a:off x="6034253" y="1664825"/>
            <a:ext cx="23946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691" name="Google Shape;1691;p48"/>
          <p:cNvSpPr txBox="1"/>
          <p:nvPr>
            <p:ph idx="13" type="subTitle"/>
          </p:nvPr>
        </p:nvSpPr>
        <p:spPr>
          <a:xfrm>
            <a:off x="6034261" y="2075825"/>
            <a:ext cx="23946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1692" name="Google Shape;1692;p48"/>
          <p:cNvSpPr txBox="1"/>
          <p:nvPr>
            <p:ph idx="14" type="subTitle"/>
          </p:nvPr>
        </p:nvSpPr>
        <p:spPr>
          <a:xfrm>
            <a:off x="6034253" y="2993825"/>
            <a:ext cx="23946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693" name="Google Shape;1693;p48"/>
          <p:cNvSpPr txBox="1"/>
          <p:nvPr>
            <p:ph idx="15" type="subTitle"/>
          </p:nvPr>
        </p:nvSpPr>
        <p:spPr>
          <a:xfrm>
            <a:off x="6034259" y="3404825"/>
            <a:ext cx="23946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1694" name="Google Shape;1694;p48"/>
          <p:cNvSpPr/>
          <p:nvPr/>
        </p:nvSpPr>
        <p:spPr>
          <a:xfrm flipH="1">
            <a:off x="8298891" y="1429438"/>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8"/>
          <p:cNvSpPr/>
          <p:nvPr/>
        </p:nvSpPr>
        <p:spPr>
          <a:xfrm flipH="1">
            <a:off x="6873640" y="593525"/>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9" name="Shape 1699"/>
        <p:cNvGrpSpPr/>
        <p:nvPr/>
      </p:nvGrpSpPr>
      <p:grpSpPr>
        <a:xfrm>
          <a:off x="0" y="0"/>
          <a:ext cx="0" cy="0"/>
          <a:chOff x="0" y="0"/>
          <a:chExt cx="0" cy="0"/>
        </a:xfrm>
      </p:grpSpPr>
      <p:sp>
        <p:nvSpPr>
          <p:cNvPr id="1700" name="Google Shape;1700;p49"/>
          <p:cNvSpPr txBox="1"/>
          <p:nvPr>
            <p:ph type="title"/>
          </p:nvPr>
        </p:nvSpPr>
        <p:spPr>
          <a:xfrm>
            <a:off x="715100" y="852675"/>
            <a:ext cx="3856800" cy="2026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Awesome words</a:t>
            </a:r>
            <a:endParaRPr/>
          </a:p>
        </p:txBody>
      </p:sp>
      <p:grpSp>
        <p:nvGrpSpPr>
          <p:cNvPr id="1701" name="Google Shape;1701;p49"/>
          <p:cNvGrpSpPr/>
          <p:nvPr/>
        </p:nvGrpSpPr>
        <p:grpSpPr>
          <a:xfrm flipH="1">
            <a:off x="4044602" y="1636986"/>
            <a:ext cx="5585829" cy="3658916"/>
            <a:chOff x="1491624" y="576918"/>
            <a:chExt cx="5585829" cy="3658916"/>
          </a:xfrm>
        </p:grpSpPr>
        <p:sp>
          <p:nvSpPr>
            <p:cNvPr id="1702" name="Google Shape;1702;p49"/>
            <p:cNvSpPr/>
            <p:nvPr/>
          </p:nvSpPr>
          <p:spPr>
            <a:xfrm>
              <a:off x="2388718" y="2216885"/>
              <a:ext cx="373522" cy="526292"/>
            </a:xfrm>
            <a:custGeom>
              <a:rect b="b" l="l" r="r" t="t"/>
              <a:pathLst>
                <a:path extrusionOk="0" h="13594" w="9648">
                  <a:moveTo>
                    <a:pt x="0" y="0"/>
                  </a:moveTo>
                  <a:lnTo>
                    <a:pt x="0" y="13593"/>
                  </a:lnTo>
                  <a:lnTo>
                    <a:pt x="9647" y="13593"/>
                  </a:lnTo>
                  <a:lnTo>
                    <a:pt x="9647" y="0"/>
                  </a:lnTo>
                  <a:close/>
                </a:path>
              </a:pathLst>
            </a:custGeom>
            <a:solidFill>
              <a:srgbClr val="9F6D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9"/>
            <p:cNvSpPr/>
            <p:nvPr/>
          </p:nvSpPr>
          <p:spPr>
            <a:xfrm>
              <a:off x="4335927" y="1923503"/>
              <a:ext cx="499733" cy="293421"/>
            </a:xfrm>
            <a:custGeom>
              <a:rect b="b" l="l" r="r" t="t"/>
              <a:pathLst>
                <a:path extrusionOk="0" h="7579" w="12908">
                  <a:moveTo>
                    <a:pt x="12907" y="1"/>
                  </a:moveTo>
                  <a:cubicBezTo>
                    <a:pt x="8571" y="1"/>
                    <a:pt x="7199" y="1245"/>
                    <a:pt x="5002" y="2723"/>
                  </a:cubicBezTo>
                  <a:cubicBezTo>
                    <a:pt x="2804" y="4200"/>
                    <a:pt x="1" y="7578"/>
                    <a:pt x="1" y="7578"/>
                  </a:cubicBezTo>
                  <a:lnTo>
                    <a:pt x="7380" y="7578"/>
                  </a:lnTo>
                  <a:cubicBezTo>
                    <a:pt x="7380" y="7578"/>
                    <a:pt x="8583" y="4200"/>
                    <a:pt x="9522" y="2723"/>
                  </a:cubicBezTo>
                  <a:cubicBezTo>
                    <a:pt x="10464" y="1245"/>
                    <a:pt x="11051" y="1"/>
                    <a:pt x="129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9"/>
            <p:cNvSpPr/>
            <p:nvPr/>
          </p:nvSpPr>
          <p:spPr>
            <a:xfrm>
              <a:off x="4621605" y="1923503"/>
              <a:ext cx="713711" cy="293421"/>
            </a:xfrm>
            <a:custGeom>
              <a:rect b="b" l="l" r="r" t="t"/>
              <a:pathLst>
                <a:path extrusionOk="0" h="7579" w="18435">
                  <a:moveTo>
                    <a:pt x="5528" y="1"/>
                  </a:moveTo>
                  <a:cubicBezTo>
                    <a:pt x="3672" y="1"/>
                    <a:pt x="3085" y="1245"/>
                    <a:pt x="2143" y="2723"/>
                  </a:cubicBezTo>
                  <a:cubicBezTo>
                    <a:pt x="1204" y="4200"/>
                    <a:pt x="1" y="7578"/>
                    <a:pt x="1" y="7578"/>
                  </a:cubicBezTo>
                  <a:lnTo>
                    <a:pt x="18435" y="7578"/>
                  </a:lnTo>
                  <a:cubicBezTo>
                    <a:pt x="18433" y="7578"/>
                    <a:pt x="15630" y="4200"/>
                    <a:pt x="13431" y="2723"/>
                  </a:cubicBezTo>
                  <a:cubicBezTo>
                    <a:pt x="11236" y="1245"/>
                    <a:pt x="9863" y="1"/>
                    <a:pt x="55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9"/>
            <p:cNvSpPr/>
            <p:nvPr/>
          </p:nvSpPr>
          <p:spPr>
            <a:xfrm>
              <a:off x="4621605" y="1923503"/>
              <a:ext cx="427994" cy="293421"/>
            </a:xfrm>
            <a:custGeom>
              <a:rect b="b" l="l" r="r" t="t"/>
              <a:pathLst>
                <a:path extrusionOk="0" h="7579" w="11055">
                  <a:moveTo>
                    <a:pt x="5528" y="1"/>
                  </a:moveTo>
                  <a:cubicBezTo>
                    <a:pt x="3672" y="1"/>
                    <a:pt x="3085" y="1245"/>
                    <a:pt x="2143" y="2723"/>
                  </a:cubicBezTo>
                  <a:cubicBezTo>
                    <a:pt x="1204" y="4200"/>
                    <a:pt x="1" y="7578"/>
                    <a:pt x="1" y="7578"/>
                  </a:cubicBezTo>
                  <a:lnTo>
                    <a:pt x="11054" y="7578"/>
                  </a:lnTo>
                  <a:cubicBezTo>
                    <a:pt x="11054" y="7578"/>
                    <a:pt x="9853" y="4200"/>
                    <a:pt x="8913" y="2723"/>
                  </a:cubicBezTo>
                  <a:cubicBezTo>
                    <a:pt x="7972" y="1245"/>
                    <a:pt x="7383" y="1"/>
                    <a:pt x="55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9"/>
            <p:cNvSpPr/>
            <p:nvPr/>
          </p:nvSpPr>
          <p:spPr>
            <a:xfrm>
              <a:off x="4733530" y="1901435"/>
              <a:ext cx="216649" cy="38715"/>
            </a:xfrm>
            <a:custGeom>
              <a:rect b="b" l="l" r="r" t="t"/>
              <a:pathLst>
                <a:path extrusionOk="0" h="1000" w="5596">
                  <a:moveTo>
                    <a:pt x="0" y="0"/>
                  </a:moveTo>
                  <a:lnTo>
                    <a:pt x="0" y="999"/>
                  </a:lnTo>
                  <a:lnTo>
                    <a:pt x="5595" y="999"/>
                  </a:lnTo>
                  <a:lnTo>
                    <a:pt x="559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9"/>
            <p:cNvSpPr/>
            <p:nvPr/>
          </p:nvSpPr>
          <p:spPr>
            <a:xfrm>
              <a:off x="4780143" y="1743362"/>
              <a:ext cx="61712" cy="158112"/>
            </a:xfrm>
            <a:custGeom>
              <a:rect b="b" l="l" r="r" t="t"/>
              <a:pathLst>
                <a:path extrusionOk="0" h="4084" w="1594">
                  <a:moveTo>
                    <a:pt x="1" y="0"/>
                  </a:moveTo>
                  <a:lnTo>
                    <a:pt x="1" y="4083"/>
                  </a:lnTo>
                  <a:lnTo>
                    <a:pt x="1594" y="4083"/>
                  </a:lnTo>
                  <a:lnTo>
                    <a:pt x="15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9"/>
            <p:cNvSpPr/>
            <p:nvPr/>
          </p:nvSpPr>
          <p:spPr>
            <a:xfrm>
              <a:off x="4841816" y="1743362"/>
              <a:ext cx="61712" cy="158112"/>
            </a:xfrm>
            <a:custGeom>
              <a:rect b="b" l="l" r="r" t="t"/>
              <a:pathLst>
                <a:path extrusionOk="0" h="4084" w="1594">
                  <a:moveTo>
                    <a:pt x="1" y="0"/>
                  </a:moveTo>
                  <a:lnTo>
                    <a:pt x="1" y="4083"/>
                  </a:lnTo>
                  <a:lnTo>
                    <a:pt x="1594" y="4083"/>
                  </a:lnTo>
                  <a:lnTo>
                    <a:pt x="15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9"/>
            <p:cNvSpPr/>
            <p:nvPr/>
          </p:nvSpPr>
          <p:spPr>
            <a:xfrm>
              <a:off x="4780143" y="1701588"/>
              <a:ext cx="61712" cy="41812"/>
            </a:xfrm>
            <a:custGeom>
              <a:rect b="b" l="l" r="r" t="t"/>
              <a:pathLst>
                <a:path extrusionOk="0" h="1080" w="1594">
                  <a:moveTo>
                    <a:pt x="1594" y="0"/>
                  </a:moveTo>
                  <a:cubicBezTo>
                    <a:pt x="1594" y="0"/>
                    <a:pt x="153" y="1079"/>
                    <a:pt x="1" y="1079"/>
                  </a:cubicBezTo>
                  <a:lnTo>
                    <a:pt x="1594" y="1079"/>
                  </a:lnTo>
                  <a:lnTo>
                    <a:pt x="159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9"/>
            <p:cNvSpPr/>
            <p:nvPr/>
          </p:nvSpPr>
          <p:spPr>
            <a:xfrm>
              <a:off x="4841816" y="1701588"/>
              <a:ext cx="61712" cy="41812"/>
            </a:xfrm>
            <a:custGeom>
              <a:rect b="b" l="l" r="r" t="t"/>
              <a:pathLst>
                <a:path extrusionOk="0" h="1080" w="1594">
                  <a:moveTo>
                    <a:pt x="1" y="0"/>
                  </a:moveTo>
                  <a:lnTo>
                    <a:pt x="1" y="1079"/>
                  </a:lnTo>
                  <a:lnTo>
                    <a:pt x="1594" y="1079"/>
                  </a:lnTo>
                  <a:cubicBezTo>
                    <a:pt x="1443" y="1079"/>
                    <a:pt x="1" y="0"/>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9"/>
            <p:cNvSpPr/>
            <p:nvPr/>
          </p:nvSpPr>
          <p:spPr>
            <a:xfrm>
              <a:off x="4823194" y="1574681"/>
              <a:ext cx="37321" cy="140652"/>
            </a:xfrm>
            <a:custGeom>
              <a:rect b="b" l="l" r="r" t="t"/>
              <a:pathLst>
                <a:path extrusionOk="0" h="3633" w="964">
                  <a:moveTo>
                    <a:pt x="482" y="1"/>
                  </a:moveTo>
                  <a:cubicBezTo>
                    <a:pt x="482" y="1"/>
                    <a:pt x="0" y="515"/>
                    <a:pt x="0" y="1220"/>
                  </a:cubicBezTo>
                  <a:lnTo>
                    <a:pt x="0" y="3632"/>
                  </a:lnTo>
                  <a:lnTo>
                    <a:pt x="963" y="3632"/>
                  </a:lnTo>
                  <a:lnTo>
                    <a:pt x="963" y="1220"/>
                  </a:lnTo>
                  <a:cubicBezTo>
                    <a:pt x="963" y="515"/>
                    <a:pt x="482" y="1"/>
                    <a:pt x="4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9"/>
            <p:cNvSpPr/>
            <p:nvPr/>
          </p:nvSpPr>
          <p:spPr>
            <a:xfrm>
              <a:off x="1707140" y="2736866"/>
              <a:ext cx="961835" cy="841664"/>
            </a:xfrm>
            <a:custGeom>
              <a:rect b="b" l="l" r="r" t="t"/>
              <a:pathLst>
                <a:path extrusionOk="0" h="21740" w="24844">
                  <a:moveTo>
                    <a:pt x="1" y="0"/>
                  </a:moveTo>
                  <a:lnTo>
                    <a:pt x="1" y="21739"/>
                  </a:lnTo>
                  <a:lnTo>
                    <a:pt x="24844" y="21739"/>
                  </a:lnTo>
                  <a:lnTo>
                    <a:pt x="248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9"/>
            <p:cNvSpPr/>
            <p:nvPr/>
          </p:nvSpPr>
          <p:spPr>
            <a:xfrm>
              <a:off x="3040872" y="2810270"/>
              <a:ext cx="320676" cy="768260"/>
            </a:xfrm>
            <a:custGeom>
              <a:rect b="b" l="l" r="r" t="t"/>
              <a:pathLst>
                <a:path extrusionOk="0" h="19844" w="8283">
                  <a:moveTo>
                    <a:pt x="1" y="0"/>
                  </a:moveTo>
                  <a:lnTo>
                    <a:pt x="1" y="19843"/>
                  </a:lnTo>
                  <a:lnTo>
                    <a:pt x="8283" y="19843"/>
                  </a:lnTo>
                  <a:lnTo>
                    <a:pt x="8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9"/>
            <p:cNvSpPr/>
            <p:nvPr/>
          </p:nvSpPr>
          <p:spPr>
            <a:xfrm>
              <a:off x="3361509" y="2725910"/>
              <a:ext cx="812047" cy="852620"/>
            </a:xfrm>
            <a:custGeom>
              <a:rect b="b" l="l" r="r" t="t"/>
              <a:pathLst>
                <a:path extrusionOk="0" h="22023" w="20975">
                  <a:moveTo>
                    <a:pt x="1" y="0"/>
                  </a:moveTo>
                  <a:lnTo>
                    <a:pt x="1" y="22022"/>
                  </a:lnTo>
                  <a:lnTo>
                    <a:pt x="20974" y="22022"/>
                  </a:lnTo>
                  <a:lnTo>
                    <a:pt x="209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9"/>
            <p:cNvSpPr/>
            <p:nvPr/>
          </p:nvSpPr>
          <p:spPr>
            <a:xfrm>
              <a:off x="4645067" y="2725910"/>
              <a:ext cx="393577" cy="852620"/>
            </a:xfrm>
            <a:custGeom>
              <a:rect b="b" l="l" r="r" t="t"/>
              <a:pathLst>
                <a:path extrusionOk="0" h="22023" w="10166">
                  <a:moveTo>
                    <a:pt x="0" y="0"/>
                  </a:moveTo>
                  <a:lnTo>
                    <a:pt x="0" y="22022"/>
                  </a:lnTo>
                  <a:lnTo>
                    <a:pt x="10165" y="22022"/>
                  </a:lnTo>
                  <a:lnTo>
                    <a:pt x="101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9"/>
            <p:cNvSpPr/>
            <p:nvPr/>
          </p:nvSpPr>
          <p:spPr>
            <a:xfrm>
              <a:off x="2703587" y="1325201"/>
              <a:ext cx="502908" cy="121875"/>
            </a:xfrm>
            <a:custGeom>
              <a:rect b="b" l="l" r="r" t="t"/>
              <a:pathLst>
                <a:path extrusionOk="0" h="3148" w="12990">
                  <a:moveTo>
                    <a:pt x="1" y="1"/>
                  </a:moveTo>
                  <a:lnTo>
                    <a:pt x="1" y="3148"/>
                  </a:lnTo>
                  <a:lnTo>
                    <a:pt x="12990" y="3148"/>
                  </a:lnTo>
                  <a:lnTo>
                    <a:pt x="129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9"/>
            <p:cNvSpPr/>
            <p:nvPr/>
          </p:nvSpPr>
          <p:spPr>
            <a:xfrm>
              <a:off x="3040872" y="1325201"/>
              <a:ext cx="165623" cy="121875"/>
            </a:xfrm>
            <a:custGeom>
              <a:rect b="b" l="l" r="r" t="t"/>
              <a:pathLst>
                <a:path extrusionOk="0" h="3148" w="4278">
                  <a:moveTo>
                    <a:pt x="1" y="1"/>
                  </a:moveTo>
                  <a:lnTo>
                    <a:pt x="1" y="3148"/>
                  </a:lnTo>
                  <a:lnTo>
                    <a:pt x="4278" y="3148"/>
                  </a:lnTo>
                  <a:lnTo>
                    <a:pt x="4278" y="1"/>
                  </a:lnTo>
                  <a:close/>
                </a:path>
              </a:pathLst>
            </a:custGeom>
            <a:solidFill>
              <a:srgbClr val="F5E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9"/>
            <p:cNvSpPr/>
            <p:nvPr/>
          </p:nvSpPr>
          <p:spPr>
            <a:xfrm>
              <a:off x="3820592" y="1161321"/>
              <a:ext cx="184322" cy="56214"/>
            </a:xfrm>
            <a:custGeom>
              <a:rect b="b" l="l" r="r" t="t"/>
              <a:pathLst>
                <a:path extrusionOk="0" h="1452" w="4761">
                  <a:moveTo>
                    <a:pt x="0" y="0"/>
                  </a:moveTo>
                  <a:lnTo>
                    <a:pt x="0" y="1451"/>
                  </a:lnTo>
                  <a:lnTo>
                    <a:pt x="4760" y="1451"/>
                  </a:lnTo>
                  <a:lnTo>
                    <a:pt x="47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9"/>
            <p:cNvSpPr/>
            <p:nvPr/>
          </p:nvSpPr>
          <p:spPr>
            <a:xfrm>
              <a:off x="3361509" y="1642277"/>
              <a:ext cx="437712" cy="118661"/>
            </a:xfrm>
            <a:custGeom>
              <a:rect b="b" l="l" r="r" t="t"/>
              <a:pathLst>
                <a:path extrusionOk="0" h="3065" w="11306">
                  <a:moveTo>
                    <a:pt x="1" y="0"/>
                  </a:moveTo>
                  <a:lnTo>
                    <a:pt x="1" y="3064"/>
                  </a:lnTo>
                  <a:lnTo>
                    <a:pt x="11306" y="3064"/>
                  </a:lnTo>
                  <a:lnTo>
                    <a:pt x="113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9"/>
            <p:cNvSpPr/>
            <p:nvPr/>
          </p:nvSpPr>
          <p:spPr>
            <a:xfrm>
              <a:off x="3361509" y="1743362"/>
              <a:ext cx="437712" cy="17577"/>
            </a:xfrm>
            <a:custGeom>
              <a:rect b="b" l="l" r="r" t="t"/>
              <a:pathLst>
                <a:path extrusionOk="0" h="454" w="11306">
                  <a:moveTo>
                    <a:pt x="1" y="0"/>
                  </a:moveTo>
                  <a:lnTo>
                    <a:pt x="1" y="453"/>
                  </a:lnTo>
                  <a:lnTo>
                    <a:pt x="11306" y="453"/>
                  </a:lnTo>
                  <a:lnTo>
                    <a:pt x="113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9"/>
            <p:cNvSpPr/>
            <p:nvPr/>
          </p:nvSpPr>
          <p:spPr>
            <a:xfrm>
              <a:off x="3799183" y="1642277"/>
              <a:ext cx="664853" cy="118661"/>
            </a:xfrm>
            <a:custGeom>
              <a:rect b="b" l="l" r="r" t="t"/>
              <a:pathLst>
                <a:path extrusionOk="0" h="3065" w="17173">
                  <a:moveTo>
                    <a:pt x="1" y="0"/>
                  </a:moveTo>
                  <a:lnTo>
                    <a:pt x="1" y="3064"/>
                  </a:lnTo>
                  <a:lnTo>
                    <a:pt x="17172" y="3064"/>
                  </a:lnTo>
                  <a:lnTo>
                    <a:pt x="171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9"/>
            <p:cNvSpPr/>
            <p:nvPr/>
          </p:nvSpPr>
          <p:spPr>
            <a:xfrm>
              <a:off x="3799183" y="1743362"/>
              <a:ext cx="664853" cy="17577"/>
            </a:xfrm>
            <a:custGeom>
              <a:rect b="b" l="l" r="r" t="t"/>
              <a:pathLst>
                <a:path extrusionOk="0" h="454" w="17173">
                  <a:moveTo>
                    <a:pt x="1" y="0"/>
                  </a:moveTo>
                  <a:lnTo>
                    <a:pt x="1" y="453"/>
                  </a:lnTo>
                  <a:lnTo>
                    <a:pt x="17172" y="453"/>
                  </a:lnTo>
                  <a:lnTo>
                    <a:pt x="1717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9"/>
            <p:cNvSpPr/>
            <p:nvPr/>
          </p:nvSpPr>
          <p:spPr>
            <a:xfrm>
              <a:off x="3427944" y="1195622"/>
              <a:ext cx="489977" cy="405888"/>
            </a:xfrm>
            <a:custGeom>
              <a:rect b="b" l="l" r="r" t="t"/>
              <a:pathLst>
                <a:path extrusionOk="0" h="10484" w="12656">
                  <a:moveTo>
                    <a:pt x="12655" y="1"/>
                  </a:moveTo>
                  <a:cubicBezTo>
                    <a:pt x="5667" y="1"/>
                    <a:pt x="1" y="4695"/>
                    <a:pt x="1" y="10483"/>
                  </a:cubicBezTo>
                  <a:lnTo>
                    <a:pt x="10028" y="10483"/>
                  </a:lnTo>
                  <a:cubicBezTo>
                    <a:pt x="10028" y="4695"/>
                    <a:pt x="11205" y="1"/>
                    <a:pt x="126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9"/>
            <p:cNvSpPr/>
            <p:nvPr/>
          </p:nvSpPr>
          <p:spPr>
            <a:xfrm>
              <a:off x="3816178" y="1195622"/>
              <a:ext cx="591604" cy="405888"/>
            </a:xfrm>
            <a:custGeom>
              <a:rect b="b" l="l" r="r" t="t"/>
              <a:pathLst>
                <a:path extrusionOk="0" h="10484" w="15281">
                  <a:moveTo>
                    <a:pt x="2627" y="1"/>
                  </a:moveTo>
                  <a:cubicBezTo>
                    <a:pt x="1177" y="1"/>
                    <a:pt x="0" y="4695"/>
                    <a:pt x="0" y="10483"/>
                  </a:cubicBezTo>
                  <a:lnTo>
                    <a:pt x="15281" y="10483"/>
                  </a:lnTo>
                  <a:cubicBezTo>
                    <a:pt x="15281" y="4695"/>
                    <a:pt x="9616" y="1"/>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9"/>
            <p:cNvSpPr/>
            <p:nvPr/>
          </p:nvSpPr>
          <p:spPr>
            <a:xfrm>
              <a:off x="3361509" y="1601549"/>
              <a:ext cx="441119" cy="40767"/>
            </a:xfrm>
            <a:custGeom>
              <a:rect b="b" l="l" r="r" t="t"/>
              <a:pathLst>
                <a:path extrusionOk="0" h="1053" w="11394">
                  <a:moveTo>
                    <a:pt x="1" y="0"/>
                  </a:moveTo>
                  <a:lnTo>
                    <a:pt x="1" y="1052"/>
                  </a:lnTo>
                  <a:lnTo>
                    <a:pt x="11347" y="1052"/>
                  </a:lnTo>
                  <a:cubicBezTo>
                    <a:pt x="11367" y="707"/>
                    <a:pt x="11393" y="361"/>
                    <a:pt x="113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9"/>
            <p:cNvSpPr/>
            <p:nvPr/>
          </p:nvSpPr>
          <p:spPr>
            <a:xfrm>
              <a:off x="3800731" y="1601549"/>
              <a:ext cx="663304" cy="40767"/>
            </a:xfrm>
            <a:custGeom>
              <a:rect b="b" l="l" r="r" t="t"/>
              <a:pathLst>
                <a:path extrusionOk="0" h="1053" w="17133">
                  <a:moveTo>
                    <a:pt x="35" y="0"/>
                  </a:moveTo>
                  <a:cubicBezTo>
                    <a:pt x="48" y="361"/>
                    <a:pt x="22" y="707"/>
                    <a:pt x="0" y="1052"/>
                  </a:cubicBezTo>
                  <a:lnTo>
                    <a:pt x="17132" y="1052"/>
                  </a:lnTo>
                  <a:lnTo>
                    <a:pt x="1713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9"/>
            <p:cNvSpPr/>
            <p:nvPr/>
          </p:nvSpPr>
          <p:spPr>
            <a:xfrm>
              <a:off x="3776921" y="1529810"/>
              <a:ext cx="43748" cy="231129"/>
            </a:xfrm>
            <a:custGeom>
              <a:rect b="b" l="l" r="r" t="t"/>
              <a:pathLst>
                <a:path extrusionOk="0" h="5970" w="1130">
                  <a:moveTo>
                    <a:pt x="0" y="0"/>
                  </a:moveTo>
                  <a:lnTo>
                    <a:pt x="0" y="5969"/>
                  </a:lnTo>
                  <a:lnTo>
                    <a:pt x="1130" y="5969"/>
                  </a:lnTo>
                  <a:lnTo>
                    <a:pt x="113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9"/>
            <p:cNvSpPr/>
            <p:nvPr/>
          </p:nvSpPr>
          <p:spPr>
            <a:xfrm>
              <a:off x="3792524" y="1482965"/>
              <a:ext cx="12544" cy="46884"/>
            </a:xfrm>
            <a:custGeom>
              <a:rect b="b" l="l" r="r" t="t"/>
              <a:pathLst>
                <a:path extrusionOk="0" h="1211" w="324">
                  <a:moveTo>
                    <a:pt x="1" y="1"/>
                  </a:moveTo>
                  <a:lnTo>
                    <a:pt x="1" y="1210"/>
                  </a:lnTo>
                  <a:lnTo>
                    <a:pt x="323" y="1210"/>
                  </a:lnTo>
                  <a:lnTo>
                    <a:pt x="3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9"/>
            <p:cNvSpPr/>
            <p:nvPr/>
          </p:nvSpPr>
          <p:spPr>
            <a:xfrm>
              <a:off x="3851835" y="1673481"/>
              <a:ext cx="181186" cy="56253"/>
            </a:xfrm>
            <a:custGeom>
              <a:rect b="b" l="l" r="r" t="t"/>
              <a:pathLst>
                <a:path extrusionOk="0" h="1453" w="4680">
                  <a:moveTo>
                    <a:pt x="1" y="0"/>
                  </a:moveTo>
                  <a:lnTo>
                    <a:pt x="1" y="1453"/>
                  </a:lnTo>
                  <a:lnTo>
                    <a:pt x="4679" y="1453"/>
                  </a:lnTo>
                  <a:lnTo>
                    <a:pt x="46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9"/>
            <p:cNvSpPr/>
            <p:nvPr/>
          </p:nvSpPr>
          <p:spPr>
            <a:xfrm>
              <a:off x="4092294" y="1673481"/>
              <a:ext cx="181186" cy="56253"/>
            </a:xfrm>
            <a:custGeom>
              <a:rect b="b" l="l" r="r" t="t"/>
              <a:pathLst>
                <a:path extrusionOk="0" h="1453" w="4680">
                  <a:moveTo>
                    <a:pt x="0" y="0"/>
                  </a:moveTo>
                  <a:lnTo>
                    <a:pt x="0" y="1453"/>
                  </a:lnTo>
                  <a:lnTo>
                    <a:pt x="4679" y="1453"/>
                  </a:lnTo>
                  <a:lnTo>
                    <a:pt x="467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9"/>
            <p:cNvSpPr/>
            <p:nvPr/>
          </p:nvSpPr>
          <p:spPr>
            <a:xfrm>
              <a:off x="3570803" y="1673481"/>
              <a:ext cx="181147" cy="56253"/>
            </a:xfrm>
            <a:custGeom>
              <a:rect b="b" l="l" r="r" t="t"/>
              <a:pathLst>
                <a:path extrusionOk="0" h="1453" w="4679">
                  <a:moveTo>
                    <a:pt x="0" y="0"/>
                  </a:moveTo>
                  <a:lnTo>
                    <a:pt x="0" y="1453"/>
                  </a:lnTo>
                  <a:lnTo>
                    <a:pt x="4679" y="1453"/>
                  </a:lnTo>
                  <a:lnTo>
                    <a:pt x="46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9"/>
            <p:cNvSpPr/>
            <p:nvPr/>
          </p:nvSpPr>
          <p:spPr>
            <a:xfrm>
              <a:off x="3361509" y="1673481"/>
              <a:ext cx="157105" cy="56253"/>
            </a:xfrm>
            <a:custGeom>
              <a:rect b="b" l="l" r="r" t="t"/>
              <a:pathLst>
                <a:path extrusionOk="0" h="1453" w="4058">
                  <a:moveTo>
                    <a:pt x="1" y="0"/>
                  </a:moveTo>
                  <a:lnTo>
                    <a:pt x="1" y="1453"/>
                  </a:lnTo>
                  <a:lnTo>
                    <a:pt x="4058" y="1453"/>
                  </a:lnTo>
                  <a:lnTo>
                    <a:pt x="40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9"/>
            <p:cNvSpPr/>
            <p:nvPr/>
          </p:nvSpPr>
          <p:spPr>
            <a:xfrm>
              <a:off x="4332791" y="1673481"/>
              <a:ext cx="131166" cy="56253"/>
            </a:xfrm>
            <a:custGeom>
              <a:rect b="b" l="l" r="r" t="t"/>
              <a:pathLst>
                <a:path extrusionOk="0" h="1453" w="3388">
                  <a:moveTo>
                    <a:pt x="1" y="0"/>
                  </a:moveTo>
                  <a:lnTo>
                    <a:pt x="1" y="1453"/>
                  </a:lnTo>
                  <a:lnTo>
                    <a:pt x="3388" y="1453"/>
                  </a:lnTo>
                  <a:lnTo>
                    <a:pt x="338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9"/>
            <p:cNvSpPr/>
            <p:nvPr/>
          </p:nvSpPr>
          <p:spPr>
            <a:xfrm>
              <a:off x="3361509" y="1760900"/>
              <a:ext cx="454708" cy="390479"/>
            </a:xfrm>
            <a:custGeom>
              <a:rect b="b" l="l" r="r" t="t"/>
              <a:pathLst>
                <a:path extrusionOk="0" h="10086" w="11745">
                  <a:moveTo>
                    <a:pt x="1" y="0"/>
                  </a:moveTo>
                  <a:lnTo>
                    <a:pt x="1" y="10086"/>
                  </a:lnTo>
                  <a:lnTo>
                    <a:pt x="11744" y="10086"/>
                  </a:lnTo>
                  <a:lnTo>
                    <a:pt x="117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9"/>
            <p:cNvSpPr/>
            <p:nvPr/>
          </p:nvSpPr>
          <p:spPr>
            <a:xfrm>
              <a:off x="3361509" y="1763145"/>
              <a:ext cx="454708" cy="71197"/>
            </a:xfrm>
            <a:custGeom>
              <a:rect b="b" l="l" r="r" t="t"/>
              <a:pathLst>
                <a:path extrusionOk="0" h="1839" w="11745">
                  <a:moveTo>
                    <a:pt x="1" y="0"/>
                  </a:moveTo>
                  <a:lnTo>
                    <a:pt x="1" y="1838"/>
                  </a:lnTo>
                  <a:lnTo>
                    <a:pt x="11744" y="1838"/>
                  </a:lnTo>
                  <a:lnTo>
                    <a:pt x="1174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9"/>
            <p:cNvSpPr/>
            <p:nvPr/>
          </p:nvSpPr>
          <p:spPr>
            <a:xfrm>
              <a:off x="3816178" y="1760900"/>
              <a:ext cx="647779" cy="390479"/>
            </a:xfrm>
            <a:custGeom>
              <a:rect b="b" l="l" r="r" t="t"/>
              <a:pathLst>
                <a:path extrusionOk="0" h="10086" w="16732">
                  <a:moveTo>
                    <a:pt x="0" y="0"/>
                  </a:moveTo>
                  <a:lnTo>
                    <a:pt x="0" y="10086"/>
                  </a:lnTo>
                  <a:lnTo>
                    <a:pt x="16732" y="10086"/>
                  </a:lnTo>
                  <a:lnTo>
                    <a:pt x="16732" y="0"/>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9"/>
            <p:cNvSpPr/>
            <p:nvPr/>
          </p:nvSpPr>
          <p:spPr>
            <a:xfrm>
              <a:off x="3816178" y="1760900"/>
              <a:ext cx="647779" cy="390479"/>
            </a:xfrm>
            <a:custGeom>
              <a:rect b="b" l="l" r="r" t="t"/>
              <a:pathLst>
                <a:path extrusionOk="0" h="10086" w="16732">
                  <a:moveTo>
                    <a:pt x="0" y="0"/>
                  </a:moveTo>
                  <a:lnTo>
                    <a:pt x="0" y="10086"/>
                  </a:lnTo>
                  <a:lnTo>
                    <a:pt x="16732" y="10086"/>
                  </a:lnTo>
                  <a:lnTo>
                    <a:pt x="1673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9"/>
            <p:cNvSpPr/>
            <p:nvPr/>
          </p:nvSpPr>
          <p:spPr>
            <a:xfrm>
              <a:off x="3816178" y="1763145"/>
              <a:ext cx="647857" cy="71197"/>
            </a:xfrm>
            <a:custGeom>
              <a:rect b="b" l="l" r="r" t="t"/>
              <a:pathLst>
                <a:path extrusionOk="0" h="1839" w="16734">
                  <a:moveTo>
                    <a:pt x="0" y="0"/>
                  </a:moveTo>
                  <a:lnTo>
                    <a:pt x="0" y="1838"/>
                  </a:lnTo>
                  <a:lnTo>
                    <a:pt x="16733" y="1838"/>
                  </a:lnTo>
                  <a:lnTo>
                    <a:pt x="167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9"/>
            <p:cNvSpPr/>
            <p:nvPr/>
          </p:nvSpPr>
          <p:spPr>
            <a:xfrm>
              <a:off x="3816178" y="1845182"/>
              <a:ext cx="647857" cy="13512"/>
            </a:xfrm>
            <a:custGeom>
              <a:rect b="b" l="l" r="r" t="t"/>
              <a:pathLst>
                <a:path extrusionOk="0" h="349" w="16734">
                  <a:moveTo>
                    <a:pt x="0" y="1"/>
                  </a:moveTo>
                  <a:lnTo>
                    <a:pt x="0" y="348"/>
                  </a:lnTo>
                  <a:lnTo>
                    <a:pt x="16733" y="348"/>
                  </a:lnTo>
                  <a:lnTo>
                    <a:pt x="167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9"/>
            <p:cNvSpPr/>
            <p:nvPr/>
          </p:nvSpPr>
          <p:spPr>
            <a:xfrm>
              <a:off x="3361509" y="1823347"/>
              <a:ext cx="454708" cy="21874"/>
            </a:xfrm>
            <a:custGeom>
              <a:rect b="b" l="l" r="r" t="t"/>
              <a:pathLst>
                <a:path extrusionOk="0" h="565" w="11745">
                  <a:moveTo>
                    <a:pt x="1" y="0"/>
                  </a:moveTo>
                  <a:lnTo>
                    <a:pt x="1" y="565"/>
                  </a:lnTo>
                  <a:lnTo>
                    <a:pt x="11744" y="565"/>
                  </a:lnTo>
                  <a:lnTo>
                    <a:pt x="1174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9"/>
            <p:cNvSpPr/>
            <p:nvPr/>
          </p:nvSpPr>
          <p:spPr>
            <a:xfrm>
              <a:off x="3816178" y="1823347"/>
              <a:ext cx="647779" cy="21874"/>
            </a:xfrm>
            <a:custGeom>
              <a:rect b="b" l="l" r="r" t="t"/>
              <a:pathLst>
                <a:path extrusionOk="0" h="565" w="16732">
                  <a:moveTo>
                    <a:pt x="0" y="0"/>
                  </a:moveTo>
                  <a:lnTo>
                    <a:pt x="0" y="565"/>
                  </a:lnTo>
                  <a:lnTo>
                    <a:pt x="16732" y="565"/>
                  </a:lnTo>
                  <a:lnTo>
                    <a:pt x="1673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9"/>
            <p:cNvSpPr/>
            <p:nvPr/>
          </p:nvSpPr>
          <p:spPr>
            <a:xfrm>
              <a:off x="3378041" y="1763145"/>
              <a:ext cx="47774" cy="47736"/>
            </a:xfrm>
            <a:custGeom>
              <a:rect b="b" l="l" r="r" t="t"/>
              <a:pathLst>
                <a:path extrusionOk="0" h="1233" w="1234">
                  <a:moveTo>
                    <a:pt x="1" y="0"/>
                  </a:moveTo>
                  <a:lnTo>
                    <a:pt x="1" y="1233"/>
                  </a:lnTo>
                  <a:lnTo>
                    <a:pt x="1233" y="1233"/>
                  </a:lnTo>
                  <a:lnTo>
                    <a:pt x="12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9"/>
            <p:cNvSpPr/>
            <p:nvPr/>
          </p:nvSpPr>
          <p:spPr>
            <a:xfrm>
              <a:off x="3451832" y="1763145"/>
              <a:ext cx="47774" cy="47736"/>
            </a:xfrm>
            <a:custGeom>
              <a:rect b="b" l="l" r="r" t="t"/>
              <a:pathLst>
                <a:path extrusionOk="0" h="1233" w="1234">
                  <a:moveTo>
                    <a:pt x="1" y="0"/>
                  </a:moveTo>
                  <a:lnTo>
                    <a:pt x="1" y="1233"/>
                  </a:lnTo>
                  <a:lnTo>
                    <a:pt x="1233" y="1233"/>
                  </a:lnTo>
                  <a:lnTo>
                    <a:pt x="12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9"/>
            <p:cNvSpPr/>
            <p:nvPr/>
          </p:nvSpPr>
          <p:spPr>
            <a:xfrm>
              <a:off x="3525584" y="1763145"/>
              <a:ext cx="47813" cy="47736"/>
            </a:xfrm>
            <a:custGeom>
              <a:rect b="b" l="l" r="r" t="t"/>
              <a:pathLst>
                <a:path extrusionOk="0" h="1233" w="1235">
                  <a:moveTo>
                    <a:pt x="0" y="0"/>
                  </a:moveTo>
                  <a:lnTo>
                    <a:pt x="0" y="1233"/>
                  </a:lnTo>
                  <a:lnTo>
                    <a:pt x="1234" y="1233"/>
                  </a:lnTo>
                  <a:lnTo>
                    <a:pt x="12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9"/>
            <p:cNvSpPr/>
            <p:nvPr/>
          </p:nvSpPr>
          <p:spPr>
            <a:xfrm>
              <a:off x="3599336" y="1763145"/>
              <a:ext cx="47852" cy="47736"/>
            </a:xfrm>
            <a:custGeom>
              <a:rect b="b" l="l" r="r" t="t"/>
              <a:pathLst>
                <a:path extrusionOk="0" h="1233" w="1236">
                  <a:moveTo>
                    <a:pt x="1" y="0"/>
                  </a:moveTo>
                  <a:lnTo>
                    <a:pt x="1" y="1233"/>
                  </a:lnTo>
                  <a:lnTo>
                    <a:pt x="1235" y="1233"/>
                  </a:lnTo>
                  <a:lnTo>
                    <a:pt x="12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9"/>
            <p:cNvSpPr/>
            <p:nvPr/>
          </p:nvSpPr>
          <p:spPr>
            <a:xfrm>
              <a:off x="3673127" y="1763145"/>
              <a:ext cx="47774" cy="47736"/>
            </a:xfrm>
            <a:custGeom>
              <a:rect b="b" l="l" r="r" t="t"/>
              <a:pathLst>
                <a:path extrusionOk="0" h="1233" w="1234">
                  <a:moveTo>
                    <a:pt x="1" y="0"/>
                  </a:moveTo>
                  <a:lnTo>
                    <a:pt x="1" y="1233"/>
                  </a:lnTo>
                  <a:lnTo>
                    <a:pt x="1233" y="1233"/>
                  </a:lnTo>
                  <a:lnTo>
                    <a:pt x="12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9"/>
            <p:cNvSpPr/>
            <p:nvPr/>
          </p:nvSpPr>
          <p:spPr>
            <a:xfrm>
              <a:off x="3746917" y="1763145"/>
              <a:ext cx="47774" cy="47736"/>
            </a:xfrm>
            <a:custGeom>
              <a:rect b="b" l="l" r="r" t="t"/>
              <a:pathLst>
                <a:path extrusionOk="0" h="1233" w="1234">
                  <a:moveTo>
                    <a:pt x="1" y="0"/>
                  </a:moveTo>
                  <a:lnTo>
                    <a:pt x="1" y="1233"/>
                  </a:lnTo>
                  <a:lnTo>
                    <a:pt x="1233" y="1233"/>
                  </a:lnTo>
                  <a:lnTo>
                    <a:pt x="12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9"/>
            <p:cNvSpPr/>
            <p:nvPr/>
          </p:nvSpPr>
          <p:spPr>
            <a:xfrm>
              <a:off x="3820669" y="1763145"/>
              <a:ext cx="47813" cy="47736"/>
            </a:xfrm>
            <a:custGeom>
              <a:rect b="b" l="l" r="r" t="t"/>
              <a:pathLst>
                <a:path extrusionOk="0" h="1233" w="1235">
                  <a:moveTo>
                    <a:pt x="0" y="0"/>
                  </a:moveTo>
                  <a:lnTo>
                    <a:pt x="0" y="1233"/>
                  </a:lnTo>
                  <a:lnTo>
                    <a:pt x="1234" y="1233"/>
                  </a:lnTo>
                  <a:lnTo>
                    <a:pt x="123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9"/>
            <p:cNvSpPr/>
            <p:nvPr/>
          </p:nvSpPr>
          <p:spPr>
            <a:xfrm>
              <a:off x="3894421" y="1763145"/>
              <a:ext cx="47852" cy="47736"/>
            </a:xfrm>
            <a:custGeom>
              <a:rect b="b" l="l" r="r" t="t"/>
              <a:pathLst>
                <a:path extrusionOk="0" h="1233" w="1236">
                  <a:moveTo>
                    <a:pt x="1" y="0"/>
                  </a:moveTo>
                  <a:lnTo>
                    <a:pt x="1" y="1233"/>
                  </a:lnTo>
                  <a:lnTo>
                    <a:pt x="1235" y="1233"/>
                  </a:lnTo>
                  <a:lnTo>
                    <a:pt x="123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9"/>
            <p:cNvSpPr/>
            <p:nvPr/>
          </p:nvSpPr>
          <p:spPr>
            <a:xfrm>
              <a:off x="3968212" y="1763145"/>
              <a:ext cx="47852" cy="47736"/>
            </a:xfrm>
            <a:custGeom>
              <a:rect b="b" l="l" r="r" t="t"/>
              <a:pathLst>
                <a:path extrusionOk="0" h="1233" w="1236">
                  <a:moveTo>
                    <a:pt x="1" y="0"/>
                  </a:moveTo>
                  <a:lnTo>
                    <a:pt x="1" y="1233"/>
                  </a:lnTo>
                  <a:lnTo>
                    <a:pt x="1235" y="1233"/>
                  </a:lnTo>
                  <a:lnTo>
                    <a:pt x="123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9"/>
            <p:cNvSpPr/>
            <p:nvPr/>
          </p:nvSpPr>
          <p:spPr>
            <a:xfrm>
              <a:off x="4042003" y="1763145"/>
              <a:ext cx="47774" cy="47736"/>
            </a:xfrm>
            <a:custGeom>
              <a:rect b="b" l="l" r="r" t="t"/>
              <a:pathLst>
                <a:path extrusionOk="0" h="1233" w="1234">
                  <a:moveTo>
                    <a:pt x="1" y="0"/>
                  </a:moveTo>
                  <a:lnTo>
                    <a:pt x="1" y="1233"/>
                  </a:lnTo>
                  <a:lnTo>
                    <a:pt x="1233" y="1233"/>
                  </a:lnTo>
                  <a:lnTo>
                    <a:pt x="123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9"/>
            <p:cNvSpPr/>
            <p:nvPr/>
          </p:nvSpPr>
          <p:spPr>
            <a:xfrm>
              <a:off x="4115755" y="1763145"/>
              <a:ext cx="47813" cy="47736"/>
            </a:xfrm>
            <a:custGeom>
              <a:rect b="b" l="l" r="r" t="t"/>
              <a:pathLst>
                <a:path extrusionOk="0" h="1233" w="1235">
                  <a:moveTo>
                    <a:pt x="0" y="0"/>
                  </a:moveTo>
                  <a:lnTo>
                    <a:pt x="0" y="1233"/>
                  </a:lnTo>
                  <a:lnTo>
                    <a:pt x="1234" y="1233"/>
                  </a:lnTo>
                  <a:lnTo>
                    <a:pt x="123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9"/>
            <p:cNvSpPr/>
            <p:nvPr/>
          </p:nvSpPr>
          <p:spPr>
            <a:xfrm>
              <a:off x="4189507" y="1763145"/>
              <a:ext cx="47852" cy="47736"/>
            </a:xfrm>
            <a:custGeom>
              <a:rect b="b" l="l" r="r" t="t"/>
              <a:pathLst>
                <a:path extrusionOk="0" h="1233" w="1236">
                  <a:moveTo>
                    <a:pt x="1" y="0"/>
                  </a:moveTo>
                  <a:lnTo>
                    <a:pt x="1" y="1233"/>
                  </a:lnTo>
                  <a:lnTo>
                    <a:pt x="1235" y="1233"/>
                  </a:lnTo>
                  <a:lnTo>
                    <a:pt x="123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9"/>
            <p:cNvSpPr/>
            <p:nvPr/>
          </p:nvSpPr>
          <p:spPr>
            <a:xfrm>
              <a:off x="4263298" y="1763145"/>
              <a:ext cx="47852" cy="47736"/>
            </a:xfrm>
            <a:custGeom>
              <a:rect b="b" l="l" r="r" t="t"/>
              <a:pathLst>
                <a:path extrusionOk="0" h="1233" w="1236">
                  <a:moveTo>
                    <a:pt x="1" y="0"/>
                  </a:moveTo>
                  <a:lnTo>
                    <a:pt x="1" y="1233"/>
                  </a:lnTo>
                  <a:lnTo>
                    <a:pt x="1235" y="1233"/>
                  </a:lnTo>
                  <a:lnTo>
                    <a:pt x="123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9"/>
            <p:cNvSpPr/>
            <p:nvPr/>
          </p:nvSpPr>
          <p:spPr>
            <a:xfrm>
              <a:off x="4337089" y="1763145"/>
              <a:ext cx="47774" cy="47736"/>
            </a:xfrm>
            <a:custGeom>
              <a:rect b="b" l="l" r="r" t="t"/>
              <a:pathLst>
                <a:path extrusionOk="0" h="1233" w="1234">
                  <a:moveTo>
                    <a:pt x="1" y="0"/>
                  </a:moveTo>
                  <a:lnTo>
                    <a:pt x="1" y="1233"/>
                  </a:lnTo>
                  <a:lnTo>
                    <a:pt x="1233" y="1233"/>
                  </a:lnTo>
                  <a:lnTo>
                    <a:pt x="123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9"/>
            <p:cNvSpPr/>
            <p:nvPr/>
          </p:nvSpPr>
          <p:spPr>
            <a:xfrm>
              <a:off x="4410841" y="1763145"/>
              <a:ext cx="47813" cy="47736"/>
            </a:xfrm>
            <a:custGeom>
              <a:rect b="b" l="l" r="r" t="t"/>
              <a:pathLst>
                <a:path extrusionOk="0" h="1233" w="1235">
                  <a:moveTo>
                    <a:pt x="0" y="0"/>
                  </a:moveTo>
                  <a:lnTo>
                    <a:pt x="0" y="1233"/>
                  </a:lnTo>
                  <a:lnTo>
                    <a:pt x="1234" y="1233"/>
                  </a:lnTo>
                  <a:lnTo>
                    <a:pt x="123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9"/>
            <p:cNvSpPr/>
            <p:nvPr/>
          </p:nvSpPr>
          <p:spPr>
            <a:xfrm>
              <a:off x="4108515" y="1947158"/>
              <a:ext cx="224315" cy="112196"/>
            </a:xfrm>
            <a:custGeom>
              <a:rect b="b" l="l" r="r" t="t"/>
              <a:pathLst>
                <a:path extrusionOk="0" h="2898" w="5794">
                  <a:moveTo>
                    <a:pt x="2897" y="0"/>
                  </a:moveTo>
                  <a:cubicBezTo>
                    <a:pt x="1297" y="0"/>
                    <a:pt x="0" y="1298"/>
                    <a:pt x="0" y="2897"/>
                  </a:cubicBezTo>
                  <a:lnTo>
                    <a:pt x="5794" y="2897"/>
                  </a:lnTo>
                  <a:cubicBezTo>
                    <a:pt x="5794" y="1298"/>
                    <a:pt x="4497" y="0"/>
                    <a:pt x="28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9"/>
            <p:cNvSpPr/>
            <p:nvPr/>
          </p:nvSpPr>
          <p:spPr>
            <a:xfrm>
              <a:off x="3457794" y="1923580"/>
              <a:ext cx="183354" cy="112196"/>
            </a:xfrm>
            <a:custGeom>
              <a:rect b="b" l="l" r="r" t="t"/>
              <a:pathLst>
                <a:path extrusionOk="0" h="2898" w="4736">
                  <a:moveTo>
                    <a:pt x="2368" y="1"/>
                  </a:moveTo>
                  <a:cubicBezTo>
                    <a:pt x="1061" y="1"/>
                    <a:pt x="1" y="1298"/>
                    <a:pt x="1" y="2898"/>
                  </a:cubicBezTo>
                  <a:lnTo>
                    <a:pt x="4736" y="2898"/>
                  </a:lnTo>
                  <a:cubicBezTo>
                    <a:pt x="4736" y="1298"/>
                    <a:pt x="3677" y="1"/>
                    <a:pt x="23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9"/>
            <p:cNvSpPr/>
            <p:nvPr/>
          </p:nvSpPr>
          <p:spPr>
            <a:xfrm>
              <a:off x="3361509" y="2151302"/>
              <a:ext cx="466477" cy="65622"/>
            </a:xfrm>
            <a:custGeom>
              <a:rect b="b" l="l" r="r" t="t"/>
              <a:pathLst>
                <a:path extrusionOk="0" h="1695" w="12049">
                  <a:moveTo>
                    <a:pt x="1" y="0"/>
                  </a:moveTo>
                  <a:lnTo>
                    <a:pt x="1" y="1694"/>
                  </a:lnTo>
                  <a:lnTo>
                    <a:pt x="12037" y="1694"/>
                  </a:lnTo>
                  <a:cubicBezTo>
                    <a:pt x="11997" y="1147"/>
                    <a:pt x="12024" y="576"/>
                    <a:pt x="120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9"/>
            <p:cNvSpPr/>
            <p:nvPr/>
          </p:nvSpPr>
          <p:spPr>
            <a:xfrm>
              <a:off x="3825973" y="2151302"/>
              <a:ext cx="638062" cy="65622"/>
            </a:xfrm>
            <a:custGeom>
              <a:rect b="b" l="l" r="r" t="t"/>
              <a:pathLst>
                <a:path extrusionOk="0" h="1695" w="16481">
                  <a:moveTo>
                    <a:pt x="52" y="0"/>
                  </a:moveTo>
                  <a:cubicBezTo>
                    <a:pt x="25" y="576"/>
                    <a:pt x="0" y="1147"/>
                    <a:pt x="40" y="1694"/>
                  </a:cubicBezTo>
                  <a:lnTo>
                    <a:pt x="16480" y="1694"/>
                  </a:lnTo>
                  <a:lnTo>
                    <a:pt x="1648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9"/>
            <p:cNvSpPr/>
            <p:nvPr/>
          </p:nvSpPr>
          <p:spPr>
            <a:xfrm>
              <a:off x="3697014" y="2110690"/>
              <a:ext cx="171469" cy="106234"/>
            </a:xfrm>
            <a:custGeom>
              <a:rect b="b" l="l" r="r" t="t"/>
              <a:pathLst>
                <a:path extrusionOk="0" h="2744" w="4429">
                  <a:moveTo>
                    <a:pt x="1" y="0"/>
                  </a:moveTo>
                  <a:lnTo>
                    <a:pt x="1" y="2743"/>
                  </a:lnTo>
                  <a:lnTo>
                    <a:pt x="4428" y="2743"/>
                  </a:lnTo>
                  <a:lnTo>
                    <a:pt x="442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9"/>
            <p:cNvSpPr/>
            <p:nvPr/>
          </p:nvSpPr>
          <p:spPr>
            <a:xfrm>
              <a:off x="4480876" y="2110690"/>
              <a:ext cx="85754" cy="106234"/>
            </a:xfrm>
            <a:custGeom>
              <a:rect b="b" l="l" r="r" t="t"/>
              <a:pathLst>
                <a:path extrusionOk="0" h="2744" w="2215">
                  <a:moveTo>
                    <a:pt x="1" y="0"/>
                  </a:moveTo>
                  <a:lnTo>
                    <a:pt x="1" y="2743"/>
                  </a:lnTo>
                  <a:lnTo>
                    <a:pt x="2215" y="2743"/>
                  </a:lnTo>
                  <a:lnTo>
                    <a:pt x="221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9"/>
            <p:cNvSpPr/>
            <p:nvPr/>
          </p:nvSpPr>
          <p:spPr>
            <a:xfrm>
              <a:off x="3720940" y="1947158"/>
              <a:ext cx="31011" cy="163571"/>
            </a:xfrm>
            <a:custGeom>
              <a:rect b="b" l="l" r="r" t="t"/>
              <a:pathLst>
                <a:path extrusionOk="0" h="4225" w="801">
                  <a:moveTo>
                    <a:pt x="400" y="0"/>
                  </a:moveTo>
                  <a:cubicBezTo>
                    <a:pt x="179" y="0"/>
                    <a:pt x="0" y="179"/>
                    <a:pt x="0" y="401"/>
                  </a:cubicBezTo>
                  <a:lnTo>
                    <a:pt x="0" y="4224"/>
                  </a:lnTo>
                  <a:lnTo>
                    <a:pt x="801" y="4224"/>
                  </a:lnTo>
                  <a:lnTo>
                    <a:pt x="801" y="401"/>
                  </a:lnTo>
                  <a:cubicBezTo>
                    <a:pt x="801" y="179"/>
                    <a:pt x="620" y="0"/>
                    <a:pt x="4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9"/>
            <p:cNvSpPr/>
            <p:nvPr/>
          </p:nvSpPr>
          <p:spPr>
            <a:xfrm>
              <a:off x="3789504" y="1947158"/>
              <a:ext cx="31049" cy="163571"/>
            </a:xfrm>
            <a:custGeom>
              <a:rect b="b" l="l" r="r" t="t"/>
              <a:pathLst>
                <a:path extrusionOk="0" h="4225" w="802">
                  <a:moveTo>
                    <a:pt x="401" y="0"/>
                  </a:moveTo>
                  <a:cubicBezTo>
                    <a:pt x="180" y="0"/>
                    <a:pt x="1" y="179"/>
                    <a:pt x="1" y="401"/>
                  </a:cubicBezTo>
                  <a:lnTo>
                    <a:pt x="1" y="4224"/>
                  </a:lnTo>
                  <a:lnTo>
                    <a:pt x="802" y="4224"/>
                  </a:lnTo>
                  <a:lnTo>
                    <a:pt x="802" y="401"/>
                  </a:lnTo>
                  <a:cubicBezTo>
                    <a:pt x="802" y="179"/>
                    <a:pt x="623" y="0"/>
                    <a:pt x="4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9"/>
            <p:cNvSpPr/>
            <p:nvPr/>
          </p:nvSpPr>
          <p:spPr>
            <a:xfrm>
              <a:off x="4493072" y="1947158"/>
              <a:ext cx="58382" cy="163571"/>
            </a:xfrm>
            <a:custGeom>
              <a:rect b="b" l="l" r="r" t="t"/>
              <a:pathLst>
                <a:path extrusionOk="0" h="4225" w="1508">
                  <a:moveTo>
                    <a:pt x="753" y="0"/>
                  </a:moveTo>
                  <a:cubicBezTo>
                    <a:pt x="338" y="0"/>
                    <a:pt x="0" y="338"/>
                    <a:pt x="0" y="755"/>
                  </a:cubicBezTo>
                  <a:lnTo>
                    <a:pt x="0" y="4224"/>
                  </a:lnTo>
                  <a:lnTo>
                    <a:pt x="1508" y="4224"/>
                  </a:lnTo>
                  <a:lnTo>
                    <a:pt x="1508" y="755"/>
                  </a:lnTo>
                  <a:cubicBezTo>
                    <a:pt x="1508" y="338"/>
                    <a:pt x="1170" y="0"/>
                    <a:pt x="7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9"/>
            <p:cNvSpPr/>
            <p:nvPr/>
          </p:nvSpPr>
          <p:spPr>
            <a:xfrm>
              <a:off x="4645067" y="2266827"/>
              <a:ext cx="393577" cy="459121"/>
            </a:xfrm>
            <a:custGeom>
              <a:rect b="b" l="l" r="r" t="t"/>
              <a:pathLst>
                <a:path extrusionOk="0" h="11859" w="10166">
                  <a:moveTo>
                    <a:pt x="0" y="1"/>
                  </a:moveTo>
                  <a:lnTo>
                    <a:pt x="0" y="11858"/>
                  </a:lnTo>
                  <a:lnTo>
                    <a:pt x="10165" y="11858"/>
                  </a:lnTo>
                  <a:lnTo>
                    <a:pt x="101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9"/>
            <p:cNvSpPr/>
            <p:nvPr/>
          </p:nvSpPr>
          <p:spPr>
            <a:xfrm>
              <a:off x="4645067" y="2642363"/>
              <a:ext cx="393577" cy="83586"/>
            </a:xfrm>
            <a:custGeom>
              <a:rect b="b" l="l" r="r" t="t"/>
              <a:pathLst>
                <a:path extrusionOk="0" h="2159" w="10166">
                  <a:moveTo>
                    <a:pt x="0" y="1"/>
                  </a:moveTo>
                  <a:lnTo>
                    <a:pt x="0" y="2158"/>
                  </a:lnTo>
                  <a:lnTo>
                    <a:pt x="10165" y="2158"/>
                  </a:lnTo>
                  <a:lnTo>
                    <a:pt x="1016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9"/>
            <p:cNvSpPr/>
            <p:nvPr/>
          </p:nvSpPr>
          <p:spPr>
            <a:xfrm>
              <a:off x="3697014" y="2216885"/>
              <a:ext cx="373909" cy="509064"/>
            </a:xfrm>
            <a:custGeom>
              <a:rect b="b" l="l" r="r" t="t"/>
              <a:pathLst>
                <a:path extrusionOk="0" h="13149" w="9658">
                  <a:moveTo>
                    <a:pt x="1" y="0"/>
                  </a:moveTo>
                  <a:lnTo>
                    <a:pt x="1" y="13148"/>
                  </a:lnTo>
                  <a:lnTo>
                    <a:pt x="9658" y="13148"/>
                  </a:lnTo>
                  <a:lnTo>
                    <a:pt x="96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9"/>
            <p:cNvSpPr/>
            <p:nvPr/>
          </p:nvSpPr>
          <p:spPr>
            <a:xfrm>
              <a:off x="4173518" y="2216885"/>
              <a:ext cx="471587" cy="509064"/>
            </a:xfrm>
            <a:custGeom>
              <a:rect b="b" l="l" r="r" t="t"/>
              <a:pathLst>
                <a:path extrusionOk="0" h="13149" w="12181">
                  <a:moveTo>
                    <a:pt x="0" y="0"/>
                  </a:moveTo>
                  <a:lnTo>
                    <a:pt x="0" y="13148"/>
                  </a:lnTo>
                  <a:lnTo>
                    <a:pt x="12180" y="13148"/>
                  </a:lnTo>
                  <a:lnTo>
                    <a:pt x="121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9"/>
            <p:cNvSpPr/>
            <p:nvPr/>
          </p:nvSpPr>
          <p:spPr>
            <a:xfrm>
              <a:off x="4173518" y="2216885"/>
              <a:ext cx="471587" cy="49981"/>
            </a:xfrm>
            <a:custGeom>
              <a:rect b="b" l="l" r="r" t="t"/>
              <a:pathLst>
                <a:path extrusionOk="0" h="1291" w="12181">
                  <a:moveTo>
                    <a:pt x="0" y="0"/>
                  </a:moveTo>
                  <a:lnTo>
                    <a:pt x="0" y="1291"/>
                  </a:lnTo>
                  <a:lnTo>
                    <a:pt x="12180" y="1291"/>
                  </a:lnTo>
                  <a:lnTo>
                    <a:pt x="121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9"/>
            <p:cNvSpPr/>
            <p:nvPr/>
          </p:nvSpPr>
          <p:spPr>
            <a:xfrm>
              <a:off x="4337089" y="2416732"/>
              <a:ext cx="39838" cy="74952"/>
            </a:xfrm>
            <a:custGeom>
              <a:rect b="b" l="l" r="r" t="t"/>
              <a:pathLst>
                <a:path extrusionOk="0" h="1936" w="1029">
                  <a:moveTo>
                    <a:pt x="1" y="0"/>
                  </a:moveTo>
                  <a:lnTo>
                    <a:pt x="1" y="1936"/>
                  </a:lnTo>
                  <a:lnTo>
                    <a:pt x="1028" y="1936"/>
                  </a:lnTo>
                  <a:lnTo>
                    <a:pt x="10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9"/>
            <p:cNvSpPr/>
            <p:nvPr/>
          </p:nvSpPr>
          <p:spPr>
            <a:xfrm>
              <a:off x="4331978" y="2411660"/>
              <a:ext cx="49981" cy="85173"/>
            </a:xfrm>
            <a:custGeom>
              <a:rect b="b" l="l" r="r" t="t"/>
              <a:pathLst>
                <a:path extrusionOk="0" h="2200" w="1291">
                  <a:moveTo>
                    <a:pt x="1029" y="264"/>
                  </a:moveTo>
                  <a:lnTo>
                    <a:pt x="1029" y="1936"/>
                  </a:lnTo>
                  <a:lnTo>
                    <a:pt x="263" y="1936"/>
                  </a:lnTo>
                  <a:lnTo>
                    <a:pt x="263" y="264"/>
                  </a:lnTo>
                  <a:close/>
                  <a:moveTo>
                    <a:pt x="0" y="0"/>
                  </a:moveTo>
                  <a:lnTo>
                    <a:pt x="0" y="2199"/>
                  </a:lnTo>
                  <a:lnTo>
                    <a:pt x="1291" y="2199"/>
                  </a:lnTo>
                  <a:lnTo>
                    <a:pt x="1291" y="2069"/>
                  </a:lnTo>
                  <a:lnTo>
                    <a:pt x="1291" y="0"/>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9"/>
            <p:cNvSpPr/>
            <p:nvPr/>
          </p:nvSpPr>
          <p:spPr>
            <a:xfrm>
              <a:off x="4376888" y="2416732"/>
              <a:ext cx="39799" cy="96284"/>
            </a:xfrm>
            <a:custGeom>
              <a:rect b="b" l="l" r="r" t="t"/>
              <a:pathLst>
                <a:path extrusionOk="0" h="2487" w="1028">
                  <a:moveTo>
                    <a:pt x="0" y="0"/>
                  </a:moveTo>
                  <a:lnTo>
                    <a:pt x="0" y="2487"/>
                  </a:lnTo>
                  <a:lnTo>
                    <a:pt x="1028" y="2487"/>
                  </a:lnTo>
                  <a:lnTo>
                    <a:pt x="10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9"/>
            <p:cNvSpPr/>
            <p:nvPr/>
          </p:nvSpPr>
          <p:spPr>
            <a:xfrm>
              <a:off x="4371816" y="2411660"/>
              <a:ext cx="49981" cy="106505"/>
            </a:xfrm>
            <a:custGeom>
              <a:rect b="b" l="l" r="r" t="t"/>
              <a:pathLst>
                <a:path extrusionOk="0" h="2751" w="1291">
                  <a:moveTo>
                    <a:pt x="1028" y="264"/>
                  </a:moveTo>
                  <a:lnTo>
                    <a:pt x="1028" y="2487"/>
                  </a:lnTo>
                  <a:lnTo>
                    <a:pt x="262" y="2487"/>
                  </a:lnTo>
                  <a:lnTo>
                    <a:pt x="262" y="264"/>
                  </a:lnTo>
                  <a:close/>
                  <a:moveTo>
                    <a:pt x="0" y="0"/>
                  </a:moveTo>
                  <a:lnTo>
                    <a:pt x="0" y="2750"/>
                  </a:lnTo>
                  <a:lnTo>
                    <a:pt x="1291" y="2750"/>
                  </a:lnTo>
                  <a:lnTo>
                    <a:pt x="1291" y="2618"/>
                  </a:lnTo>
                  <a:lnTo>
                    <a:pt x="1291" y="0"/>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9"/>
            <p:cNvSpPr/>
            <p:nvPr/>
          </p:nvSpPr>
          <p:spPr>
            <a:xfrm>
              <a:off x="4416648" y="2416732"/>
              <a:ext cx="39876" cy="74952"/>
            </a:xfrm>
            <a:custGeom>
              <a:rect b="b" l="l" r="r" t="t"/>
              <a:pathLst>
                <a:path extrusionOk="0" h="1936" w="1030">
                  <a:moveTo>
                    <a:pt x="1" y="0"/>
                  </a:moveTo>
                  <a:lnTo>
                    <a:pt x="1" y="1936"/>
                  </a:lnTo>
                  <a:lnTo>
                    <a:pt x="1030" y="1936"/>
                  </a:lnTo>
                  <a:lnTo>
                    <a:pt x="10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9"/>
            <p:cNvSpPr/>
            <p:nvPr/>
          </p:nvSpPr>
          <p:spPr>
            <a:xfrm>
              <a:off x="4411576" y="2411660"/>
              <a:ext cx="50020" cy="85173"/>
            </a:xfrm>
            <a:custGeom>
              <a:rect b="b" l="l" r="r" t="t"/>
              <a:pathLst>
                <a:path extrusionOk="0" h="2200" w="1292">
                  <a:moveTo>
                    <a:pt x="1030" y="264"/>
                  </a:moveTo>
                  <a:lnTo>
                    <a:pt x="1030" y="1936"/>
                  </a:lnTo>
                  <a:lnTo>
                    <a:pt x="264" y="1936"/>
                  </a:lnTo>
                  <a:lnTo>
                    <a:pt x="264" y="264"/>
                  </a:lnTo>
                  <a:close/>
                  <a:moveTo>
                    <a:pt x="1" y="0"/>
                  </a:moveTo>
                  <a:lnTo>
                    <a:pt x="1" y="2199"/>
                  </a:lnTo>
                  <a:lnTo>
                    <a:pt x="1291" y="2199"/>
                  </a:lnTo>
                  <a:lnTo>
                    <a:pt x="1291" y="2069"/>
                  </a:lnTo>
                  <a:lnTo>
                    <a:pt x="1291" y="0"/>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9"/>
            <p:cNvSpPr/>
            <p:nvPr/>
          </p:nvSpPr>
          <p:spPr>
            <a:xfrm>
              <a:off x="4337089" y="2491723"/>
              <a:ext cx="39838" cy="74991"/>
            </a:xfrm>
            <a:custGeom>
              <a:rect b="b" l="l" r="r" t="t"/>
              <a:pathLst>
                <a:path extrusionOk="0" h="1937" w="1029">
                  <a:moveTo>
                    <a:pt x="1" y="1"/>
                  </a:moveTo>
                  <a:lnTo>
                    <a:pt x="1" y="1936"/>
                  </a:lnTo>
                  <a:lnTo>
                    <a:pt x="1028" y="1936"/>
                  </a:lnTo>
                  <a:lnTo>
                    <a:pt x="10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9"/>
            <p:cNvSpPr/>
            <p:nvPr/>
          </p:nvSpPr>
          <p:spPr>
            <a:xfrm>
              <a:off x="4331978" y="2486612"/>
              <a:ext cx="49981" cy="85134"/>
            </a:xfrm>
            <a:custGeom>
              <a:rect b="b" l="l" r="r" t="t"/>
              <a:pathLst>
                <a:path extrusionOk="0" h="2199" w="1291">
                  <a:moveTo>
                    <a:pt x="1029" y="263"/>
                  </a:moveTo>
                  <a:lnTo>
                    <a:pt x="1029" y="1936"/>
                  </a:lnTo>
                  <a:lnTo>
                    <a:pt x="263" y="1936"/>
                  </a:lnTo>
                  <a:lnTo>
                    <a:pt x="263" y="263"/>
                  </a:lnTo>
                  <a:close/>
                  <a:moveTo>
                    <a:pt x="0" y="0"/>
                  </a:moveTo>
                  <a:lnTo>
                    <a:pt x="0" y="2199"/>
                  </a:lnTo>
                  <a:lnTo>
                    <a:pt x="1291" y="2199"/>
                  </a:lnTo>
                  <a:lnTo>
                    <a:pt x="1291" y="2068"/>
                  </a:lnTo>
                  <a:lnTo>
                    <a:pt x="1291" y="0"/>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9"/>
            <p:cNvSpPr/>
            <p:nvPr/>
          </p:nvSpPr>
          <p:spPr>
            <a:xfrm>
              <a:off x="4376888" y="2491723"/>
              <a:ext cx="39799" cy="74991"/>
            </a:xfrm>
            <a:custGeom>
              <a:rect b="b" l="l" r="r" t="t"/>
              <a:pathLst>
                <a:path extrusionOk="0" h="1937" w="1028">
                  <a:moveTo>
                    <a:pt x="0" y="1"/>
                  </a:moveTo>
                  <a:lnTo>
                    <a:pt x="0" y="1936"/>
                  </a:lnTo>
                  <a:lnTo>
                    <a:pt x="1028" y="1936"/>
                  </a:lnTo>
                  <a:lnTo>
                    <a:pt x="10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9"/>
            <p:cNvSpPr/>
            <p:nvPr/>
          </p:nvSpPr>
          <p:spPr>
            <a:xfrm>
              <a:off x="4371816" y="2486612"/>
              <a:ext cx="49981" cy="85134"/>
            </a:xfrm>
            <a:custGeom>
              <a:rect b="b" l="l" r="r" t="t"/>
              <a:pathLst>
                <a:path extrusionOk="0" h="2199" w="1291">
                  <a:moveTo>
                    <a:pt x="1028" y="263"/>
                  </a:moveTo>
                  <a:lnTo>
                    <a:pt x="1028" y="1936"/>
                  </a:lnTo>
                  <a:lnTo>
                    <a:pt x="262" y="1936"/>
                  </a:lnTo>
                  <a:lnTo>
                    <a:pt x="262" y="263"/>
                  </a:lnTo>
                  <a:close/>
                  <a:moveTo>
                    <a:pt x="0" y="0"/>
                  </a:moveTo>
                  <a:lnTo>
                    <a:pt x="0" y="2199"/>
                  </a:lnTo>
                  <a:lnTo>
                    <a:pt x="1291" y="2199"/>
                  </a:lnTo>
                  <a:lnTo>
                    <a:pt x="1291" y="2068"/>
                  </a:lnTo>
                  <a:lnTo>
                    <a:pt x="1291" y="0"/>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9"/>
            <p:cNvSpPr/>
            <p:nvPr/>
          </p:nvSpPr>
          <p:spPr>
            <a:xfrm>
              <a:off x="4416648" y="2491723"/>
              <a:ext cx="39876" cy="74991"/>
            </a:xfrm>
            <a:custGeom>
              <a:rect b="b" l="l" r="r" t="t"/>
              <a:pathLst>
                <a:path extrusionOk="0" h="1937" w="1030">
                  <a:moveTo>
                    <a:pt x="1" y="1"/>
                  </a:moveTo>
                  <a:lnTo>
                    <a:pt x="1" y="1936"/>
                  </a:lnTo>
                  <a:lnTo>
                    <a:pt x="1030" y="1936"/>
                  </a:lnTo>
                  <a:lnTo>
                    <a:pt x="10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9"/>
            <p:cNvSpPr/>
            <p:nvPr/>
          </p:nvSpPr>
          <p:spPr>
            <a:xfrm>
              <a:off x="4411576" y="2486612"/>
              <a:ext cx="50020" cy="85134"/>
            </a:xfrm>
            <a:custGeom>
              <a:rect b="b" l="l" r="r" t="t"/>
              <a:pathLst>
                <a:path extrusionOk="0" h="2199" w="1292">
                  <a:moveTo>
                    <a:pt x="1030" y="263"/>
                  </a:moveTo>
                  <a:lnTo>
                    <a:pt x="1030" y="1936"/>
                  </a:lnTo>
                  <a:lnTo>
                    <a:pt x="264" y="1936"/>
                  </a:lnTo>
                  <a:lnTo>
                    <a:pt x="264" y="263"/>
                  </a:lnTo>
                  <a:close/>
                  <a:moveTo>
                    <a:pt x="1" y="0"/>
                  </a:moveTo>
                  <a:lnTo>
                    <a:pt x="1" y="2199"/>
                  </a:lnTo>
                  <a:lnTo>
                    <a:pt x="1291" y="2199"/>
                  </a:lnTo>
                  <a:lnTo>
                    <a:pt x="1291" y="2068"/>
                  </a:lnTo>
                  <a:lnTo>
                    <a:pt x="1291" y="0"/>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9"/>
            <p:cNvSpPr/>
            <p:nvPr/>
          </p:nvSpPr>
          <p:spPr>
            <a:xfrm>
              <a:off x="4337089" y="2566675"/>
              <a:ext cx="39838" cy="74952"/>
            </a:xfrm>
            <a:custGeom>
              <a:rect b="b" l="l" r="r" t="t"/>
              <a:pathLst>
                <a:path extrusionOk="0" h="1936" w="1029">
                  <a:moveTo>
                    <a:pt x="1" y="0"/>
                  </a:moveTo>
                  <a:lnTo>
                    <a:pt x="1" y="1936"/>
                  </a:lnTo>
                  <a:lnTo>
                    <a:pt x="1028" y="1936"/>
                  </a:lnTo>
                  <a:lnTo>
                    <a:pt x="10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9"/>
            <p:cNvSpPr/>
            <p:nvPr/>
          </p:nvSpPr>
          <p:spPr>
            <a:xfrm>
              <a:off x="4331978" y="2561526"/>
              <a:ext cx="49981" cy="85173"/>
            </a:xfrm>
            <a:custGeom>
              <a:rect b="b" l="l" r="r" t="t"/>
              <a:pathLst>
                <a:path extrusionOk="0" h="2200" w="1291">
                  <a:moveTo>
                    <a:pt x="1029" y="264"/>
                  </a:moveTo>
                  <a:lnTo>
                    <a:pt x="1029" y="1938"/>
                  </a:lnTo>
                  <a:lnTo>
                    <a:pt x="263" y="1938"/>
                  </a:lnTo>
                  <a:lnTo>
                    <a:pt x="263" y="264"/>
                  </a:lnTo>
                  <a:close/>
                  <a:moveTo>
                    <a:pt x="0" y="1"/>
                  </a:moveTo>
                  <a:lnTo>
                    <a:pt x="0" y="2200"/>
                  </a:lnTo>
                  <a:lnTo>
                    <a:pt x="1291" y="2200"/>
                  </a:lnTo>
                  <a:lnTo>
                    <a:pt x="1291" y="2069"/>
                  </a:lnTo>
                  <a:lnTo>
                    <a:pt x="1291" y="1"/>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9"/>
            <p:cNvSpPr/>
            <p:nvPr/>
          </p:nvSpPr>
          <p:spPr>
            <a:xfrm>
              <a:off x="4376888" y="2566675"/>
              <a:ext cx="39799" cy="74952"/>
            </a:xfrm>
            <a:custGeom>
              <a:rect b="b" l="l" r="r" t="t"/>
              <a:pathLst>
                <a:path extrusionOk="0" h="1936" w="1028">
                  <a:moveTo>
                    <a:pt x="0" y="0"/>
                  </a:moveTo>
                  <a:lnTo>
                    <a:pt x="0" y="1936"/>
                  </a:lnTo>
                  <a:lnTo>
                    <a:pt x="1028" y="1936"/>
                  </a:lnTo>
                  <a:lnTo>
                    <a:pt x="10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9"/>
            <p:cNvSpPr/>
            <p:nvPr/>
          </p:nvSpPr>
          <p:spPr>
            <a:xfrm>
              <a:off x="4371816" y="2561526"/>
              <a:ext cx="49981" cy="85173"/>
            </a:xfrm>
            <a:custGeom>
              <a:rect b="b" l="l" r="r" t="t"/>
              <a:pathLst>
                <a:path extrusionOk="0" h="2200" w="1291">
                  <a:moveTo>
                    <a:pt x="1028" y="264"/>
                  </a:moveTo>
                  <a:lnTo>
                    <a:pt x="1028" y="1938"/>
                  </a:lnTo>
                  <a:lnTo>
                    <a:pt x="262" y="1938"/>
                  </a:lnTo>
                  <a:lnTo>
                    <a:pt x="262" y="264"/>
                  </a:lnTo>
                  <a:close/>
                  <a:moveTo>
                    <a:pt x="0" y="1"/>
                  </a:moveTo>
                  <a:lnTo>
                    <a:pt x="0" y="2200"/>
                  </a:lnTo>
                  <a:lnTo>
                    <a:pt x="1291" y="2200"/>
                  </a:lnTo>
                  <a:lnTo>
                    <a:pt x="1291" y="2069"/>
                  </a:lnTo>
                  <a:lnTo>
                    <a:pt x="1291" y="1"/>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9"/>
            <p:cNvSpPr/>
            <p:nvPr/>
          </p:nvSpPr>
          <p:spPr>
            <a:xfrm>
              <a:off x="4416648" y="2566675"/>
              <a:ext cx="39876" cy="74952"/>
            </a:xfrm>
            <a:custGeom>
              <a:rect b="b" l="l" r="r" t="t"/>
              <a:pathLst>
                <a:path extrusionOk="0" h="1936" w="1030">
                  <a:moveTo>
                    <a:pt x="1" y="0"/>
                  </a:moveTo>
                  <a:lnTo>
                    <a:pt x="1" y="1936"/>
                  </a:lnTo>
                  <a:lnTo>
                    <a:pt x="1030" y="1936"/>
                  </a:lnTo>
                  <a:lnTo>
                    <a:pt x="10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9"/>
            <p:cNvSpPr/>
            <p:nvPr/>
          </p:nvSpPr>
          <p:spPr>
            <a:xfrm>
              <a:off x="4411576" y="2561526"/>
              <a:ext cx="50020" cy="85173"/>
            </a:xfrm>
            <a:custGeom>
              <a:rect b="b" l="l" r="r" t="t"/>
              <a:pathLst>
                <a:path extrusionOk="0" h="2200" w="1292">
                  <a:moveTo>
                    <a:pt x="1030" y="264"/>
                  </a:moveTo>
                  <a:lnTo>
                    <a:pt x="1030" y="1938"/>
                  </a:lnTo>
                  <a:lnTo>
                    <a:pt x="264" y="1938"/>
                  </a:lnTo>
                  <a:lnTo>
                    <a:pt x="264" y="264"/>
                  </a:lnTo>
                  <a:close/>
                  <a:moveTo>
                    <a:pt x="1" y="1"/>
                  </a:moveTo>
                  <a:lnTo>
                    <a:pt x="1" y="2200"/>
                  </a:lnTo>
                  <a:lnTo>
                    <a:pt x="1291" y="2200"/>
                  </a:lnTo>
                  <a:lnTo>
                    <a:pt x="1291" y="2069"/>
                  </a:lnTo>
                  <a:lnTo>
                    <a:pt x="1291" y="1"/>
                  </a:lnTo>
                  <a:close/>
                </a:path>
              </a:pathLst>
            </a:custGeom>
            <a:solidFill>
              <a:srgbClr val="EBD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9"/>
            <p:cNvSpPr/>
            <p:nvPr/>
          </p:nvSpPr>
          <p:spPr>
            <a:xfrm>
              <a:off x="4302245" y="2382082"/>
              <a:ext cx="181070" cy="34689"/>
            </a:xfrm>
            <a:custGeom>
              <a:rect b="b" l="l" r="r" t="t"/>
              <a:pathLst>
                <a:path extrusionOk="0" h="896" w="4677">
                  <a:moveTo>
                    <a:pt x="2342" y="0"/>
                  </a:moveTo>
                  <a:cubicBezTo>
                    <a:pt x="1445" y="0"/>
                    <a:pt x="621" y="341"/>
                    <a:pt x="1" y="895"/>
                  </a:cubicBezTo>
                  <a:lnTo>
                    <a:pt x="4676" y="895"/>
                  </a:lnTo>
                  <a:cubicBezTo>
                    <a:pt x="4054" y="341"/>
                    <a:pt x="3237" y="0"/>
                    <a:pt x="23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9"/>
            <p:cNvSpPr/>
            <p:nvPr/>
          </p:nvSpPr>
          <p:spPr>
            <a:xfrm>
              <a:off x="4173518" y="2641589"/>
              <a:ext cx="471587" cy="84360"/>
            </a:xfrm>
            <a:custGeom>
              <a:rect b="b" l="l" r="r" t="t"/>
              <a:pathLst>
                <a:path extrusionOk="0" h="2179" w="12181">
                  <a:moveTo>
                    <a:pt x="0" y="1"/>
                  </a:moveTo>
                  <a:lnTo>
                    <a:pt x="0" y="2178"/>
                  </a:lnTo>
                  <a:lnTo>
                    <a:pt x="12180" y="2178"/>
                  </a:lnTo>
                  <a:lnTo>
                    <a:pt x="121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9"/>
            <p:cNvSpPr/>
            <p:nvPr/>
          </p:nvSpPr>
          <p:spPr>
            <a:xfrm>
              <a:off x="4337089" y="2641589"/>
              <a:ext cx="59737" cy="84360"/>
            </a:xfrm>
            <a:custGeom>
              <a:rect b="b" l="l" r="r" t="t"/>
              <a:pathLst>
                <a:path extrusionOk="0" h="2179" w="1543">
                  <a:moveTo>
                    <a:pt x="1" y="1"/>
                  </a:moveTo>
                  <a:lnTo>
                    <a:pt x="1" y="2178"/>
                  </a:lnTo>
                  <a:lnTo>
                    <a:pt x="1543" y="2178"/>
                  </a:lnTo>
                  <a:lnTo>
                    <a:pt x="154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9"/>
            <p:cNvSpPr/>
            <p:nvPr/>
          </p:nvSpPr>
          <p:spPr>
            <a:xfrm>
              <a:off x="4396787" y="2641589"/>
              <a:ext cx="59737" cy="84360"/>
            </a:xfrm>
            <a:custGeom>
              <a:rect b="b" l="l" r="r" t="t"/>
              <a:pathLst>
                <a:path extrusionOk="0" h="2179" w="1543">
                  <a:moveTo>
                    <a:pt x="1" y="1"/>
                  </a:moveTo>
                  <a:lnTo>
                    <a:pt x="1" y="2178"/>
                  </a:lnTo>
                  <a:lnTo>
                    <a:pt x="1543" y="2178"/>
                  </a:lnTo>
                  <a:lnTo>
                    <a:pt x="154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9"/>
            <p:cNvSpPr/>
            <p:nvPr/>
          </p:nvSpPr>
          <p:spPr>
            <a:xfrm>
              <a:off x="4645067" y="2216885"/>
              <a:ext cx="393577" cy="49981"/>
            </a:xfrm>
            <a:custGeom>
              <a:rect b="b" l="l" r="r" t="t"/>
              <a:pathLst>
                <a:path extrusionOk="0" h="1291" w="10166">
                  <a:moveTo>
                    <a:pt x="0" y="0"/>
                  </a:moveTo>
                  <a:lnTo>
                    <a:pt x="0" y="1291"/>
                  </a:lnTo>
                  <a:lnTo>
                    <a:pt x="10165" y="1291"/>
                  </a:lnTo>
                  <a:lnTo>
                    <a:pt x="101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9"/>
            <p:cNvSpPr/>
            <p:nvPr/>
          </p:nvSpPr>
          <p:spPr>
            <a:xfrm>
              <a:off x="4782505" y="2360556"/>
              <a:ext cx="146807" cy="338872"/>
            </a:xfrm>
            <a:custGeom>
              <a:rect b="b" l="l" r="r" t="t"/>
              <a:pathLst>
                <a:path extrusionOk="0" h="8753" w="3792">
                  <a:moveTo>
                    <a:pt x="1" y="0"/>
                  </a:moveTo>
                  <a:lnTo>
                    <a:pt x="1" y="8752"/>
                  </a:lnTo>
                  <a:lnTo>
                    <a:pt x="3791" y="8752"/>
                  </a:lnTo>
                  <a:lnTo>
                    <a:pt x="379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9"/>
            <p:cNvSpPr/>
            <p:nvPr/>
          </p:nvSpPr>
          <p:spPr>
            <a:xfrm>
              <a:off x="4782505" y="2360556"/>
              <a:ext cx="146807" cy="56214"/>
            </a:xfrm>
            <a:custGeom>
              <a:rect b="b" l="l" r="r" t="t"/>
              <a:pathLst>
                <a:path extrusionOk="0" h="1452" w="3792">
                  <a:moveTo>
                    <a:pt x="1" y="0"/>
                  </a:moveTo>
                  <a:lnTo>
                    <a:pt x="1" y="1451"/>
                  </a:lnTo>
                  <a:lnTo>
                    <a:pt x="3791" y="1451"/>
                  </a:lnTo>
                  <a:lnTo>
                    <a:pt x="379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9"/>
            <p:cNvSpPr/>
            <p:nvPr/>
          </p:nvSpPr>
          <p:spPr>
            <a:xfrm>
              <a:off x="4762528" y="2345419"/>
              <a:ext cx="116" cy="1007"/>
            </a:xfrm>
            <a:custGeom>
              <a:rect b="b" l="l" r="r" t="t"/>
              <a:pathLst>
                <a:path extrusionOk="0" h="26" w="3">
                  <a:moveTo>
                    <a:pt x="2" y="1"/>
                  </a:moveTo>
                  <a:lnTo>
                    <a:pt x="1" y="26"/>
                  </a:lnTo>
                  <a:lnTo>
                    <a:pt x="2" y="1"/>
                  </a:lnTo>
                  <a:lnTo>
                    <a:pt x="2" y="1"/>
                  </a:lnTo>
                  <a:lnTo>
                    <a:pt x="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9"/>
            <p:cNvSpPr/>
            <p:nvPr/>
          </p:nvSpPr>
          <p:spPr>
            <a:xfrm>
              <a:off x="4758618" y="2307439"/>
              <a:ext cx="194504" cy="69339"/>
            </a:xfrm>
            <a:custGeom>
              <a:rect b="b" l="l" r="r" t="t"/>
              <a:pathLst>
                <a:path extrusionOk="0" h="1791" w="5024">
                  <a:moveTo>
                    <a:pt x="2118" y="1"/>
                  </a:moveTo>
                  <a:cubicBezTo>
                    <a:pt x="2118" y="239"/>
                    <a:pt x="2060" y="390"/>
                    <a:pt x="1978" y="510"/>
                  </a:cubicBezTo>
                  <a:cubicBezTo>
                    <a:pt x="1915" y="601"/>
                    <a:pt x="1830" y="676"/>
                    <a:pt x="1723" y="742"/>
                  </a:cubicBezTo>
                  <a:cubicBezTo>
                    <a:pt x="1564" y="840"/>
                    <a:pt x="1352" y="909"/>
                    <a:pt x="1136" y="950"/>
                  </a:cubicBezTo>
                  <a:cubicBezTo>
                    <a:pt x="917" y="990"/>
                    <a:pt x="694" y="1003"/>
                    <a:pt x="510" y="1003"/>
                  </a:cubicBezTo>
                  <a:cubicBezTo>
                    <a:pt x="388" y="1003"/>
                    <a:pt x="282" y="997"/>
                    <a:pt x="209" y="992"/>
                  </a:cubicBezTo>
                  <a:cubicBezTo>
                    <a:pt x="173" y="988"/>
                    <a:pt x="145" y="987"/>
                    <a:pt x="126" y="985"/>
                  </a:cubicBezTo>
                  <a:lnTo>
                    <a:pt x="106" y="982"/>
                  </a:lnTo>
                  <a:lnTo>
                    <a:pt x="103" y="982"/>
                  </a:lnTo>
                  <a:lnTo>
                    <a:pt x="1" y="1763"/>
                  </a:lnTo>
                  <a:cubicBezTo>
                    <a:pt x="14" y="1763"/>
                    <a:pt x="216" y="1789"/>
                    <a:pt x="510" y="1789"/>
                  </a:cubicBezTo>
                  <a:cubicBezTo>
                    <a:pt x="897" y="1788"/>
                    <a:pt x="1443" y="1749"/>
                    <a:pt x="1948" y="1515"/>
                  </a:cubicBezTo>
                  <a:cubicBezTo>
                    <a:pt x="2150" y="1417"/>
                    <a:pt x="2347" y="1281"/>
                    <a:pt x="2510" y="1098"/>
                  </a:cubicBezTo>
                  <a:cubicBezTo>
                    <a:pt x="2625" y="1227"/>
                    <a:pt x="2755" y="1329"/>
                    <a:pt x="2891" y="1414"/>
                  </a:cubicBezTo>
                  <a:cubicBezTo>
                    <a:pt x="3166" y="1581"/>
                    <a:pt x="3463" y="1670"/>
                    <a:pt x="3746" y="1723"/>
                  </a:cubicBezTo>
                  <a:cubicBezTo>
                    <a:pt x="4029" y="1776"/>
                    <a:pt x="4297" y="1789"/>
                    <a:pt x="4514" y="1791"/>
                  </a:cubicBezTo>
                  <a:cubicBezTo>
                    <a:pt x="4810" y="1791"/>
                    <a:pt x="5012" y="1764"/>
                    <a:pt x="5023" y="1763"/>
                  </a:cubicBezTo>
                  <a:lnTo>
                    <a:pt x="4924" y="1003"/>
                  </a:lnTo>
                  <a:lnTo>
                    <a:pt x="4926" y="1003"/>
                  </a:lnTo>
                  <a:lnTo>
                    <a:pt x="4923" y="982"/>
                  </a:lnTo>
                  <a:cubicBezTo>
                    <a:pt x="4913" y="983"/>
                    <a:pt x="4747" y="1003"/>
                    <a:pt x="4516" y="1003"/>
                  </a:cubicBezTo>
                  <a:cubicBezTo>
                    <a:pt x="4510" y="1003"/>
                    <a:pt x="4504" y="1003"/>
                    <a:pt x="4499" y="1003"/>
                  </a:cubicBezTo>
                  <a:cubicBezTo>
                    <a:pt x="4176" y="1003"/>
                    <a:pt x="3729" y="956"/>
                    <a:pt x="3415" y="803"/>
                  </a:cubicBezTo>
                  <a:cubicBezTo>
                    <a:pt x="3255" y="727"/>
                    <a:pt x="3132" y="631"/>
                    <a:pt x="3048" y="510"/>
                  </a:cubicBezTo>
                  <a:cubicBezTo>
                    <a:pt x="2965" y="390"/>
                    <a:pt x="2907" y="239"/>
                    <a:pt x="29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9"/>
            <p:cNvSpPr/>
            <p:nvPr/>
          </p:nvSpPr>
          <p:spPr>
            <a:xfrm>
              <a:off x="4796171" y="2438645"/>
              <a:ext cx="119474" cy="203757"/>
            </a:xfrm>
            <a:custGeom>
              <a:rect b="b" l="l" r="r" t="t"/>
              <a:pathLst>
                <a:path extrusionOk="0" h="5263" w="3086">
                  <a:moveTo>
                    <a:pt x="123" y="0"/>
                  </a:moveTo>
                  <a:cubicBezTo>
                    <a:pt x="55" y="0"/>
                    <a:pt x="0" y="55"/>
                    <a:pt x="0" y="121"/>
                  </a:cubicBezTo>
                  <a:lnTo>
                    <a:pt x="0" y="5263"/>
                  </a:lnTo>
                  <a:lnTo>
                    <a:pt x="3086" y="5263"/>
                  </a:lnTo>
                  <a:lnTo>
                    <a:pt x="3086" y="121"/>
                  </a:lnTo>
                  <a:cubicBezTo>
                    <a:pt x="3086" y="55"/>
                    <a:pt x="3031" y="0"/>
                    <a:pt x="29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9"/>
            <p:cNvSpPr/>
            <p:nvPr/>
          </p:nvSpPr>
          <p:spPr>
            <a:xfrm>
              <a:off x="4782505" y="2640311"/>
              <a:ext cx="73442" cy="59118"/>
            </a:xfrm>
            <a:custGeom>
              <a:rect b="b" l="l" r="r" t="t"/>
              <a:pathLst>
                <a:path extrusionOk="0" h="1527" w="1897">
                  <a:moveTo>
                    <a:pt x="1" y="1"/>
                  </a:moveTo>
                  <a:lnTo>
                    <a:pt x="1" y="1526"/>
                  </a:lnTo>
                  <a:lnTo>
                    <a:pt x="1897" y="1526"/>
                  </a:lnTo>
                  <a:lnTo>
                    <a:pt x="18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9"/>
            <p:cNvSpPr/>
            <p:nvPr/>
          </p:nvSpPr>
          <p:spPr>
            <a:xfrm>
              <a:off x="4855908" y="2640311"/>
              <a:ext cx="73404" cy="59118"/>
            </a:xfrm>
            <a:custGeom>
              <a:rect b="b" l="l" r="r" t="t"/>
              <a:pathLst>
                <a:path extrusionOk="0" h="1527" w="1896">
                  <a:moveTo>
                    <a:pt x="1" y="1"/>
                  </a:moveTo>
                  <a:lnTo>
                    <a:pt x="1" y="1526"/>
                  </a:lnTo>
                  <a:lnTo>
                    <a:pt x="1895" y="1526"/>
                  </a:lnTo>
                  <a:lnTo>
                    <a:pt x="18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9"/>
            <p:cNvSpPr/>
            <p:nvPr/>
          </p:nvSpPr>
          <p:spPr>
            <a:xfrm>
              <a:off x="3821018" y="2360556"/>
              <a:ext cx="146846" cy="338872"/>
            </a:xfrm>
            <a:custGeom>
              <a:rect b="b" l="l" r="r" t="t"/>
              <a:pathLst>
                <a:path extrusionOk="0" h="8753" w="3793">
                  <a:moveTo>
                    <a:pt x="1" y="0"/>
                  </a:moveTo>
                  <a:lnTo>
                    <a:pt x="1" y="8752"/>
                  </a:lnTo>
                  <a:lnTo>
                    <a:pt x="3793" y="8752"/>
                  </a:lnTo>
                  <a:lnTo>
                    <a:pt x="37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9"/>
            <p:cNvSpPr/>
            <p:nvPr/>
          </p:nvSpPr>
          <p:spPr>
            <a:xfrm>
              <a:off x="3821018" y="2360556"/>
              <a:ext cx="146846" cy="56214"/>
            </a:xfrm>
            <a:custGeom>
              <a:rect b="b" l="l" r="r" t="t"/>
              <a:pathLst>
                <a:path extrusionOk="0" h="1452" w="3793">
                  <a:moveTo>
                    <a:pt x="1" y="0"/>
                  </a:moveTo>
                  <a:lnTo>
                    <a:pt x="1" y="1451"/>
                  </a:lnTo>
                  <a:lnTo>
                    <a:pt x="3793" y="1451"/>
                  </a:lnTo>
                  <a:lnTo>
                    <a:pt x="37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9"/>
            <p:cNvSpPr/>
            <p:nvPr/>
          </p:nvSpPr>
          <p:spPr>
            <a:xfrm>
              <a:off x="3797208" y="2307439"/>
              <a:ext cx="194504" cy="69300"/>
            </a:xfrm>
            <a:custGeom>
              <a:rect b="b" l="l" r="r" t="t"/>
              <a:pathLst>
                <a:path extrusionOk="0" h="1790" w="5024">
                  <a:moveTo>
                    <a:pt x="2118" y="1"/>
                  </a:moveTo>
                  <a:cubicBezTo>
                    <a:pt x="2117" y="239"/>
                    <a:pt x="2060" y="390"/>
                    <a:pt x="1976" y="510"/>
                  </a:cubicBezTo>
                  <a:cubicBezTo>
                    <a:pt x="1913" y="601"/>
                    <a:pt x="1829" y="676"/>
                    <a:pt x="1723" y="742"/>
                  </a:cubicBezTo>
                  <a:cubicBezTo>
                    <a:pt x="1562" y="840"/>
                    <a:pt x="1352" y="909"/>
                    <a:pt x="1134" y="949"/>
                  </a:cubicBezTo>
                  <a:cubicBezTo>
                    <a:pt x="915" y="990"/>
                    <a:pt x="692" y="1003"/>
                    <a:pt x="510" y="1003"/>
                  </a:cubicBezTo>
                  <a:cubicBezTo>
                    <a:pt x="386" y="1003"/>
                    <a:pt x="282" y="997"/>
                    <a:pt x="209" y="992"/>
                  </a:cubicBezTo>
                  <a:cubicBezTo>
                    <a:pt x="173" y="988"/>
                    <a:pt x="144" y="987"/>
                    <a:pt x="126" y="983"/>
                  </a:cubicBezTo>
                  <a:lnTo>
                    <a:pt x="106" y="982"/>
                  </a:lnTo>
                  <a:lnTo>
                    <a:pt x="103" y="982"/>
                  </a:lnTo>
                  <a:lnTo>
                    <a:pt x="0" y="1761"/>
                  </a:lnTo>
                  <a:cubicBezTo>
                    <a:pt x="12" y="1763"/>
                    <a:pt x="216" y="1789"/>
                    <a:pt x="510" y="1789"/>
                  </a:cubicBezTo>
                  <a:cubicBezTo>
                    <a:pt x="897" y="1788"/>
                    <a:pt x="1443" y="1749"/>
                    <a:pt x="1946" y="1513"/>
                  </a:cubicBezTo>
                  <a:cubicBezTo>
                    <a:pt x="2150" y="1417"/>
                    <a:pt x="2346" y="1281"/>
                    <a:pt x="2510" y="1098"/>
                  </a:cubicBezTo>
                  <a:cubicBezTo>
                    <a:pt x="2623" y="1225"/>
                    <a:pt x="2753" y="1329"/>
                    <a:pt x="2891" y="1414"/>
                  </a:cubicBezTo>
                  <a:cubicBezTo>
                    <a:pt x="3165" y="1581"/>
                    <a:pt x="3463" y="1670"/>
                    <a:pt x="3746" y="1723"/>
                  </a:cubicBezTo>
                  <a:cubicBezTo>
                    <a:pt x="4027" y="1776"/>
                    <a:pt x="4295" y="1789"/>
                    <a:pt x="4514" y="1789"/>
                  </a:cubicBezTo>
                  <a:cubicBezTo>
                    <a:pt x="4808" y="1789"/>
                    <a:pt x="5012" y="1763"/>
                    <a:pt x="5023" y="1763"/>
                  </a:cubicBezTo>
                  <a:lnTo>
                    <a:pt x="4921" y="982"/>
                  </a:lnTo>
                  <a:cubicBezTo>
                    <a:pt x="4913" y="982"/>
                    <a:pt x="4745" y="1003"/>
                    <a:pt x="4514" y="1003"/>
                  </a:cubicBezTo>
                  <a:cubicBezTo>
                    <a:pt x="4508" y="1003"/>
                    <a:pt x="4503" y="1003"/>
                    <a:pt x="4498" y="1003"/>
                  </a:cubicBezTo>
                  <a:cubicBezTo>
                    <a:pt x="4175" y="1003"/>
                    <a:pt x="3729" y="954"/>
                    <a:pt x="3415" y="803"/>
                  </a:cubicBezTo>
                  <a:cubicBezTo>
                    <a:pt x="3255" y="727"/>
                    <a:pt x="3131" y="629"/>
                    <a:pt x="3046" y="510"/>
                  </a:cubicBezTo>
                  <a:cubicBezTo>
                    <a:pt x="2964" y="390"/>
                    <a:pt x="2907" y="239"/>
                    <a:pt x="29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9"/>
            <p:cNvSpPr/>
            <p:nvPr/>
          </p:nvSpPr>
          <p:spPr>
            <a:xfrm>
              <a:off x="3834723" y="2438645"/>
              <a:ext cx="119513" cy="203757"/>
            </a:xfrm>
            <a:custGeom>
              <a:rect b="b" l="l" r="r" t="t"/>
              <a:pathLst>
                <a:path extrusionOk="0" h="5263" w="3087">
                  <a:moveTo>
                    <a:pt x="1543" y="0"/>
                  </a:moveTo>
                  <a:cubicBezTo>
                    <a:pt x="691" y="0"/>
                    <a:pt x="1" y="690"/>
                    <a:pt x="1" y="1542"/>
                  </a:cubicBezTo>
                  <a:lnTo>
                    <a:pt x="1" y="5263"/>
                  </a:lnTo>
                  <a:lnTo>
                    <a:pt x="3087" y="5263"/>
                  </a:lnTo>
                  <a:lnTo>
                    <a:pt x="3087" y="1542"/>
                  </a:lnTo>
                  <a:cubicBezTo>
                    <a:pt x="3087" y="690"/>
                    <a:pt x="2395" y="0"/>
                    <a:pt x="15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9"/>
            <p:cNvSpPr/>
            <p:nvPr/>
          </p:nvSpPr>
          <p:spPr>
            <a:xfrm>
              <a:off x="3821018" y="2640311"/>
              <a:ext cx="73442" cy="59118"/>
            </a:xfrm>
            <a:custGeom>
              <a:rect b="b" l="l" r="r" t="t"/>
              <a:pathLst>
                <a:path extrusionOk="0" h="1527" w="1897">
                  <a:moveTo>
                    <a:pt x="1" y="1"/>
                  </a:moveTo>
                  <a:lnTo>
                    <a:pt x="1" y="1526"/>
                  </a:lnTo>
                  <a:lnTo>
                    <a:pt x="1897" y="1526"/>
                  </a:lnTo>
                  <a:lnTo>
                    <a:pt x="18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9"/>
            <p:cNvSpPr/>
            <p:nvPr/>
          </p:nvSpPr>
          <p:spPr>
            <a:xfrm>
              <a:off x="3894421" y="2640311"/>
              <a:ext cx="73442" cy="59118"/>
            </a:xfrm>
            <a:custGeom>
              <a:rect b="b" l="l" r="r" t="t"/>
              <a:pathLst>
                <a:path extrusionOk="0" h="1527" w="1897">
                  <a:moveTo>
                    <a:pt x="1" y="1"/>
                  </a:moveTo>
                  <a:lnTo>
                    <a:pt x="1" y="1526"/>
                  </a:lnTo>
                  <a:lnTo>
                    <a:pt x="1897" y="1526"/>
                  </a:lnTo>
                  <a:lnTo>
                    <a:pt x="18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9"/>
            <p:cNvSpPr/>
            <p:nvPr/>
          </p:nvSpPr>
          <p:spPr>
            <a:xfrm>
              <a:off x="3697014" y="2216885"/>
              <a:ext cx="359507" cy="49981"/>
            </a:xfrm>
            <a:custGeom>
              <a:rect b="b" l="l" r="r" t="t"/>
              <a:pathLst>
                <a:path extrusionOk="0" h="1291" w="9286">
                  <a:moveTo>
                    <a:pt x="1" y="0"/>
                  </a:moveTo>
                  <a:lnTo>
                    <a:pt x="1" y="1291"/>
                  </a:lnTo>
                  <a:lnTo>
                    <a:pt x="9286" y="1291"/>
                  </a:lnTo>
                  <a:lnTo>
                    <a:pt x="928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9"/>
            <p:cNvSpPr/>
            <p:nvPr/>
          </p:nvSpPr>
          <p:spPr>
            <a:xfrm>
              <a:off x="3361509" y="2216885"/>
              <a:ext cx="335543" cy="49981"/>
            </a:xfrm>
            <a:custGeom>
              <a:rect b="b" l="l" r="r" t="t"/>
              <a:pathLst>
                <a:path extrusionOk="0" h="1291" w="8667">
                  <a:moveTo>
                    <a:pt x="1" y="0"/>
                  </a:moveTo>
                  <a:lnTo>
                    <a:pt x="1" y="1291"/>
                  </a:lnTo>
                  <a:lnTo>
                    <a:pt x="8667" y="1291"/>
                  </a:lnTo>
                  <a:lnTo>
                    <a:pt x="866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9"/>
            <p:cNvSpPr/>
            <p:nvPr/>
          </p:nvSpPr>
          <p:spPr>
            <a:xfrm>
              <a:off x="3361509" y="2266827"/>
              <a:ext cx="335543" cy="459121"/>
            </a:xfrm>
            <a:custGeom>
              <a:rect b="b" l="l" r="r" t="t"/>
              <a:pathLst>
                <a:path extrusionOk="0" h="11859" w="8667">
                  <a:moveTo>
                    <a:pt x="1" y="1"/>
                  </a:moveTo>
                  <a:lnTo>
                    <a:pt x="1" y="11858"/>
                  </a:lnTo>
                  <a:lnTo>
                    <a:pt x="8667" y="11858"/>
                  </a:lnTo>
                  <a:lnTo>
                    <a:pt x="86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9"/>
            <p:cNvSpPr/>
            <p:nvPr/>
          </p:nvSpPr>
          <p:spPr>
            <a:xfrm>
              <a:off x="3475680" y="2399426"/>
              <a:ext cx="32637" cy="72049"/>
            </a:xfrm>
            <a:custGeom>
              <a:rect b="b" l="l" r="r" t="t"/>
              <a:pathLst>
                <a:path extrusionOk="0" h="1861" w="843">
                  <a:moveTo>
                    <a:pt x="0" y="1"/>
                  </a:moveTo>
                  <a:lnTo>
                    <a:pt x="0" y="1860"/>
                  </a:lnTo>
                  <a:lnTo>
                    <a:pt x="842" y="1860"/>
                  </a:lnTo>
                  <a:lnTo>
                    <a:pt x="8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9"/>
            <p:cNvSpPr/>
            <p:nvPr/>
          </p:nvSpPr>
          <p:spPr>
            <a:xfrm>
              <a:off x="3470608" y="2394316"/>
              <a:ext cx="42780" cy="82192"/>
            </a:xfrm>
            <a:custGeom>
              <a:rect b="b" l="l" r="r" t="t"/>
              <a:pathLst>
                <a:path extrusionOk="0" h="2123" w="1105">
                  <a:moveTo>
                    <a:pt x="841" y="263"/>
                  </a:moveTo>
                  <a:lnTo>
                    <a:pt x="841" y="1860"/>
                  </a:lnTo>
                  <a:lnTo>
                    <a:pt x="264" y="1860"/>
                  </a:lnTo>
                  <a:lnTo>
                    <a:pt x="264" y="263"/>
                  </a:lnTo>
                  <a:close/>
                  <a:moveTo>
                    <a:pt x="1" y="0"/>
                  </a:moveTo>
                  <a:lnTo>
                    <a:pt x="1" y="2123"/>
                  </a:lnTo>
                  <a:lnTo>
                    <a:pt x="1104" y="2123"/>
                  </a:lnTo>
                  <a:lnTo>
                    <a:pt x="1104" y="1992"/>
                  </a:lnTo>
                  <a:lnTo>
                    <a:pt x="1104" y="0"/>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9"/>
            <p:cNvSpPr/>
            <p:nvPr/>
          </p:nvSpPr>
          <p:spPr>
            <a:xfrm>
              <a:off x="3508278" y="2399426"/>
              <a:ext cx="32559" cy="72049"/>
            </a:xfrm>
            <a:custGeom>
              <a:rect b="b" l="l" r="r" t="t"/>
              <a:pathLst>
                <a:path extrusionOk="0" h="1861" w="841">
                  <a:moveTo>
                    <a:pt x="0" y="1"/>
                  </a:moveTo>
                  <a:lnTo>
                    <a:pt x="0" y="1860"/>
                  </a:lnTo>
                  <a:lnTo>
                    <a:pt x="841" y="1860"/>
                  </a:lnTo>
                  <a:lnTo>
                    <a:pt x="8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9"/>
            <p:cNvSpPr/>
            <p:nvPr/>
          </p:nvSpPr>
          <p:spPr>
            <a:xfrm>
              <a:off x="3503129" y="2394316"/>
              <a:ext cx="42780" cy="82192"/>
            </a:xfrm>
            <a:custGeom>
              <a:rect b="b" l="l" r="r" t="t"/>
              <a:pathLst>
                <a:path extrusionOk="0" h="2123" w="1105">
                  <a:moveTo>
                    <a:pt x="841" y="263"/>
                  </a:moveTo>
                  <a:lnTo>
                    <a:pt x="843" y="1860"/>
                  </a:lnTo>
                  <a:lnTo>
                    <a:pt x="264" y="1860"/>
                  </a:lnTo>
                  <a:lnTo>
                    <a:pt x="264" y="263"/>
                  </a:lnTo>
                  <a:close/>
                  <a:moveTo>
                    <a:pt x="1" y="0"/>
                  </a:moveTo>
                  <a:lnTo>
                    <a:pt x="1" y="2123"/>
                  </a:lnTo>
                  <a:lnTo>
                    <a:pt x="1104" y="2123"/>
                  </a:lnTo>
                  <a:lnTo>
                    <a:pt x="1104" y="1992"/>
                  </a:lnTo>
                  <a:lnTo>
                    <a:pt x="1104" y="0"/>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9"/>
            <p:cNvSpPr/>
            <p:nvPr/>
          </p:nvSpPr>
          <p:spPr>
            <a:xfrm>
              <a:off x="3540799" y="2399426"/>
              <a:ext cx="32598" cy="72049"/>
            </a:xfrm>
            <a:custGeom>
              <a:rect b="b" l="l" r="r" t="t"/>
              <a:pathLst>
                <a:path extrusionOk="0" h="1861" w="842">
                  <a:moveTo>
                    <a:pt x="1" y="1"/>
                  </a:moveTo>
                  <a:lnTo>
                    <a:pt x="1" y="1860"/>
                  </a:lnTo>
                  <a:lnTo>
                    <a:pt x="841" y="1860"/>
                  </a:lnTo>
                  <a:lnTo>
                    <a:pt x="8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9"/>
            <p:cNvSpPr/>
            <p:nvPr/>
          </p:nvSpPr>
          <p:spPr>
            <a:xfrm>
              <a:off x="3535766" y="2394316"/>
              <a:ext cx="42664" cy="82192"/>
            </a:xfrm>
            <a:custGeom>
              <a:rect b="b" l="l" r="r" t="t"/>
              <a:pathLst>
                <a:path extrusionOk="0" h="2123" w="1102">
                  <a:moveTo>
                    <a:pt x="841" y="263"/>
                  </a:moveTo>
                  <a:lnTo>
                    <a:pt x="841" y="1860"/>
                  </a:lnTo>
                  <a:lnTo>
                    <a:pt x="261" y="1860"/>
                  </a:lnTo>
                  <a:lnTo>
                    <a:pt x="261" y="263"/>
                  </a:lnTo>
                  <a:close/>
                  <a:moveTo>
                    <a:pt x="0" y="0"/>
                  </a:moveTo>
                  <a:lnTo>
                    <a:pt x="0" y="2123"/>
                  </a:lnTo>
                  <a:lnTo>
                    <a:pt x="1102" y="2123"/>
                  </a:lnTo>
                  <a:lnTo>
                    <a:pt x="1102" y="1992"/>
                  </a:lnTo>
                  <a:lnTo>
                    <a:pt x="1102" y="0"/>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9"/>
            <p:cNvSpPr/>
            <p:nvPr/>
          </p:nvSpPr>
          <p:spPr>
            <a:xfrm>
              <a:off x="3475680" y="2471436"/>
              <a:ext cx="32637" cy="71971"/>
            </a:xfrm>
            <a:custGeom>
              <a:rect b="b" l="l" r="r" t="t"/>
              <a:pathLst>
                <a:path extrusionOk="0" h="1859" w="843">
                  <a:moveTo>
                    <a:pt x="0" y="0"/>
                  </a:moveTo>
                  <a:lnTo>
                    <a:pt x="0" y="1858"/>
                  </a:lnTo>
                  <a:lnTo>
                    <a:pt x="842" y="1858"/>
                  </a:lnTo>
                  <a:lnTo>
                    <a:pt x="8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9"/>
            <p:cNvSpPr/>
            <p:nvPr/>
          </p:nvSpPr>
          <p:spPr>
            <a:xfrm>
              <a:off x="3470608" y="2466287"/>
              <a:ext cx="42780" cy="82231"/>
            </a:xfrm>
            <a:custGeom>
              <a:rect b="b" l="l" r="r" t="t"/>
              <a:pathLst>
                <a:path extrusionOk="0" h="2124" w="1105">
                  <a:moveTo>
                    <a:pt x="841" y="264"/>
                  </a:moveTo>
                  <a:lnTo>
                    <a:pt x="841" y="1860"/>
                  </a:lnTo>
                  <a:lnTo>
                    <a:pt x="264" y="1860"/>
                  </a:lnTo>
                  <a:lnTo>
                    <a:pt x="264" y="264"/>
                  </a:lnTo>
                  <a:close/>
                  <a:moveTo>
                    <a:pt x="1" y="1"/>
                  </a:moveTo>
                  <a:lnTo>
                    <a:pt x="1" y="2123"/>
                  </a:lnTo>
                  <a:lnTo>
                    <a:pt x="1104" y="2123"/>
                  </a:lnTo>
                  <a:lnTo>
                    <a:pt x="1104" y="1993"/>
                  </a:lnTo>
                  <a:lnTo>
                    <a:pt x="1104" y="1"/>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9"/>
            <p:cNvSpPr/>
            <p:nvPr/>
          </p:nvSpPr>
          <p:spPr>
            <a:xfrm>
              <a:off x="3508278" y="2471436"/>
              <a:ext cx="32559" cy="71971"/>
            </a:xfrm>
            <a:custGeom>
              <a:rect b="b" l="l" r="r" t="t"/>
              <a:pathLst>
                <a:path extrusionOk="0" h="1859" w="841">
                  <a:moveTo>
                    <a:pt x="0" y="0"/>
                  </a:moveTo>
                  <a:lnTo>
                    <a:pt x="0" y="1858"/>
                  </a:lnTo>
                  <a:lnTo>
                    <a:pt x="841" y="1858"/>
                  </a:lnTo>
                  <a:lnTo>
                    <a:pt x="8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9"/>
            <p:cNvSpPr/>
            <p:nvPr/>
          </p:nvSpPr>
          <p:spPr>
            <a:xfrm>
              <a:off x="3503129" y="2466287"/>
              <a:ext cx="42780" cy="82231"/>
            </a:xfrm>
            <a:custGeom>
              <a:rect b="b" l="l" r="r" t="t"/>
              <a:pathLst>
                <a:path extrusionOk="0" h="2124" w="1105">
                  <a:moveTo>
                    <a:pt x="841" y="264"/>
                  </a:moveTo>
                  <a:lnTo>
                    <a:pt x="843" y="1860"/>
                  </a:lnTo>
                  <a:lnTo>
                    <a:pt x="264" y="1860"/>
                  </a:lnTo>
                  <a:lnTo>
                    <a:pt x="264" y="264"/>
                  </a:lnTo>
                  <a:close/>
                  <a:moveTo>
                    <a:pt x="1" y="1"/>
                  </a:moveTo>
                  <a:lnTo>
                    <a:pt x="1" y="2123"/>
                  </a:lnTo>
                  <a:lnTo>
                    <a:pt x="1104" y="2123"/>
                  </a:lnTo>
                  <a:lnTo>
                    <a:pt x="1104" y="1993"/>
                  </a:lnTo>
                  <a:lnTo>
                    <a:pt x="1104" y="1"/>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9"/>
            <p:cNvSpPr/>
            <p:nvPr/>
          </p:nvSpPr>
          <p:spPr>
            <a:xfrm>
              <a:off x="3540799" y="2471436"/>
              <a:ext cx="32598" cy="71971"/>
            </a:xfrm>
            <a:custGeom>
              <a:rect b="b" l="l" r="r" t="t"/>
              <a:pathLst>
                <a:path extrusionOk="0" h="1859" w="842">
                  <a:moveTo>
                    <a:pt x="1" y="0"/>
                  </a:moveTo>
                  <a:lnTo>
                    <a:pt x="1" y="1858"/>
                  </a:lnTo>
                  <a:lnTo>
                    <a:pt x="841" y="1858"/>
                  </a:lnTo>
                  <a:lnTo>
                    <a:pt x="8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9"/>
            <p:cNvSpPr/>
            <p:nvPr/>
          </p:nvSpPr>
          <p:spPr>
            <a:xfrm>
              <a:off x="3535766" y="2466287"/>
              <a:ext cx="42664" cy="82231"/>
            </a:xfrm>
            <a:custGeom>
              <a:rect b="b" l="l" r="r" t="t"/>
              <a:pathLst>
                <a:path extrusionOk="0" h="2124" w="1102">
                  <a:moveTo>
                    <a:pt x="841" y="264"/>
                  </a:moveTo>
                  <a:lnTo>
                    <a:pt x="841" y="1860"/>
                  </a:lnTo>
                  <a:lnTo>
                    <a:pt x="261" y="1860"/>
                  </a:lnTo>
                  <a:lnTo>
                    <a:pt x="261" y="264"/>
                  </a:lnTo>
                  <a:close/>
                  <a:moveTo>
                    <a:pt x="0" y="1"/>
                  </a:moveTo>
                  <a:lnTo>
                    <a:pt x="0" y="2123"/>
                  </a:lnTo>
                  <a:lnTo>
                    <a:pt x="1102" y="2123"/>
                  </a:lnTo>
                  <a:lnTo>
                    <a:pt x="1102" y="1993"/>
                  </a:lnTo>
                  <a:lnTo>
                    <a:pt x="1102" y="1"/>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9"/>
            <p:cNvSpPr/>
            <p:nvPr/>
          </p:nvSpPr>
          <p:spPr>
            <a:xfrm>
              <a:off x="3475680" y="2543407"/>
              <a:ext cx="32637" cy="71971"/>
            </a:xfrm>
            <a:custGeom>
              <a:rect b="b" l="l" r="r" t="t"/>
              <a:pathLst>
                <a:path extrusionOk="0" h="1859" w="843">
                  <a:moveTo>
                    <a:pt x="0" y="1"/>
                  </a:moveTo>
                  <a:lnTo>
                    <a:pt x="0" y="1859"/>
                  </a:lnTo>
                  <a:lnTo>
                    <a:pt x="842" y="1859"/>
                  </a:lnTo>
                  <a:lnTo>
                    <a:pt x="8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9"/>
            <p:cNvSpPr/>
            <p:nvPr/>
          </p:nvSpPr>
          <p:spPr>
            <a:xfrm>
              <a:off x="3470608" y="2538297"/>
              <a:ext cx="42780" cy="82192"/>
            </a:xfrm>
            <a:custGeom>
              <a:rect b="b" l="l" r="r" t="t"/>
              <a:pathLst>
                <a:path extrusionOk="0" h="2123" w="1105">
                  <a:moveTo>
                    <a:pt x="841" y="263"/>
                  </a:moveTo>
                  <a:lnTo>
                    <a:pt x="841" y="1860"/>
                  </a:lnTo>
                  <a:lnTo>
                    <a:pt x="264" y="1860"/>
                  </a:lnTo>
                  <a:lnTo>
                    <a:pt x="264" y="263"/>
                  </a:lnTo>
                  <a:close/>
                  <a:moveTo>
                    <a:pt x="1" y="0"/>
                  </a:moveTo>
                  <a:lnTo>
                    <a:pt x="1" y="2123"/>
                  </a:lnTo>
                  <a:lnTo>
                    <a:pt x="1104" y="2123"/>
                  </a:lnTo>
                  <a:lnTo>
                    <a:pt x="1104" y="1991"/>
                  </a:lnTo>
                  <a:lnTo>
                    <a:pt x="1104" y="0"/>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9"/>
            <p:cNvSpPr/>
            <p:nvPr/>
          </p:nvSpPr>
          <p:spPr>
            <a:xfrm>
              <a:off x="3508278" y="2543407"/>
              <a:ext cx="32559" cy="71971"/>
            </a:xfrm>
            <a:custGeom>
              <a:rect b="b" l="l" r="r" t="t"/>
              <a:pathLst>
                <a:path extrusionOk="0" h="1859" w="841">
                  <a:moveTo>
                    <a:pt x="0" y="1"/>
                  </a:moveTo>
                  <a:lnTo>
                    <a:pt x="0" y="1859"/>
                  </a:lnTo>
                  <a:lnTo>
                    <a:pt x="841" y="1859"/>
                  </a:lnTo>
                  <a:lnTo>
                    <a:pt x="8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9"/>
            <p:cNvSpPr/>
            <p:nvPr/>
          </p:nvSpPr>
          <p:spPr>
            <a:xfrm>
              <a:off x="3503129" y="2538297"/>
              <a:ext cx="42780" cy="82192"/>
            </a:xfrm>
            <a:custGeom>
              <a:rect b="b" l="l" r="r" t="t"/>
              <a:pathLst>
                <a:path extrusionOk="0" h="2123" w="1105">
                  <a:moveTo>
                    <a:pt x="841" y="263"/>
                  </a:moveTo>
                  <a:lnTo>
                    <a:pt x="843" y="1860"/>
                  </a:lnTo>
                  <a:lnTo>
                    <a:pt x="264" y="1860"/>
                  </a:lnTo>
                  <a:lnTo>
                    <a:pt x="264" y="263"/>
                  </a:lnTo>
                  <a:close/>
                  <a:moveTo>
                    <a:pt x="1" y="0"/>
                  </a:moveTo>
                  <a:lnTo>
                    <a:pt x="1" y="2123"/>
                  </a:lnTo>
                  <a:lnTo>
                    <a:pt x="1104" y="2123"/>
                  </a:lnTo>
                  <a:lnTo>
                    <a:pt x="1104" y="1991"/>
                  </a:lnTo>
                  <a:lnTo>
                    <a:pt x="1104" y="0"/>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9"/>
            <p:cNvSpPr/>
            <p:nvPr/>
          </p:nvSpPr>
          <p:spPr>
            <a:xfrm>
              <a:off x="3540799" y="2543407"/>
              <a:ext cx="32598" cy="71971"/>
            </a:xfrm>
            <a:custGeom>
              <a:rect b="b" l="l" r="r" t="t"/>
              <a:pathLst>
                <a:path extrusionOk="0" h="1859" w="842">
                  <a:moveTo>
                    <a:pt x="1" y="1"/>
                  </a:moveTo>
                  <a:lnTo>
                    <a:pt x="1" y="1859"/>
                  </a:lnTo>
                  <a:lnTo>
                    <a:pt x="841" y="1859"/>
                  </a:lnTo>
                  <a:lnTo>
                    <a:pt x="8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9"/>
            <p:cNvSpPr/>
            <p:nvPr/>
          </p:nvSpPr>
          <p:spPr>
            <a:xfrm>
              <a:off x="3535766" y="2538297"/>
              <a:ext cx="42664" cy="82192"/>
            </a:xfrm>
            <a:custGeom>
              <a:rect b="b" l="l" r="r" t="t"/>
              <a:pathLst>
                <a:path extrusionOk="0" h="2123" w="1102">
                  <a:moveTo>
                    <a:pt x="841" y="263"/>
                  </a:moveTo>
                  <a:lnTo>
                    <a:pt x="841" y="1860"/>
                  </a:lnTo>
                  <a:lnTo>
                    <a:pt x="261" y="1860"/>
                  </a:lnTo>
                  <a:lnTo>
                    <a:pt x="261" y="263"/>
                  </a:lnTo>
                  <a:close/>
                  <a:moveTo>
                    <a:pt x="0" y="0"/>
                  </a:moveTo>
                  <a:lnTo>
                    <a:pt x="0" y="2123"/>
                  </a:lnTo>
                  <a:lnTo>
                    <a:pt x="1102" y="2123"/>
                  </a:lnTo>
                  <a:lnTo>
                    <a:pt x="1102" y="1991"/>
                  </a:lnTo>
                  <a:lnTo>
                    <a:pt x="1102" y="0"/>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9"/>
            <p:cNvSpPr/>
            <p:nvPr/>
          </p:nvSpPr>
          <p:spPr>
            <a:xfrm>
              <a:off x="3440062" y="2357614"/>
              <a:ext cx="156834" cy="41851"/>
            </a:xfrm>
            <a:custGeom>
              <a:rect b="b" l="l" r="r" t="t"/>
              <a:pathLst>
                <a:path extrusionOk="0" h="1081" w="4051">
                  <a:moveTo>
                    <a:pt x="2183" y="0"/>
                  </a:moveTo>
                  <a:lnTo>
                    <a:pt x="0" y="1081"/>
                  </a:lnTo>
                  <a:lnTo>
                    <a:pt x="4050" y="1081"/>
                  </a:lnTo>
                  <a:lnTo>
                    <a:pt x="21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9"/>
            <p:cNvSpPr/>
            <p:nvPr/>
          </p:nvSpPr>
          <p:spPr>
            <a:xfrm>
              <a:off x="4056482" y="2216885"/>
              <a:ext cx="117074" cy="49981"/>
            </a:xfrm>
            <a:custGeom>
              <a:rect b="b" l="l" r="r" t="t"/>
              <a:pathLst>
                <a:path extrusionOk="0" h="1291" w="3024">
                  <a:moveTo>
                    <a:pt x="1" y="0"/>
                  </a:moveTo>
                  <a:lnTo>
                    <a:pt x="1" y="1291"/>
                  </a:lnTo>
                  <a:lnTo>
                    <a:pt x="3023" y="1291"/>
                  </a:lnTo>
                  <a:lnTo>
                    <a:pt x="302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9"/>
            <p:cNvSpPr/>
            <p:nvPr/>
          </p:nvSpPr>
          <p:spPr>
            <a:xfrm>
              <a:off x="3908978" y="2266827"/>
              <a:ext cx="264578" cy="459121"/>
            </a:xfrm>
            <a:custGeom>
              <a:rect b="b" l="l" r="r" t="t"/>
              <a:pathLst>
                <a:path extrusionOk="0" h="11859" w="6834">
                  <a:moveTo>
                    <a:pt x="3811" y="1"/>
                  </a:moveTo>
                  <a:cubicBezTo>
                    <a:pt x="3811" y="4599"/>
                    <a:pt x="3169" y="8147"/>
                    <a:pt x="0" y="10004"/>
                  </a:cubicBezTo>
                  <a:lnTo>
                    <a:pt x="0" y="11858"/>
                  </a:lnTo>
                  <a:lnTo>
                    <a:pt x="6833" y="11858"/>
                  </a:lnTo>
                  <a:lnTo>
                    <a:pt x="68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9"/>
            <p:cNvSpPr/>
            <p:nvPr/>
          </p:nvSpPr>
          <p:spPr>
            <a:xfrm>
              <a:off x="3908978" y="2672870"/>
              <a:ext cx="221334" cy="53078"/>
            </a:xfrm>
            <a:custGeom>
              <a:rect b="b" l="l" r="r" t="t"/>
              <a:pathLst>
                <a:path extrusionOk="0" h="1371" w="5717">
                  <a:moveTo>
                    <a:pt x="0" y="0"/>
                  </a:moveTo>
                  <a:lnTo>
                    <a:pt x="0" y="1370"/>
                  </a:lnTo>
                  <a:lnTo>
                    <a:pt x="5717" y="1370"/>
                  </a:lnTo>
                  <a:lnTo>
                    <a:pt x="57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9"/>
            <p:cNvSpPr/>
            <p:nvPr/>
          </p:nvSpPr>
          <p:spPr>
            <a:xfrm>
              <a:off x="4130273" y="2266827"/>
              <a:ext cx="43283" cy="459121"/>
            </a:xfrm>
            <a:custGeom>
              <a:rect b="b" l="l" r="r" t="t"/>
              <a:pathLst>
                <a:path extrusionOk="0" h="11859" w="1118">
                  <a:moveTo>
                    <a:pt x="1" y="1"/>
                  </a:moveTo>
                  <a:lnTo>
                    <a:pt x="1" y="11858"/>
                  </a:lnTo>
                  <a:lnTo>
                    <a:pt x="1117" y="11858"/>
                  </a:lnTo>
                  <a:lnTo>
                    <a:pt x="111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9"/>
            <p:cNvSpPr/>
            <p:nvPr/>
          </p:nvSpPr>
          <p:spPr>
            <a:xfrm>
              <a:off x="5038605" y="2216885"/>
              <a:ext cx="135115" cy="49981"/>
            </a:xfrm>
            <a:custGeom>
              <a:rect b="b" l="l" r="r" t="t"/>
              <a:pathLst>
                <a:path extrusionOk="0" h="1291" w="3490">
                  <a:moveTo>
                    <a:pt x="0" y="0"/>
                  </a:moveTo>
                  <a:lnTo>
                    <a:pt x="0" y="1291"/>
                  </a:lnTo>
                  <a:lnTo>
                    <a:pt x="3489" y="1291"/>
                  </a:lnTo>
                  <a:lnTo>
                    <a:pt x="348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9"/>
            <p:cNvSpPr/>
            <p:nvPr/>
          </p:nvSpPr>
          <p:spPr>
            <a:xfrm>
              <a:off x="4741157" y="2939075"/>
              <a:ext cx="229541" cy="639456"/>
            </a:xfrm>
            <a:custGeom>
              <a:rect b="b" l="l" r="r" t="t"/>
              <a:pathLst>
                <a:path extrusionOk="0" h="16517" w="5929">
                  <a:moveTo>
                    <a:pt x="2017" y="0"/>
                  </a:moveTo>
                  <a:cubicBezTo>
                    <a:pt x="2017" y="0"/>
                    <a:pt x="1431" y="665"/>
                    <a:pt x="1421" y="1679"/>
                  </a:cubicBezTo>
                  <a:cubicBezTo>
                    <a:pt x="1411" y="2692"/>
                    <a:pt x="1431" y="3569"/>
                    <a:pt x="1069" y="4356"/>
                  </a:cubicBezTo>
                  <a:cubicBezTo>
                    <a:pt x="705" y="5142"/>
                    <a:pt x="101" y="5203"/>
                    <a:pt x="40" y="6141"/>
                  </a:cubicBezTo>
                  <a:cubicBezTo>
                    <a:pt x="0" y="6759"/>
                    <a:pt x="215" y="6864"/>
                    <a:pt x="366" y="6864"/>
                  </a:cubicBezTo>
                  <a:cubicBezTo>
                    <a:pt x="444" y="6864"/>
                    <a:pt x="505" y="6836"/>
                    <a:pt x="505" y="6836"/>
                  </a:cubicBezTo>
                  <a:lnTo>
                    <a:pt x="505" y="16516"/>
                  </a:lnTo>
                  <a:lnTo>
                    <a:pt x="5425" y="16516"/>
                  </a:lnTo>
                  <a:lnTo>
                    <a:pt x="5425" y="6836"/>
                  </a:lnTo>
                  <a:cubicBezTo>
                    <a:pt x="5425" y="6836"/>
                    <a:pt x="5486" y="6864"/>
                    <a:pt x="5563" y="6864"/>
                  </a:cubicBezTo>
                  <a:cubicBezTo>
                    <a:pt x="5714" y="6864"/>
                    <a:pt x="5928" y="6759"/>
                    <a:pt x="5888" y="6141"/>
                  </a:cubicBezTo>
                  <a:cubicBezTo>
                    <a:pt x="5829" y="5203"/>
                    <a:pt x="5223" y="5142"/>
                    <a:pt x="4861" y="4356"/>
                  </a:cubicBezTo>
                  <a:cubicBezTo>
                    <a:pt x="4497" y="3569"/>
                    <a:pt x="4517" y="2692"/>
                    <a:pt x="4507" y="1679"/>
                  </a:cubicBezTo>
                  <a:cubicBezTo>
                    <a:pt x="4497" y="665"/>
                    <a:pt x="3913" y="0"/>
                    <a:pt x="39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9"/>
            <p:cNvSpPr/>
            <p:nvPr/>
          </p:nvSpPr>
          <p:spPr>
            <a:xfrm>
              <a:off x="5038605" y="2266827"/>
              <a:ext cx="135115" cy="459121"/>
            </a:xfrm>
            <a:custGeom>
              <a:rect b="b" l="l" r="r" t="t"/>
              <a:pathLst>
                <a:path extrusionOk="0" h="11859" w="3490">
                  <a:moveTo>
                    <a:pt x="0" y="1"/>
                  </a:moveTo>
                  <a:lnTo>
                    <a:pt x="0" y="11858"/>
                  </a:lnTo>
                  <a:lnTo>
                    <a:pt x="3489" y="11858"/>
                  </a:lnTo>
                  <a:lnTo>
                    <a:pt x="34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9"/>
            <p:cNvSpPr/>
            <p:nvPr/>
          </p:nvSpPr>
          <p:spPr>
            <a:xfrm>
              <a:off x="5038605" y="2725910"/>
              <a:ext cx="135115" cy="886496"/>
            </a:xfrm>
            <a:custGeom>
              <a:rect b="b" l="l" r="r" t="t"/>
              <a:pathLst>
                <a:path extrusionOk="0" h="22898" w="3490">
                  <a:moveTo>
                    <a:pt x="0" y="0"/>
                  </a:moveTo>
                  <a:lnTo>
                    <a:pt x="0" y="22898"/>
                  </a:lnTo>
                  <a:lnTo>
                    <a:pt x="3489" y="22898"/>
                  </a:lnTo>
                  <a:lnTo>
                    <a:pt x="34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9"/>
            <p:cNvSpPr/>
            <p:nvPr/>
          </p:nvSpPr>
          <p:spPr>
            <a:xfrm>
              <a:off x="5038605" y="2641589"/>
              <a:ext cx="135115" cy="84360"/>
            </a:xfrm>
            <a:custGeom>
              <a:rect b="b" l="l" r="r" t="t"/>
              <a:pathLst>
                <a:path extrusionOk="0" h="2179" w="3490">
                  <a:moveTo>
                    <a:pt x="0" y="1"/>
                  </a:moveTo>
                  <a:lnTo>
                    <a:pt x="0" y="2178"/>
                  </a:lnTo>
                  <a:lnTo>
                    <a:pt x="3489" y="2178"/>
                  </a:lnTo>
                  <a:lnTo>
                    <a:pt x="34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9"/>
            <p:cNvSpPr/>
            <p:nvPr/>
          </p:nvSpPr>
          <p:spPr>
            <a:xfrm>
              <a:off x="4173518" y="2725910"/>
              <a:ext cx="471587" cy="852620"/>
            </a:xfrm>
            <a:custGeom>
              <a:rect b="b" l="l" r="r" t="t"/>
              <a:pathLst>
                <a:path extrusionOk="0" h="22023" w="12181">
                  <a:moveTo>
                    <a:pt x="0" y="0"/>
                  </a:moveTo>
                  <a:lnTo>
                    <a:pt x="0" y="22022"/>
                  </a:lnTo>
                  <a:lnTo>
                    <a:pt x="12180" y="22022"/>
                  </a:lnTo>
                  <a:lnTo>
                    <a:pt x="1218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9"/>
            <p:cNvSpPr/>
            <p:nvPr/>
          </p:nvSpPr>
          <p:spPr>
            <a:xfrm>
              <a:off x="4311111" y="2924982"/>
              <a:ext cx="152924" cy="278787"/>
            </a:xfrm>
            <a:custGeom>
              <a:rect b="b" l="l" r="r" t="t"/>
              <a:pathLst>
                <a:path extrusionOk="0" h="7201" w="3950">
                  <a:moveTo>
                    <a:pt x="2174" y="1"/>
                  </a:moveTo>
                  <a:cubicBezTo>
                    <a:pt x="1489" y="1"/>
                    <a:pt x="761" y="177"/>
                    <a:pt x="0" y="485"/>
                  </a:cubicBezTo>
                  <a:lnTo>
                    <a:pt x="0" y="7200"/>
                  </a:lnTo>
                  <a:lnTo>
                    <a:pt x="3949" y="7200"/>
                  </a:lnTo>
                  <a:lnTo>
                    <a:pt x="3949" y="485"/>
                  </a:lnTo>
                  <a:cubicBezTo>
                    <a:pt x="3401" y="151"/>
                    <a:pt x="2806" y="1"/>
                    <a:pt x="21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9"/>
            <p:cNvSpPr/>
            <p:nvPr/>
          </p:nvSpPr>
          <p:spPr>
            <a:xfrm>
              <a:off x="4347735" y="2969543"/>
              <a:ext cx="26558" cy="69106"/>
            </a:xfrm>
            <a:custGeom>
              <a:rect b="b" l="l" r="r" t="t"/>
              <a:pathLst>
                <a:path extrusionOk="0" h="1785" w="686">
                  <a:moveTo>
                    <a:pt x="0" y="1"/>
                  </a:moveTo>
                  <a:lnTo>
                    <a:pt x="0" y="1784"/>
                  </a:lnTo>
                  <a:lnTo>
                    <a:pt x="685" y="1784"/>
                  </a:lnTo>
                  <a:lnTo>
                    <a:pt x="6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9"/>
            <p:cNvSpPr/>
            <p:nvPr/>
          </p:nvSpPr>
          <p:spPr>
            <a:xfrm>
              <a:off x="4345180" y="2966988"/>
              <a:ext cx="31669" cy="74217"/>
            </a:xfrm>
            <a:custGeom>
              <a:rect b="b" l="l" r="r" t="t"/>
              <a:pathLst>
                <a:path extrusionOk="0" h="1917" w="818">
                  <a:moveTo>
                    <a:pt x="685" y="131"/>
                  </a:moveTo>
                  <a:lnTo>
                    <a:pt x="685" y="1786"/>
                  </a:lnTo>
                  <a:lnTo>
                    <a:pt x="131" y="1786"/>
                  </a:lnTo>
                  <a:lnTo>
                    <a:pt x="131" y="131"/>
                  </a:lnTo>
                  <a:close/>
                  <a:moveTo>
                    <a:pt x="0" y="1"/>
                  </a:moveTo>
                  <a:lnTo>
                    <a:pt x="0" y="1916"/>
                  </a:lnTo>
                  <a:lnTo>
                    <a:pt x="818" y="1916"/>
                  </a:lnTo>
                  <a:lnTo>
                    <a:pt x="818" y="1850"/>
                  </a:lnTo>
                  <a:lnTo>
                    <a:pt x="8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9"/>
            <p:cNvSpPr/>
            <p:nvPr/>
          </p:nvSpPr>
          <p:spPr>
            <a:xfrm>
              <a:off x="4374255" y="2969543"/>
              <a:ext cx="26558" cy="69106"/>
            </a:xfrm>
            <a:custGeom>
              <a:rect b="b" l="l" r="r" t="t"/>
              <a:pathLst>
                <a:path extrusionOk="0" h="1785" w="686">
                  <a:moveTo>
                    <a:pt x="0" y="1"/>
                  </a:moveTo>
                  <a:lnTo>
                    <a:pt x="0" y="1784"/>
                  </a:lnTo>
                  <a:lnTo>
                    <a:pt x="685" y="1784"/>
                  </a:lnTo>
                  <a:lnTo>
                    <a:pt x="6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9"/>
            <p:cNvSpPr/>
            <p:nvPr/>
          </p:nvSpPr>
          <p:spPr>
            <a:xfrm>
              <a:off x="4371700" y="2966988"/>
              <a:ext cx="31669" cy="74217"/>
            </a:xfrm>
            <a:custGeom>
              <a:rect b="b" l="l" r="r" t="t"/>
              <a:pathLst>
                <a:path extrusionOk="0" h="1917" w="818">
                  <a:moveTo>
                    <a:pt x="687" y="131"/>
                  </a:moveTo>
                  <a:lnTo>
                    <a:pt x="687" y="1786"/>
                  </a:lnTo>
                  <a:lnTo>
                    <a:pt x="133" y="1786"/>
                  </a:lnTo>
                  <a:lnTo>
                    <a:pt x="133" y="131"/>
                  </a:lnTo>
                  <a:close/>
                  <a:moveTo>
                    <a:pt x="0" y="1"/>
                  </a:moveTo>
                  <a:lnTo>
                    <a:pt x="0" y="1916"/>
                  </a:lnTo>
                  <a:lnTo>
                    <a:pt x="817" y="1916"/>
                  </a:lnTo>
                  <a:lnTo>
                    <a:pt x="817" y="1850"/>
                  </a:lnTo>
                  <a:lnTo>
                    <a:pt x="81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9"/>
            <p:cNvSpPr/>
            <p:nvPr/>
          </p:nvSpPr>
          <p:spPr>
            <a:xfrm>
              <a:off x="4400775" y="2969543"/>
              <a:ext cx="26558" cy="69106"/>
            </a:xfrm>
            <a:custGeom>
              <a:rect b="b" l="l" r="r" t="t"/>
              <a:pathLst>
                <a:path extrusionOk="0" h="1785" w="686">
                  <a:moveTo>
                    <a:pt x="0" y="1"/>
                  </a:moveTo>
                  <a:lnTo>
                    <a:pt x="0" y="1784"/>
                  </a:lnTo>
                  <a:lnTo>
                    <a:pt x="685" y="1784"/>
                  </a:lnTo>
                  <a:lnTo>
                    <a:pt x="6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9"/>
            <p:cNvSpPr/>
            <p:nvPr/>
          </p:nvSpPr>
          <p:spPr>
            <a:xfrm>
              <a:off x="4398258" y="2966988"/>
              <a:ext cx="31630" cy="74217"/>
            </a:xfrm>
            <a:custGeom>
              <a:rect b="b" l="l" r="r" t="t"/>
              <a:pathLst>
                <a:path extrusionOk="0" h="1917" w="817">
                  <a:moveTo>
                    <a:pt x="686" y="131"/>
                  </a:moveTo>
                  <a:lnTo>
                    <a:pt x="686" y="1786"/>
                  </a:lnTo>
                  <a:lnTo>
                    <a:pt x="131" y="1786"/>
                  </a:lnTo>
                  <a:lnTo>
                    <a:pt x="131" y="131"/>
                  </a:lnTo>
                  <a:close/>
                  <a:moveTo>
                    <a:pt x="1" y="1"/>
                  </a:moveTo>
                  <a:lnTo>
                    <a:pt x="1" y="1916"/>
                  </a:lnTo>
                  <a:lnTo>
                    <a:pt x="816" y="1916"/>
                  </a:lnTo>
                  <a:lnTo>
                    <a:pt x="816" y="1850"/>
                  </a:lnTo>
                  <a:lnTo>
                    <a:pt x="8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9"/>
            <p:cNvSpPr/>
            <p:nvPr/>
          </p:nvSpPr>
          <p:spPr>
            <a:xfrm>
              <a:off x="4347735" y="3038611"/>
              <a:ext cx="26558" cy="69145"/>
            </a:xfrm>
            <a:custGeom>
              <a:rect b="b" l="l" r="r" t="t"/>
              <a:pathLst>
                <a:path extrusionOk="0" h="1786" w="686">
                  <a:moveTo>
                    <a:pt x="0" y="0"/>
                  </a:moveTo>
                  <a:lnTo>
                    <a:pt x="0" y="1785"/>
                  </a:lnTo>
                  <a:lnTo>
                    <a:pt x="685" y="1785"/>
                  </a:lnTo>
                  <a:lnTo>
                    <a:pt x="6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9"/>
            <p:cNvSpPr/>
            <p:nvPr/>
          </p:nvSpPr>
          <p:spPr>
            <a:xfrm>
              <a:off x="4345180" y="3036094"/>
              <a:ext cx="31669" cy="74217"/>
            </a:xfrm>
            <a:custGeom>
              <a:rect b="b" l="l" r="r" t="t"/>
              <a:pathLst>
                <a:path extrusionOk="0" h="1917" w="818">
                  <a:moveTo>
                    <a:pt x="685" y="131"/>
                  </a:moveTo>
                  <a:lnTo>
                    <a:pt x="685" y="1784"/>
                  </a:lnTo>
                  <a:lnTo>
                    <a:pt x="131" y="1784"/>
                  </a:lnTo>
                  <a:lnTo>
                    <a:pt x="131" y="131"/>
                  </a:lnTo>
                  <a:close/>
                  <a:moveTo>
                    <a:pt x="0" y="1"/>
                  </a:moveTo>
                  <a:lnTo>
                    <a:pt x="0" y="1917"/>
                  </a:lnTo>
                  <a:lnTo>
                    <a:pt x="818" y="1917"/>
                  </a:lnTo>
                  <a:lnTo>
                    <a:pt x="818" y="1850"/>
                  </a:lnTo>
                  <a:lnTo>
                    <a:pt x="8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9"/>
            <p:cNvSpPr/>
            <p:nvPr/>
          </p:nvSpPr>
          <p:spPr>
            <a:xfrm>
              <a:off x="4374255" y="3038611"/>
              <a:ext cx="26558" cy="69145"/>
            </a:xfrm>
            <a:custGeom>
              <a:rect b="b" l="l" r="r" t="t"/>
              <a:pathLst>
                <a:path extrusionOk="0" h="1786" w="686">
                  <a:moveTo>
                    <a:pt x="0" y="0"/>
                  </a:moveTo>
                  <a:lnTo>
                    <a:pt x="0" y="1785"/>
                  </a:lnTo>
                  <a:lnTo>
                    <a:pt x="685" y="1785"/>
                  </a:lnTo>
                  <a:lnTo>
                    <a:pt x="6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9"/>
            <p:cNvSpPr/>
            <p:nvPr/>
          </p:nvSpPr>
          <p:spPr>
            <a:xfrm>
              <a:off x="4371700" y="3036094"/>
              <a:ext cx="31669" cy="74217"/>
            </a:xfrm>
            <a:custGeom>
              <a:rect b="b" l="l" r="r" t="t"/>
              <a:pathLst>
                <a:path extrusionOk="0" h="1917" w="818">
                  <a:moveTo>
                    <a:pt x="687" y="131"/>
                  </a:moveTo>
                  <a:lnTo>
                    <a:pt x="687" y="1784"/>
                  </a:lnTo>
                  <a:lnTo>
                    <a:pt x="133" y="1784"/>
                  </a:lnTo>
                  <a:lnTo>
                    <a:pt x="133" y="131"/>
                  </a:lnTo>
                  <a:close/>
                  <a:moveTo>
                    <a:pt x="0" y="1"/>
                  </a:moveTo>
                  <a:lnTo>
                    <a:pt x="0" y="1917"/>
                  </a:lnTo>
                  <a:lnTo>
                    <a:pt x="817" y="1917"/>
                  </a:lnTo>
                  <a:lnTo>
                    <a:pt x="817" y="1850"/>
                  </a:lnTo>
                  <a:lnTo>
                    <a:pt x="81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9"/>
            <p:cNvSpPr/>
            <p:nvPr/>
          </p:nvSpPr>
          <p:spPr>
            <a:xfrm>
              <a:off x="4400775" y="3038611"/>
              <a:ext cx="26558" cy="69145"/>
            </a:xfrm>
            <a:custGeom>
              <a:rect b="b" l="l" r="r" t="t"/>
              <a:pathLst>
                <a:path extrusionOk="0" h="1786" w="686">
                  <a:moveTo>
                    <a:pt x="0" y="0"/>
                  </a:moveTo>
                  <a:lnTo>
                    <a:pt x="0" y="1785"/>
                  </a:lnTo>
                  <a:lnTo>
                    <a:pt x="685" y="1785"/>
                  </a:lnTo>
                  <a:lnTo>
                    <a:pt x="6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9"/>
            <p:cNvSpPr/>
            <p:nvPr/>
          </p:nvSpPr>
          <p:spPr>
            <a:xfrm>
              <a:off x="4398258" y="3036094"/>
              <a:ext cx="31630" cy="74217"/>
            </a:xfrm>
            <a:custGeom>
              <a:rect b="b" l="l" r="r" t="t"/>
              <a:pathLst>
                <a:path extrusionOk="0" h="1917" w="817">
                  <a:moveTo>
                    <a:pt x="686" y="131"/>
                  </a:moveTo>
                  <a:lnTo>
                    <a:pt x="686" y="1784"/>
                  </a:lnTo>
                  <a:lnTo>
                    <a:pt x="131" y="1784"/>
                  </a:lnTo>
                  <a:lnTo>
                    <a:pt x="131" y="131"/>
                  </a:lnTo>
                  <a:close/>
                  <a:moveTo>
                    <a:pt x="1" y="1"/>
                  </a:moveTo>
                  <a:lnTo>
                    <a:pt x="1" y="1917"/>
                  </a:lnTo>
                  <a:lnTo>
                    <a:pt x="816" y="1917"/>
                  </a:lnTo>
                  <a:lnTo>
                    <a:pt x="816" y="1850"/>
                  </a:lnTo>
                  <a:lnTo>
                    <a:pt x="8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9"/>
            <p:cNvSpPr/>
            <p:nvPr/>
          </p:nvSpPr>
          <p:spPr>
            <a:xfrm>
              <a:off x="4347735" y="3107717"/>
              <a:ext cx="26558" cy="69145"/>
            </a:xfrm>
            <a:custGeom>
              <a:rect b="b" l="l" r="r" t="t"/>
              <a:pathLst>
                <a:path extrusionOk="0" h="1786" w="686">
                  <a:moveTo>
                    <a:pt x="0" y="0"/>
                  </a:moveTo>
                  <a:lnTo>
                    <a:pt x="0" y="1785"/>
                  </a:lnTo>
                  <a:lnTo>
                    <a:pt x="685" y="1785"/>
                  </a:lnTo>
                  <a:lnTo>
                    <a:pt x="6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9"/>
            <p:cNvSpPr/>
            <p:nvPr/>
          </p:nvSpPr>
          <p:spPr>
            <a:xfrm>
              <a:off x="4345180" y="3105162"/>
              <a:ext cx="31669" cy="74178"/>
            </a:xfrm>
            <a:custGeom>
              <a:rect b="b" l="l" r="r" t="t"/>
              <a:pathLst>
                <a:path extrusionOk="0" h="1916" w="818">
                  <a:moveTo>
                    <a:pt x="685" y="133"/>
                  </a:moveTo>
                  <a:lnTo>
                    <a:pt x="685" y="1785"/>
                  </a:lnTo>
                  <a:lnTo>
                    <a:pt x="131" y="1785"/>
                  </a:lnTo>
                  <a:lnTo>
                    <a:pt x="131" y="133"/>
                  </a:lnTo>
                  <a:close/>
                  <a:moveTo>
                    <a:pt x="0" y="0"/>
                  </a:moveTo>
                  <a:lnTo>
                    <a:pt x="0" y="1916"/>
                  </a:lnTo>
                  <a:lnTo>
                    <a:pt x="818" y="1916"/>
                  </a:lnTo>
                  <a:lnTo>
                    <a:pt x="818" y="1851"/>
                  </a:lnTo>
                  <a:lnTo>
                    <a:pt x="81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9"/>
            <p:cNvSpPr/>
            <p:nvPr/>
          </p:nvSpPr>
          <p:spPr>
            <a:xfrm>
              <a:off x="4374255" y="3107717"/>
              <a:ext cx="26558" cy="69145"/>
            </a:xfrm>
            <a:custGeom>
              <a:rect b="b" l="l" r="r" t="t"/>
              <a:pathLst>
                <a:path extrusionOk="0" h="1786" w="686">
                  <a:moveTo>
                    <a:pt x="0" y="0"/>
                  </a:moveTo>
                  <a:lnTo>
                    <a:pt x="0" y="1785"/>
                  </a:lnTo>
                  <a:lnTo>
                    <a:pt x="685" y="1785"/>
                  </a:lnTo>
                  <a:lnTo>
                    <a:pt x="6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9"/>
            <p:cNvSpPr/>
            <p:nvPr/>
          </p:nvSpPr>
          <p:spPr>
            <a:xfrm>
              <a:off x="4371700" y="3105162"/>
              <a:ext cx="31669" cy="74178"/>
            </a:xfrm>
            <a:custGeom>
              <a:rect b="b" l="l" r="r" t="t"/>
              <a:pathLst>
                <a:path extrusionOk="0" h="1916" w="818">
                  <a:moveTo>
                    <a:pt x="687" y="133"/>
                  </a:moveTo>
                  <a:lnTo>
                    <a:pt x="687" y="1785"/>
                  </a:lnTo>
                  <a:lnTo>
                    <a:pt x="133" y="1785"/>
                  </a:lnTo>
                  <a:lnTo>
                    <a:pt x="133" y="133"/>
                  </a:lnTo>
                  <a:close/>
                  <a:moveTo>
                    <a:pt x="0" y="0"/>
                  </a:moveTo>
                  <a:lnTo>
                    <a:pt x="0" y="1916"/>
                  </a:lnTo>
                  <a:lnTo>
                    <a:pt x="817" y="1916"/>
                  </a:lnTo>
                  <a:lnTo>
                    <a:pt x="817" y="1851"/>
                  </a:lnTo>
                  <a:lnTo>
                    <a:pt x="81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9"/>
            <p:cNvSpPr/>
            <p:nvPr/>
          </p:nvSpPr>
          <p:spPr>
            <a:xfrm>
              <a:off x="4400775" y="3107717"/>
              <a:ext cx="26558" cy="69145"/>
            </a:xfrm>
            <a:custGeom>
              <a:rect b="b" l="l" r="r" t="t"/>
              <a:pathLst>
                <a:path extrusionOk="0" h="1786" w="686">
                  <a:moveTo>
                    <a:pt x="0" y="0"/>
                  </a:moveTo>
                  <a:lnTo>
                    <a:pt x="0" y="1785"/>
                  </a:lnTo>
                  <a:lnTo>
                    <a:pt x="685" y="1785"/>
                  </a:lnTo>
                  <a:lnTo>
                    <a:pt x="6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9"/>
            <p:cNvSpPr/>
            <p:nvPr/>
          </p:nvSpPr>
          <p:spPr>
            <a:xfrm>
              <a:off x="4398258" y="3105162"/>
              <a:ext cx="31630" cy="74178"/>
            </a:xfrm>
            <a:custGeom>
              <a:rect b="b" l="l" r="r" t="t"/>
              <a:pathLst>
                <a:path extrusionOk="0" h="1916" w="817">
                  <a:moveTo>
                    <a:pt x="686" y="133"/>
                  </a:moveTo>
                  <a:lnTo>
                    <a:pt x="686" y="1785"/>
                  </a:lnTo>
                  <a:lnTo>
                    <a:pt x="131" y="1785"/>
                  </a:lnTo>
                  <a:lnTo>
                    <a:pt x="131" y="133"/>
                  </a:lnTo>
                  <a:close/>
                  <a:moveTo>
                    <a:pt x="1" y="0"/>
                  </a:moveTo>
                  <a:lnTo>
                    <a:pt x="1" y="1916"/>
                  </a:lnTo>
                  <a:lnTo>
                    <a:pt x="816" y="1916"/>
                  </a:lnTo>
                  <a:lnTo>
                    <a:pt x="816" y="1851"/>
                  </a:lnTo>
                  <a:lnTo>
                    <a:pt x="81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9"/>
            <p:cNvSpPr/>
            <p:nvPr/>
          </p:nvSpPr>
          <p:spPr>
            <a:xfrm>
              <a:off x="3496857" y="3013446"/>
              <a:ext cx="152924" cy="278787"/>
            </a:xfrm>
            <a:custGeom>
              <a:rect b="b" l="l" r="r" t="t"/>
              <a:pathLst>
                <a:path extrusionOk="0" h="7201" w="3950">
                  <a:moveTo>
                    <a:pt x="2177" y="0"/>
                  </a:moveTo>
                  <a:cubicBezTo>
                    <a:pt x="1492" y="0"/>
                    <a:pt x="763" y="177"/>
                    <a:pt x="1" y="485"/>
                  </a:cubicBezTo>
                  <a:lnTo>
                    <a:pt x="1" y="7200"/>
                  </a:lnTo>
                  <a:lnTo>
                    <a:pt x="3950" y="7200"/>
                  </a:lnTo>
                  <a:lnTo>
                    <a:pt x="3950" y="485"/>
                  </a:lnTo>
                  <a:cubicBezTo>
                    <a:pt x="3402" y="150"/>
                    <a:pt x="2809" y="0"/>
                    <a:pt x="21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9"/>
            <p:cNvSpPr/>
            <p:nvPr/>
          </p:nvSpPr>
          <p:spPr>
            <a:xfrm>
              <a:off x="3533559" y="3057930"/>
              <a:ext cx="26558" cy="69145"/>
            </a:xfrm>
            <a:custGeom>
              <a:rect b="b" l="l" r="r" t="t"/>
              <a:pathLst>
                <a:path extrusionOk="0" h="1786" w="686">
                  <a:moveTo>
                    <a:pt x="1" y="1"/>
                  </a:moveTo>
                  <a:lnTo>
                    <a:pt x="1" y="1786"/>
                  </a:lnTo>
                  <a:lnTo>
                    <a:pt x="686" y="1786"/>
                  </a:lnTo>
                  <a:lnTo>
                    <a:pt x="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9"/>
            <p:cNvSpPr/>
            <p:nvPr/>
          </p:nvSpPr>
          <p:spPr>
            <a:xfrm>
              <a:off x="3531004" y="3055452"/>
              <a:ext cx="31630" cy="74217"/>
            </a:xfrm>
            <a:custGeom>
              <a:rect b="b" l="l" r="r" t="t"/>
              <a:pathLst>
                <a:path extrusionOk="0" h="1917" w="817">
                  <a:moveTo>
                    <a:pt x="686" y="131"/>
                  </a:moveTo>
                  <a:lnTo>
                    <a:pt x="686" y="1784"/>
                  </a:lnTo>
                  <a:lnTo>
                    <a:pt x="131" y="1784"/>
                  </a:lnTo>
                  <a:lnTo>
                    <a:pt x="131" y="131"/>
                  </a:lnTo>
                  <a:close/>
                  <a:moveTo>
                    <a:pt x="1" y="0"/>
                  </a:moveTo>
                  <a:lnTo>
                    <a:pt x="1" y="1916"/>
                  </a:lnTo>
                  <a:lnTo>
                    <a:pt x="816" y="1916"/>
                  </a:lnTo>
                  <a:lnTo>
                    <a:pt x="816" y="1850"/>
                  </a:lnTo>
                  <a:lnTo>
                    <a:pt x="81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9"/>
            <p:cNvSpPr/>
            <p:nvPr/>
          </p:nvSpPr>
          <p:spPr>
            <a:xfrm>
              <a:off x="3560079" y="3057930"/>
              <a:ext cx="26558" cy="69145"/>
            </a:xfrm>
            <a:custGeom>
              <a:rect b="b" l="l" r="r" t="t"/>
              <a:pathLst>
                <a:path extrusionOk="0" h="1786" w="686">
                  <a:moveTo>
                    <a:pt x="1" y="1"/>
                  </a:moveTo>
                  <a:lnTo>
                    <a:pt x="1" y="1786"/>
                  </a:lnTo>
                  <a:lnTo>
                    <a:pt x="686" y="1786"/>
                  </a:lnTo>
                  <a:lnTo>
                    <a:pt x="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9"/>
            <p:cNvSpPr/>
            <p:nvPr/>
          </p:nvSpPr>
          <p:spPr>
            <a:xfrm>
              <a:off x="3557524" y="3055452"/>
              <a:ext cx="31669" cy="74217"/>
            </a:xfrm>
            <a:custGeom>
              <a:rect b="b" l="l" r="r" t="t"/>
              <a:pathLst>
                <a:path extrusionOk="0" h="1917" w="818">
                  <a:moveTo>
                    <a:pt x="686" y="131"/>
                  </a:moveTo>
                  <a:lnTo>
                    <a:pt x="686" y="1784"/>
                  </a:lnTo>
                  <a:lnTo>
                    <a:pt x="131" y="1784"/>
                  </a:lnTo>
                  <a:lnTo>
                    <a:pt x="131" y="131"/>
                  </a:lnTo>
                  <a:close/>
                  <a:moveTo>
                    <a:pt x="1" y="0"/>
                  </a:moveTo>
                  <a:lnTo>
                    <a:pt x="1" y="1916"/>
                  </a:lnTo>
                  <a:lnTo>
                    <a:pt x="818" y="1916"/>
                  </a:lnTo>
                  <a:lnTo>
                    <a:pt x="818" y="1850"/>
                  </a:lnTo>
                  <a:lnTo>
                    <a:pt x="81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9"/>
            <p:cNvSpPr/>
            <p:nvPr/>
          </p:nvSpPr>
          <p:spPr>
            <a:xfrm>
              <a:off x="3586598" y="3057930"/>
              <a:ext cx="26558" cy="69145"/>
            </a:xfrm>
            <a:custGeom>
              <a:rect b="b" l="l" r="r" t="t"/>
              <a:pathLst>
                <a:path extrusionOk="0" h="1786" w="686">
                  <a:moveTo>
                    <a:pt x="1" y="1"/>
                  </a:moveTo>
                  <a:lnTo>
                    <a:pt x="1" y="1786"/>
                  </a:lnTo>
                  <a:lnTo>
                    <a:pt x="686" y="1786"/>
                  </a:lnTo>
                  <a:lnTo>
                    <a:pt x="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9"/>
            <p:cNvSpPr/>
            <p:nvPr/>
          </p:nvSpPr>
          <p:spPr>
            <a:xfrm>
              <a:off x="3584043" y="3055452"/>
              <a:ext cx="31669" cy="74217"/>
            </a:xfrm>
            <a:custGeom>
              <a:rect b="b" l="l" r="r" t="t"/>
              <a:pathLst>
                <a:path extrusionOk="0" h="1917" w="818">
                  <a:moveTo>
                    <a:pt x="687" y="131"/>
                  </a:moveTo>
                  <a:lnTo>
                    <a:pt x="687" y="1784"/>
                  </a:lnTo>
                  <a:lnTo>
                    <a:pt x="133" y="1784"/>
                  </a:lnTo>
                  <a:lnTo>
                    <a:pt x="133" y="131"/>
                  </a:lnTo>
                  <a:close/>
                  <a:moveTo>
                    <a:pt x="1" y="0"/>
                  </a:moveTo>
                  <a:lnTo>
                    <a:pt x="1" y="1916"/>
                  </a:lnTo>
                  <a:lnTo>
                    <a:pt x="818" y="1916"/>
                  </a:lnTo>
                  <a:lnTo>
                    <a:pt x="818" y="1850"/>
                  </a:lnTo>
                  <a:lnTo>
                    <a:pt x="81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9"/>
            <p:cNvSpPr/>
            <p:nvPr/>
          </p:nvSpPr>
          <p:spPr>
            <a:xfrm>
              <a:off x="3533559" y="3127036"/>
              <a:ext cx="26558" cy="69184"/>
            </a:xfrm>
            <a:custGeom>
              <a:rect b="b" l="l" r="r" t="t"/>
              <a:pathLst>
                <a:path extrusionOk="0" h="1787" w="686">
                  <a:moveTo>
                    <a:pt x="1" y="1"/>
                  </a:moveTo>
                  <a:lnTo>
                    <a:pt x="1" y="1786"/>
                  </a:lnTo>
                  <a:lnTo>
                    <a:pt x="686" y="1786"/>
                  </a:lnTo>
                  <a:lnTo>
                    <a:pt x="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9"/>
            <p:cNvSpPr/>
            <p:nvPr/>
          </p:nvSpPr>
          <p:spPr>
            <a:xfrm>
              <a:off x="3531004" y="3124481"/>
              <a:ext cx="31630" cy="74217"/>
            </a:xfrm>
            <a:custGeom>
              <a:rect b="b" l="l" r="r" t="t"/>
              <a:pathLst>
                <a:path extrusionOk="0" h="1917" w="817">
                  <a:moveTo>
                    <a:pt x="686" y="133"/>
                  </a:moveTo>
                  <a:lnTo>
                    <a:pt x="686" y="1786"/>
                  </a:lnTo>
                  <a:lnTo>
                    <a:pt x="131" y="1786"/>
                  </a:lnTo>
                  <a:lnTo>
                    <a:pt x="131" y="133"/>
                  </a:lnTo>
                  <a:close/>
                  <a:moveTo>
                    <a:pt x="1" y="1"/>
                  </a:moveTo>
                  <a:lnTo>
                    <a:pt x="1" y="1917"/>
                  </a:lnTo>
                  <a:lnTo>
                    <a:pt x="816" y="1917"/>
                  </a:lnTo>
                  <a:lnTo>
                    <a:pt x="816" y="1852"/>
                  </a:lnTo>
                  <a:lnTo>
                    <a:pt x="8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9"/>
            <p:cNvSpPr/>
            <p:nvPr/>
          </p:nvSpPr>
          <p:spPr>
            <a:xfrm>
              <a:off x="3560079" y="3127036"/>
              <a:ext cx="26558" cy="69184"/>
            </a:xfrm>
            <a:custGeom>
              <a:rect b="b" l="l" r="r" t="t"/>
              <a:pathLst>
                <a:path extrusionOk="0" h="1787" w="686">
                  <a:moveTo>
                    <a:pt x="1" y="1"/>
                  </a:moveTo>
                  <a:lnTo>
                    <a:pt x="1" y="1786"/>
                  </a:lnTo>
                  <a:lnTo>
                    <a:pt x="686" y="1786"/>
                  </a:lnTo>
                  <a:lnTo>
                    <a:pt x="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9"/>
            <p:cNvSpPr/>
            <p:nvPr/>
          </p:nvSpPr>
          <p:spPr>
            <a:xfrm>
              <a:off x="3557524" y="3124481"/>
              <a:ext cx="31669" cy="74217"/>
            </a:xfrm>
            <a:custGeom>
              <a:rect b="b" l="l" r="r" t="t"/>
              <a:pathLst>
                <a:path extrusionOk="0" h="1917" w="818">
                  <a:moveTo>
                    <a:pt x="686" y="133"/>
                  </a:moveTo>
                  <a:lnTo>
                    <a:pt x="686" y="1786"/>
                  </a:lnTo>
                  <a:lnTo>
                    <a:pt x="131" y="1786"/>
                  </a:lnTo>
                  <a:lnTo>
                    <a:pt x="131" y="133"/>
                  </a:lnTo>
                  <a:close/>
                  <a:moveTo>
                    <a:pt x="1" y="1"/>
                  </a:moveTo>
                  <a:lnTo>
                    <a:pt x="1" y="1917"/>
                  </a:lnTo>
                  <a:lnTo>
                    <a:pt x="818" y="1917"/>
                  </a:lnTo>
                  <a:lnTo>
                    <a:pt x="818" y="1852"/>
                  </a:lnTo>
                  <a:lnTo>
                    <a:pt x="8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9"/>
            <p:cNvSpPr/>
            <p:nvPr/>
          </p:nvSpPr>
          <p:spPr>
            <a:xfrm>
              <a:off x="3586598" y="3127036"/>
              <a:ext cx="26558" cy="69184"/>
            </a:xfrm>
            <a:custGeom>
              <a:rect b="b" l="l" r="r" t="t"/>
              <a:pathLst>
                <a:path extrusionOk="0" h="1787" w="686">
                  <a:moveTo>
                    <a:pt x="1" y="1"/>
                  </a:moveTo>
                  <a:lnTo>
                    <a:pt x="1" y="1786"/>
                  </a:lnTo>
                  <a:lnTo>
                    <a:pt x="686" y="1786"/>
                  </a:lnTo>
                  <a:lnTo>
                    <a:pt x="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9"/>
            <p:cNvSpPr/>
            <p:nvPr/>
          </p:nvSpPr>
          <p:spPr>
            <a:xfrm>
              <a:off x="3584043" y="3124481"/>
              <a:ext cx="31669" cy="74217"/>
            </a:xfrm>
            <a:custGeom>
              <a:rect b="b" l="l" r="r" t="t"/>
              <a:pathLst>
                <a:path extrusionOk="0" h="1917" w="818">
                  <a:moveTo>
                    <a:pt x="687" y="133"/>
                  </a:moveTo>
                  <a:lnTo>
                    <a:pt x="687" y="1786"/>
                  </a:lnTo>
                  <a:lnTo>
                    <a:pt x="133" y="1786"/>
                  </a:lnTo>
                  <a:lnTo>
                    <a:pt x="133" y="133"/>
                  </a:lnTo>
                  <a:close/>
                  <a:moveTo>
                    <a:pt x="1" y="1"/>
                  </a:moveTo>
                  <a:lnTo>
                    <a:pt x="1" y="1917"/>
                  </a:lnTo>
                  <a:lnTo>
                    <a:pt x="818" y="1917"/>
                  </a:lnTo>
                  <a:lnTo>
                    <a:pt x="818" y="1852"/>
                  </a:lnTo>
                  <a:lnTo>
                    <a:pt x="8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9"/>
            <p:cNvSpPr/>
            <p:nvPr/>
          </p:nvSpPr>
          <p:spPr>
            <a:xfrm>
              <a:off x="3533559" y="3196181"/>
              <a:ext cx="26558" cy="69068"/>
            </a:xfrm>
            <a:custGeom>
              <a:rect b="b" l="l" r="r" t="t"/>
              <a:pathLst>
                <a:path extrusionOk="0" h="1784" w="686">
                  <a:moveTo>
                    <a:pt x="1" y="0"/>
                  </a:moveTo>
                  <a:lnTo>
                    <a:pt x="1" y="1784"/>
                  </a:lnTo>
                  <a:lnTo>
                    <a:pt x="686" y="1784"/>
                  </a:lnTo>
                  <a:lnTo>
                    <a:pt x="6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9"/>
            <p:cNvSpPr/>
            <p:nvPr/>
          </p:nvSpPr>
          <p:spPr>
            <a:xfrm>
              <a:off x="3531004" y="3193587"/>
              <a:ext cx="31630" cy="74217"/>
            </a:xfrm>
            <a:custGeom>
              <a:rect b="b" l="l" r="r" t="t"/>
              <a:pathLst>
                <a:path extrusionOk="0" h="1917" w="817">
                  <a:moveTo>
                    <a:pt x="686" y="132"/>
                  </a:moveTo>
                  <a:lnTo>
                    <a:pt x="686" y="1786"/>
                  </a:lnTo>
                  <a:lnTo>
                    <a:pt x="131" y="1786"/>
                  </a:lnTo>
                  <a:lnTo>
                    <a:pt x="131" y="132"/>
                  </a:lnTo>
                  <a:close/>
                  <a:moveTo>
                    <a:pt x="1" y="1"/>
                  </a:moveTo>
                  <a:lnTo>
                    <a:pt x="1" y="1917"/>
                  </a:lnTo>
                  <a:lnTo>
                    <a:pt x="816" y="1917"/>
                  </a:lnTo>
                  <a:lnTo>
                    <a:pt x="816" y="1851"/>
                  </a:lnTo>
                  <a:lnTo>
                    <a:pt x="81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9"/>
            <p:cNvSpPr/>
            <p:nvPr/>
          </p:nvSpPr>
          <p:spPr>
            <a:xfrm>
              <a:off x="3560079" y="3196181"/>
              <a:ext cx="26558" cy="69068"/>
            </a:xfrm>
            <a:custGeom>
              <a:rect b="b" l="l" r="r" t="t"/>
              <a:pathLst>
                <a:path extrusionOk="0" h="1784" w="686">
                  <a:moveTo>
                    <a:pt x="1" y="0"/>
                  </a:moveTo>
                  <a:lnTo>
                    <a:pt x="1" y="1784"/>
                  </a:lnTo>
                  <a:lnTo>
                    <a:pt x="686" y="1784"/>
                  </a:lnTo>
                  <a:lnTo>
                    <a:pt x="6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9"/>
            <p:cNvSpPr/>
            <p:nvPr/>
          </p:nvSpPr>
          <p:spPr>
            <a:xfrm>
              <a:off x="3557524" y="3193587"/>
              <a:ext cx="31669" cy="74217"/>
            </a:xfrm>
            <a:custGeom>
              <a:rect b="b" l="l" r="r" t="t"/>
              <a:pathLst>
                <a:path extrusionOk="0" h="1917" w="818">
                  <a:moveTo>
                    <a:pt x="686" y="132"/>
                  </a:moveTo>
                  <a:lnTo>
                    <a:pt x="686" y="1786"/>
                  </a:lnTo>
                  <a:lnTo>
                    <a:pt x="131" y="1786"/>
                  </a:lnTo>
                  <a:lnTo>
                    <a:pt x="131" y="132"/>
                  </a:lnTo>
                  <a:close/>
                  <a:moveTo>
                    <a:pt x="1" y="1"/>
                  </a:moveTo>
                  <a:lnTo>
                    <a:pt x="1" y="1917"/>
                  </a:lnTo>
                  <a:lnTo>
                    <a:pt x="818" y="1917"/>
                  </a:lnTo>
                  <a:lnTo>
                    <a:pt x="818" y="1851"/>
                  </a:lnTo>
                  <a:lnTo>
                    <a:pt x="8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9"/>
            <p:cNvSpPr/>
            <p:nvPr/>
          </p:nvSpPr>
          <p:spPr>
            <a:xfrm>
              <a:off x="3586598" y="3196181"/>
              <a:ext cx="26558" cy="69068"/>
            </a:xfrm>
            <a:custGeom>
              <a:rect b="b" l="l" r="r" t="t"/>
              <a:pathLst>
                <a:path extrusionOk="0" h="1784" w="686">
                  <a:moveTo>
                    <a:pt x="1" y="0"/>
                  </a:moveTo>
                  <a:lnTo>
                    <a:pt x="1" y="1784"/>
                  </a:lnTo>
                  <a:lnTo>
                    <a:pt x="686" y="1784"/>
                  </a:lnTo>
                  <a:lnTo>
                    <a:pt x="6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9"/>
            <p:cNvSpPr/>
            <p:nvPr/>
          </p:nvSpPr>
          <p:spPr>
            <a:xfrm>
              <a:off x="3584043" y="3193587"/>
              <a:ext cx="31669" cy="74217"/>
            </a:xfrm>
            <a:custGeom>
              <a:rect b="b" l="l" r="r" t="t"/>
              <a:pathLst>
                <a:path extrusionOk="0" h="1917" w="818">
                  <a:moveTo>
                    <a:pt x="687" y="132"/>
                  </a:moveTo>
                  <a:lnTo>
                    <a:pt x="687" y="1786"/>
                  </a:lnTo>
                  <a:lnTo>
                    <a:pt x="133" y="1786"/>
                  </a:lnTo>
                  <a:lnTo>
                    <a:pt x="133" y="132"/>
                  </a:lnTo>
                  <a:close/>
                  <a:moveTo>
                    <a:pt x="1" y="1"/>
                  </a:moveTo>
                  <a:lnTo>
                    <a:pt x="1" y="1917"/>
                  </a:lnTo>
                  <a:lnTo>
                    <a:pt x="818" y="1917"/>
                  </a:lnTo>
                  <a:lnTo>
                    <a:pt x="818" y="1851"/>
                  </a:lnTo>
                  <a:lnTo>
                    <a:pt x="8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9"/>
            <p:cNvSpPr/>
            <p:nvPr/>
          </p:nvSpPr>
          <p:spPr>
            <a:xfrm>
              <a:off x="4821917" y="3004077"/>
              <a:ext cx="67984" cy="199692"/>
            </a:xfrm>
            <a:custGeom>
              <a:rect b="b" l="l" r="r" t="t"/>
              <a:pathLst>
                <a:path extrusionOk="0" h="5158" w="1756">
                  <a:moveTo>
                    <a:pt x="0" y="0"/>
                  </a:moveTo>
                  <a:lnTo>
                    <a:pt x="0" y="5157"/>
                  </a:lnTo>
                  <a:lnTo>
                    <a:pt x="1756" y="5157"/>
                  </a:lnTo>
                  <a:lnTo>
                    <a:pt x="17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9"/>
            <p:cNvSpPr/>
            <p:nvPr/>
          </p:nvSpPr>
          <p:spPr>
            <a:xfrm>
              <a:off x="4760670" y="2899276"/>
              <a:ext cx="208674" cy="39838"/>
            </a:xfrm>
            <a:custGeom>
              <a:rect b="b" l="l" r="r" t="t"/>
              <a:pathLst>
                <a:path extrusionOk="0" h="1029" w="5390">
                  <a:moveTo>
                    <a:pt x="1" y="1"/>
                  </a:moveTo>
                  <a:cubicBezTo>
                    <a:pt x="1" y="1"/>
                    <a:pt x="141" y="545"/>
                    <a:pt x="1936" y="1028"/>
                  </a:cubicBezTo>
                  <a:lnTo>
                    <a:pt x="3409" y="1028"/>
                  </a:lnTo>
                  <a:cubicBezTo>
                    <a:pt x="4377" y="1028"/>
                    <a:pt x="5389" y="1"/>
                    <a:pt x="538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9"/>
            <p:cNvSpPr/>
            <p:nvPr/>
          </p:nvSpPr>
          <p:spPr>
            <a:xfrm>
              <a:off x="4632562" y="3341943"/>
              <a:ext cx="128147" cy="236587"/>
            </a:xfrm>
            <a:custGeom>
              <a:rect b="b" l="l" r="r" t="t"/>
              <a:pathLst>
                <a:path extrusionOk="0" h="6111" w="3310">
                  <a:moveTo>
                    <a:pt x="1" y="1"/>
                  </a:moveTo>
                  <a:lnTo>
                    <a:pt x="1" y="6110"/>
                  </a:lnTo>
                  <a:lnTo>
                    <a:pt x="3310" y="6110"/>
                  </a:lnTo>
                  <a:lnTo>
                    <a:pt x="3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9"/>
            <p:cNvSpPr/>
            <p:nvPr/>
          </p:nvSpPr>
          <p:spPr>
            <a:xfrm>
              <a:off x="4931248" y="3341943"/>
              <a:ext cx="107395" cy="236587"/>
            </a:xfrm>
            <a:custGeom>
              <a:rect b="b" l="l" r="r" t="t"/>
              <a:pathLst>
                <a:path extrusionOk="0" h="6111" w="2774">
                  <a:moveTo>
                    <a:pt x="0" y="1"/>
                  </a:moveTo>
                  <a:lnTo>
                    <a:pt x="0" y="6110"/>
                  </a:lnTo>
                  <a:lnTo>
                    <a:pt x="2773" y="6110"/>
                  </a:lnTo>
                  <a:lnTo>
                    <a:pt x="277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9"/>
            <p:cNvSpPr/>
            <p:nvPr/>
          </p:nvSpPr>
          <p:spPr>
            <a:xfrm>
              <a:off x="4757921" y="3341943"/>
              <a:ext cx="193265" cy="236587"/>
            </a:xfrm>
            <a:custGeom>
              <a:rect b="b" l="l" r="r" t="t"/>
              <a:pathLst>
                <a:path extrusionOk="0" h="6111" w="4992">
                  <a:moveTo>
                    <a:pt x="0" y="1"/>
                  </a:moveTo>
                  <a:lnTo>
                    <a:pt x="0" y="6110"/>
                  </a:lnTo>
                  <a:lnTo>
                    <a:pt x="4992" y="6110"/>
                  </a:lnTo>
                  <a:lnTo>
                    <a:pt x="49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9"/>
            <p:cNvSpPr/>
            <p:nvPr/>
          </p:nvSpPr>
          <p:spPr>
            <a:xfrm>
              <a:off x="3984705" y="3103923"/>
              <a:ext cx="138174" cy="116222"/>
            </a:xfrm>
            <a:custGeom>
              <a:rect b="b" l="l" r="r" t="t"/>
              <a:pathLst>
                <a:path extrusionOk="0" h="3002" w="3569">
                  <a:moveTo>
                    <a:pt x="1784" y="1"/>
                  </a:moveTo>
                  <a:cubicBezTo>
                    <a:pt x="799" y="1"/>
                    <a:pt x="0" y="798"/>
                    <a:pt x="0" y="1784"/>
                  </a:cubicBezTo>
                  <a:lnTo>
                    <a:pt x="0" y="3002"/>
                  </a:lnTo>
                  <a:lnTo>
                    <a:pt x="3569" y="3002"/>
                  </a:lnTo>
                  <a:lnTo>
                    <a:pt x="3569" y="1784"/>
                  </a:lnTo>
                  <a:cubicBezTo>
                    <a:pt x="3569" y="798"/>
                    <a:pt x="2770" y="1"/>
                    <a:pt x="1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9"/>
            <p:cNvSpPr/>
            <p:nvPr/>
          </p:nvSpPr>
          <p:spPr>
            <a:xfrm>
              <a:off x="3979633" y="3098813"/>
              <a:ext cx="148317" cy="126482"/>
            </a:xfrm>
            <a:custGeom>
              <a:rect b="b" l="l" r="r" t="t"/>
              <a:pathLst>
                <a:path extrusionOk="0" h="3267" w="3831">
                  <a:moveTo>
                    <a:pt x="1916" y="263"/>
                  </a:moveTo>
                  <a:cubicBezTo>
                    <a:pt x="2373" y="263"/>
                    <a:pt x="2785" y="449"/>
                    <a:pt x="3084" y="748"/>
                  </a:cubicBezTo>
                  <a:cubicBezTo>
                    <a:pt x="3384" y="1048"/>
                    <a:pt x="3569" y="1460"/>
                    <a:pt x="3569" y="1916"/>
                  </a:cubicBezTo>
                  <a:lnTo>
                    <a:pt x="3569" y="3003"/>
                  </a:lnTo>
                  <a:lnTo>
                    <a:pt x="262" y="3003"/>
                  </a:lnTo>
                  <a:lnTo>
                    <a:pt x="262" y="1916"/>
                  </a:lnTo>
                  <a:cubicBezTo>
                    <a:pt x="262" y="1460"/>
                    <a:pt x="447" y="1048"/>
                    <a:pt x="746" y="748"/>
                  </a:cubicBezTo>
                  <a:cubicBezTo>
                    <a:pt x="1046" y="449"/>
                    <a:pt x="1458" y="263"/>
                    <a:pt x="1916" y="263"/>
                  </a:cubicBezTo>
                  <a:close/>
                  <a:moveTo>
                    <a:pt x="1915" y="0"/>
                  </a:moveTo>
                  <a:cubicBezTo>
                    <a:pt x="857" y="0"/>
                    <a:pt x="0" y="859"/>
                    <a:pt x="0" y="1916"/>
                  </a:cubicBezTo>
                  <a:lnTo>
                    <a:pt x="0" y="3266"/>
                  </a:lnTo>
                  <a:lnTo>
                    <a:pt x="3830" y="3266"/>
                  </a:lnTo>
                  <a:lnTo>
                    <a:pt x="3830" y="1916"/>
                  </a:lnTo>
                  <a:cubicBezTo>
                    <a:pt x="3830" y="859"/>
                    <a:pt x="2973" y="0"/>
                    <a:pt x="1916" y="0"/>
                  </a:cubicBezTo>
                  <a:lnTo>
                    <a:pt x="1916" y="133"/>
                  </a:lnTo>
                  <a:lnTo>
                    <a:pt x="1915" y="133"/>
                  </a:lnTo>
                  <a:lnTo>
                    <a:pt x="191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9"/>
            <p:cNvSpPr/>
            <p:nvPr/>
          </p:nvSpPr>
          <p:spPr>
            <a:xfrm>
              <a:off x="4008515" y="2789170"/>
              <a:ext cx="75610" cy="93768"/>
            </a:xfrm>
            <a:custGeom>
              <a:rect b="b" l="l" r="r" t="t"/>
              <a:pathLst>
                <a:path extrusionOk="0" h="2422" w="1953">
                  <a:moveTo>
                    <a:pt x="0" y="1"/>
                  </a:moveTo>
                  <a:lnTo>
                    <a:pt x="0" y="2421"/>
                  </a:lnTo>
                  <a:lnTo>
                    <a:pt x="1953" y="2421"/>
                  </a:lnTo>
                  <a:lnTo>
                    <a:pt x="19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9"/>
            <p:cNvSpPr/>
            <p:nvPr/>
          </p:nvSpPr>
          <p:spPr>
            <a:xfrm>
              <a:off x="4003443" y="2784060"/>
              <a:ext cx="85831" cy="103911"/>
            </a:xfrm>
            <a:custGeom>
              <a:rect b="b" l="l" r="r" t="t"/>
              <a:pathLst>
                <a:path extrusionOk="0" h="2684" w="2217">
                  <a:moveTo>
                    <a:pt x="1953" y="263"/>
                  </a:moveTo>
                  <a:lnTo>
                    <a:pt x="1953" y="2421"/>
                  </a:lnTo>
                  <a:lnTo>
                    <a:pt x="264" y="2421"/>
                  </a:lnTo>
                  <a:lnTo>
                    <a:pt x="264" y="263"/>
                  </a:lnTo>
                  <a:close/>
                  <a:moveTo>
                    <a:pt x="1" y="0"/>
                  </a:moveTo>
                  <a:lnTo>
                    <a:pt x="1" y="2684"/>
                  </a:lnTo>
                  <a:lnTo>
                    <a:pt x="2216" y="2684"/>
                  </a:lnTo>
                  <a:lnTo>
                    <a:pt x="2216" y="2552"/>
                  </a:lnTo>
                  <a:lnTo>
                    <a:pt x="221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9"/>
            <p:cNvSpPr/>
            <p:nvPr/>
          </p:nvSpPr>
          <p:spPr>
            <a:xfrm>
              <a:off x="3532978" y="2789170"/>
              <a:ext cx="75649" cy="93768"/>
            </a:xfrm>
            <a:custGeom>
              <a:rect b="b" l="l" r="r" t="t"/>
              <a:pathLst>
                <a:path extrusionOk="0" h="2422" w="1954">
                  <a:moveTo>
                    <a:pt x="1" y="1"/>
                  </a:moveTo>
                  <a:lnTo>
                    <a:pt x="1" y="2421"/>
                  </a:lnTo>
                  <a:lnTo>
                    <a:pt x="1953" y="2421"/>
                  </a:lnTo>
                  <a:lnTo>
                    <a:pt x="19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9"/>
            <p:cNvSpPr/>
            <p:nvPr/>
          </p:nvSpPr>
          <p:spPr>
            <a:xfrm>
              <a:off x="3527945" y="2784060"/>
              <a:ext cx="85715" cy="103911"/>
            </a:xfrm>
            <a:custGeom>
              <a:rect b="b" l="l" r="r" t="t"/>
              <a:pathLst>
                <a:path extrusionOk="0" h="2684" w="2214">
                  <a:moveTo>
                    <a:pt x="1951" y="263"/>
                  </a:moveTo>
                  <a:lnTo>
                    <a:pt x="1951" y="2421"/>
                  </a:lnTo>
                  <a:lnTo>
                    <a:pt x="262" y="2421"/>
                  </a:lnTo>
                  <a:lnTo>
                    <a:pt x="262" y="263"/>
                  </a:lnTo>
                  <a:close/>
                  <a:moveTo>
                    <a:pt x="0" y="0"/>
                  </a:moveTo>
                  <a:lnTo>
                    <a:pt x="0" y="2684"/>
                  </a:lnTo>
                  <a:lnTo>
                    <a:pt x="2214" y="2684"/>
                  </a:lnTo>
                  <a:lnTo>
                    <a:pt x="2214" y="2552"/>
                  </a:lnTo>
                  <a:lnTo>
                    <a:pt x="221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9"/>
            <p:cNvSpPr/>
            <p:nvPr/>
          </p:nvSpPr>
          <p:spPr>
            <a:xfrm>
              <a:off x="2786940" y="2110690"/>
              <a:ext cx="346654" cy="27372"/>
            </a:xfrm>
            <a:custGeom>
              <a:rect b="b" l="l" r="r" t="t"/>
              <a:pathLst>
                <a:path extrusionOk="0" h="707" w="8954">
                  <a:moveTo>
                    <a:pt x="0" y="0"/>
                  </a:moveTo>
                  <a:lnTo>
                    <a:pt x="0" y="707"/>
                  </a:lnTo>
                  <a:lnTo>
                    <a:pt x="8954" y="707"/>
                  </a:lnTo>
                  <a:lnTo>
                    <a:pt x="895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9"/>
            <p:cNvSpPr/>
            <p:nvPr/>
          </p:nvSpPr>
          <p:spPr>
            <a:xfrm>
              <a:off x="2800955" y="2138023"/>
              <a:ext cx="318624" cy="64809"/>
            </a:xfrm>
            <a:custGeom>
              <a:rect b="b" l="l" r="r" t="t"/>
              <a:pathLst>
                <a:path extrusionOk="0" h="1674" w="8230">
                  <a:moveTo>
                    <a:pt x="0" y="1"/>
                  </a:moveTo>
                  <a:lnTo>
                    <a:pt x="0" y="1673"/>
                  </a:lnTo>
                  <a:lnTo>
                    <a:pt x="8230" y="1673"/>
                  </a:lnTo>
                  <a:lnTo>
                    <a:pt x="82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9"/>
            <p:cNvSpPr/>
            <p:nvPr/>
          </p:nvSpPr>
          <p:spPr>
            <a:xfrm>
              <a:off x="2800955" y="2736866"/>
              <a:ext cx="318624" cy="42161"/>
            </a:xfrm>
            <a:custGeom>
              <a:rect b="b" l="l" r="r" t="t"/>
              <a:pathLst>
                <a:path extrusionOk="0" h="1089" w="8230">
                  <a:moveTo>
                    <a:pt x="0" y="0"/>
                  </a:moveTo>
                  <a:lnTo>
                    <a:pt x="0" y="1089"/>
                  </a:lnTo>
                  <a:lnTo>
                    <a:pt x="8230" y="1089"/>
                  </a:lnTo>
                  <a:lnTo>
                    <a:pt x="823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9"/>
            <p:cNvSpPr/>
            <p:nvPr/>
          </p:nvSpPr>
          <p:spPr>
            <a:xfrm>
              <a:off x="2813499" y="2202870"/>
              <a:ext cx="293576" cy="534035"/>
            </a:xfrm>
            <a:custGeom>
              <a:rect b="b" l="l" r="r" t="t"/>
              <a:pathLst>
                <a:path extrusionOk="0" h="13794" w="7583">
                  <a:moveTo>
                    <a:pt x="1" y="0"/>
                  </a:moveTo>
                  <a:lnTo>
                    <a:pt x="1" y="13793"/>
                  </a:lnTo>
                  <a:lnTo>
                    <a:pt x="7583" y="13793"/>
                  </a:lnTo>
                  <a:lnTo>
                    <a:pt x="75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9"/>
            <p:cNvSpPr/>
            <p:nvPr/>
          </p:nvSpPr>
          <p:spPr>
            <a:xfrm>
              <a:off x="2866538" y="2282468"/>
              <a:ext cx="187458" cy="374800"/>
            </a:xfrm>
            <a:custGeom>
              <a:rect b="b" l="l" r="r" t="t"/>
              <a:pathLst>
                <a:path extrusionOk="0" h="9681" w="4842">
                  <a:moveTo>
                    <a:pt x="0" y="0"/>
                  </a:moveTo>
                  <a:lnTo>
                    <a:pt x="0" y="9681"/>
                  </a:lnTo>
                  <a:lnTo>
                    <a:pt x="4841" y="9681"/>
                  </a:lnTo>
                  <a:lnTo>
                    <a:pt x="48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9"/>
            <p:cNvSpPr/>
            <p:nvPr/>
          </p:nvSpPr>
          <p:spPr>
            <a:xfrm>
              <a:off x="2848845" y="2368338"/>
              <a:ext cx="222844" cy="203060"/>
            </a:xfrm>
            <a:custGeom>
              <a:rect b="b" l="l" r="r" t="t"/>
              <a:pathLst>
                <a:path extrusionOk="0" h="5245" w="5756">
                  <a:moveTo>
                    <a:pt x="2878" y="1"/>
                  </a:moveTo>
                  <a:cubicBezTo>
                    <a:pt x="2207" y="1"/>
                    <a:pt x="1536" y="257"/>
                    <a:pt x="1025" y="769"/>
                  </a:cubicBezTo>
                  <a:cubicBezTo>
                    <a:pt x="1" y="1793"/>
                    <a:pt x="1" y="3452"/>
                    <a:pt x="1025" y="4476"/>
                  </a:cubicBezTo>
                  <a:cubicBezTo>
                    <a:pt x="1536" y="4988"/>
                    <a:pt x="2207" y="5244"/>
                    <a:pt x="2878" y="5244"/>
                  </a:cubicBezTo>
                  <a:cubicBezTo>
                    <a:pt x="3549" y="5244"/>
                    <a:pt x="4221" y="4988"/>
                    <a:pt x="4733" y="4476"/>
                  </a:cubicBezTo>
                  <a:cubicBezTo>
                    <a:pt x="5755" y="3452"/>
                    <a:pt x="5755" y="1793"/>
                    <a:pt x="4733" y="769"/>
                  </a:cubicBezTo>
                  <a:cubicBezTo>
                    <a:pt x="4221" y="257"/>
                    <a:pt x="3549" y="1"/>
                    <a:pt x="28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9"/>
            <p:cNvSpPr/>
            <p:nvPr/>
          </p:nvSpPr>
          <p:spPr>
            <a:xfrm>
              <a:off x="2853646" y="2363228"/>
              <a:ext cx="213204" cy="213204"/>
            </a:xfrm>
            <a:custGeom>
              <a:rect b="b" l="l" r="r" t="t"/>
              <a:pathLst>
                <a:path extrusionOk="0" h="5507" w="5507">
                  <a:moveTo>
                    <a:pt x="2754" y="264"/>
                  </a:moveTo>
                  <a:cubicBezTo>
                    <a:pt x="3442" y="264"/>
                    <a:pt x="4064" y="542"/>
                    <a:pt x="4514" y="993"/>
                  </a:cubicBezTo>
                  <a:cubicBezTo>
                    <a:pt x="4966" y="1445"/>
                    <a:pt x="5244" y="2065"/>
                    <a:pt x="5244" y="2754"/>
                  </a:cubicBezTo>
                  <a:cubicBezTo>
                    <a:pt x="5244" y="3442"/>
                    <a:pt x="4966" y="4064"/>
                    <a:pt x="4514" y="4516"/>
                  </a:cubicBezTo>
                  <a:cubicBezTo>
                    <a:pt x="4064" y="4966"/>
                    <a:pt x="3442" y="5245"/>
                    <a:pt x="2754" y="5245"/>
                  </a:cubicBezTo>
                  <a:cubicBezTo>
                    <a:pt x="2066" y="5245"/>
                    <a:pt x="1444" y="4966"/>
                    <a:pt x="992" y="4516"/>
                  </a:cubicBezTo>
                  <a:cubicBezTo>
                    <a:pt x="542" y="4064"/>
                    <a:pt x="264" y="3442"/>
                    <a:pt x="264" y="2754"/>
                  </a:cubicBezTo>
                  <a:cubicBezTo>
                    <a:pt x="264" y="2065"/>
                    <a:pt x="542" y="1445"/>
                    <a:pt x="992" y="993"/>
                  </a:cubicBezTo>
                  <a:cubicBezTo>
                    <a:pt x="1444" y="542"/>
                    <a:pt x="2066" y="264"/>
                    <a:pt x="2754" y="264"/>
                  </a:cubicBezTo>
                  <a:close/>
                  <a:moveTo>
                    <a:pt x="2754" y="1"/>
                  </a:moveTo>
                  <a:cubicBezTo>
                    <a:pt x="1234" y="1"/>
                    <a:pt x="1" y="1233"/>
                    <a:pt x="1" y="2754"/>
                  </a:cubicBezTo>
                  <a:cubicBezTo>
                    <a:pt x="1" y="4274"/>
                    <a:pt x="1234" y="5507"/>
                    <a:pt x="2754" y="5507"/>
                  </a:cubicBezTo>
                  <a:cubicBezTo>
                    <a:pt x="4274" y="5507"/>
                    <a:pt x="5507" y="4274"/>
                    <a:pt x="5507" y="2754"/>
                  </a:cubicBezTo>
                  <a:cubicBezTo>
                    <a:pt x="5507" y="1233"/>
                    <a:pt x="4274" y="1"/>
                    <a:pt x="27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9"/>
            <p:cNvSpPr/>
            <p:nvPr/>
          </p:nvSpPr>
          <p:spPr>
            <a:xfrm>
              <a:off x="2813499" y="2202870"/>
              <a:ext cx="293576" cy="53040"/>
            </a:xfrm>
            <a:custGeom>
              <a:rect b="b" l="l" r="r" t="t"/>
              <a:pathLst>
                <a:path extrusionOk="0" h="1370" w="7583">
                  <a:moveTo>
                    <a:pt x="1" y="0"/>
                  </a:moveTo>
                  <a:lnTo>
                    <a:pt x="1" y="1370"/>
                  </a:lnTo>
                  <a:lnTo>
                    <a:pt x="7583" y="1370"/>
                  </a:lnTo>
                  <a:lnTo>
                    <a:pt x="75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9"/>
            <p:cNvSpPr/>
            <p:nvPr/>
          </p:nvSpPr>
          <p:spPr>
            <a:xfrm>
              <a:off x="2813499" y="2683749"/>
              <a:ext cx="293576" cy="53156"/>
            </a:xfrm>
            <a:custGeom>
              <a:rect b="b" l="l" r="r" t="t"/>
              <a:pathLst>
                <a:path extrusionOk="0" h="1373" w="7583">
                  <a:moveTo>
                    <a:pt x="1" y="1"/>
                  </a:moveTo>
                  <a:lnTo>
                    <a:pt x="1" y="1372"/>
                  </a:lnTo>
                  <a:lnTo>
                    <a:pt x="7583" y="1372"/>
                  </a:lnTo>
                  <a:lnTo>
                    <a:pt x="75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9"/>
            <p:cNvSpPr/>
            <p:nvPr/>
          </p:nvSpPr>
          <p:spPr>
            <a:xfrm>
              <a:off x="2800955" y="2778988"/>
              <a:ext cx="318624" cy="31320"/>
            </a:xfrm>
            <a:custGeom>
              <a:rect b="b" l="l" r="r" t="t"/>
              <a:pathLst>
                <a:path extrusionOk="0" h="809" w="8230">
                  <a:moveTo>
                    <a:pt x="0" y="1"/>
                  </a:moveTo>
                  <a:lnTo>
                    <a:pt x="0" y="808"/>
                  </a:lnTo>
                  <a:lnTo>
                    <a:pt x="8230" y="808"/>
                  </a:lnTo>
                  <a:lnTo>
                    <a:pt x="82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9"/>
            <p:cNvSpPr/>
            <p:nvPr/>
          </p:nvSpPr>
          <p:spPr>
            <a:xfrm>
              <a:off x="3119541" y="2138023"/>
              <a:ext cx="274838" cy="64809"/>
            </a:xfrm>
            <a:custGeom>
              <a:rect b="b" l="l" r="r" t="t"/>
              <a:pathLst>
                <a:path extrusionOk="0" h="1674" w="7099">
                  <a:moveTo>
                    <a:pt x="1" y="1"/>
                  </a:moveTo>
                  <a:lnTo>
                    <a:pt x="1" y="1673"/>
                  </a:lnTo>
                  <a:lnTo>
                    <a:pt x="7098" y="1673"/>
                  </a:lnTo>
                  <a:lnTo>
                    <a:pt x="70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9"/>
            <p:cNvSpPr/>
            <p:nvPr/>
          </p:nvSpPr>
          <p:spPr>
            <a:xfrm>
              <a:off x="3119541" y="2736866"/>
              <a:ext cx="274838" cy="42161"/>
            </a:xfrm>
            <a:custGeom>
              <a:rect b="b" l="l" r="r" t="t"/>
              <a:pathLst>
                <a:path extrusionOk="0" h="1089" w="7099">
                  <a:moveTo>
                    <a:pt x="1" y="0"/>
                  </a:moveTo>
                  <a:lnTo>
                    <a:pt x="1" y="1089"/>
                  </a:lnTo>
                  <a:lnTo>
                    <a:pt x="7098" y="1089"/>
                  </a:lnTo>
                  <a:lnTo>
                    <a:pt x="709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9"/>
            <p:cNvSpPr/>
            <p:nvPr/>
          </p:nvSpPr>
          <p:spPr>
            <a:xfrm>
              <a:off x="3104442" y="2202870"/>
              <a:ext cx="274876" cy="540307"/>
            </a:xfrm>
            <a:custGeom>
              <a:rect b="b" l="l" r="r" t="t"/>
              <a:pathLst>
                <a:path extrusionOk="0" h="13956" w="7100">
                  <a:moveTo>
                    <a:pt x="0" y="0"/>
                  </a:moveTo>
                  <a:lnTo>
                    <a:pt x="0" y="13955"/>
                  </a:lnTo>
                  <a:lnTo>
                    <a:pt x="7099" y="13955"/>
                  </a:lnTo>
                  <a:lnTo>
                    <a:pt x="709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9"/>
            <p:cNvSpPr/>
            <p:nvPr/>
          </p:nvSpPr>
          <p:spPr>
            <a:xfrm>
              <a:off x="3178039" y="2340696"/>
              <a:ext cx="157841" cy="33837"/>
            </a:xfrm>
            <a:custGeom>
              <a:rect b="b" l="l" r="r" t="t"/>
              <a:pathLst>
                <a:path extrusionOk="0" h="874" w="4077">
                  <a:moveTo>
                    <a:pt x="2038" y="0"/>
                  </a:moveTo>
                  <a:cubicBezTo>
                    <a:pt x="1238" y="0"/>
                    <a:pt x="511" y="335"/>
                    <a:pt x="0" y="874"/>
                  </a:cubicBezTo>
                  <a:lnTo>
                    <a:pt x="4077" y="874"/>
                  </a:lnTo>
                  <a:cubicBezTo>
                    <a:pt x="3565" y="335"/>
                    <a:pt x="2839" y="0"/>
                    <a:pt x="20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9"/>
            <p:cNvSpPr/>
            <p:nvPr/>
          </p:nvSpPr>
          <p:spPr>
            <a:xfrm>
              <a:off x="3200765" y="2382314"/>
              <a:ext cx="109292" cy="298415"/>
            </a:xfrm>
            <a:custGeom>
              <a:rect b="b" l="l" r="r" t="t"/>
              <a:pathLst>
                <a:path extrusionOk="0" h="7708" w="2823">
                  <a:moveTo>
                    <a:pt x="0" y="1"/>
                  </a:moveTo>
                  <a:lnTo>
                    <a:pt x="0" y="7707"/>
                  </a:lnTo>
                  <a:lnTo>
                    <a:pt x="2823" y="7707"/>
                  </a:lnTo>
                  <a:lnTo>
                    <a:pt x="28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9"/>
            <p:cNvSpPr/>
            <p:nvPr/>
          </p:nvSpPr>
          <p:spPr>
            <a:xfrm>
              <a:off x="3200765" y="2376042"/>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9"/>
            <p:cNvSpPr/>
            <p:nvPr/>
          </p:nvSpPr>
          <p:spPr>
            <a:xfrm>
              <a:off x="3200765" y="2405892"/>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9"/>
            <p:cNvSpPr/>
            <p:nvPr/>
          </p:nvSpPr>
          <p:spPr>
            <a:xfrm>
              <a:off x="3200765" y="2435741"/>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9"/>
            <p:cNvSpPr/>
            <p:nvPr/>
          </p:nvSpPr>
          <p:spPr>
            <a:xfrm>
              <a:off x="3200765" y="2465590"/>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9"/>
            <p:cNvSpPr/>
            <p:nvPr/>
          </p:nvSpPr>
          <p:spPr>
            <a:xfrm>
              <a:off x="3200765" y="2495362"/>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9"/>
            <p:cNvSpPr/>
            <p:nvPr/>
          </p:nvSpPr>
          <p:spPr>
            <a:xfrm>
              <a:off x="3200765" y="2525211"/>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9"/>
            <p:cNvSpPr/>
            <p:nvPr/>
          </p:nvSpPr>
          <p:spPr>
            <a:xfrm>
              <a:off x="3200765" y="2555061"/>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9"/>
            <p:cNvSpPr/>
            <p:nvPr/>
          </p:nvSpPr>
          <p:spPr>
            <a:xfrm>
              <a:off x="3200765" y="2584910"/>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9"/>
            <p:cNvSpPr/>
            <p:nvPr/>
          </p:nvSpPr>
          <p:spPr>
            <a:xfrm>
              <a:off x="3200765" y="2614759"/>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9"/>
            <p:cNvSpPr/>
            <p:nvPr/>
          </p:nvSpPr>
          <p:spPr>
            <a:xfrm>
              <a:off x="3200765" y="2644608"/>
              <a:ext cx="109292" cy="12544"/>
            </a:xfrm>
            <a:custGeom>
              <a:rect b="b" l="l" r="r" t="t"/>
              <a:pathLst>
                <a:path extrusionOk="0" h="324" w="2823">
                  <a:moveTo>
                    <a:pt x="0" y="1"/>
                  </a:moveTo>
                  <a:lnTo>
                    <a:pt x="0" y="323"/>
                  </a:lnTo>
                  <a:lnTo>
                    <a:pt x="2823" y="323"/>
                  </a:lnTo>
                  <a:lnTo>
                    <a:pt x="282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9"/>
            <p:cNvSpPr/>
            <p:nvPr/>
          </p:nvSpPr>
          <p:spPr>
            <a:xfrm>
              <a:off x="3200765" y="2674419"/>
              <a:ext cx="109292" cy="12505"/>
            </a:xfrm>
            <a:custGeom>
              <a:rect b="b" l="l" r="r" t="t"/>
              <a:pathLst>
                <a:path extrusionOk="0" h="323" w="2823">
                  <a:moveTo>
                    <a:pt x="0" y="0"/>
                  </a:moveTo>
                  <a:lnTo>
                    <a:pt x="0" y="323"/>
                  </a:lnTo>
                  <a:lnTo>
                    <a:pt x="2823" y="323"/>
                  </a:lnTo>
                  <a:lnTo>
                    <a:pt x="282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9"/>
            <p:cNvSpPr/>
            <p:nvPr/>
          </p:nvSpPr>
          <p:spPr>
            <a:xfrm>
              <a:off x="3119541" y="2778988"/>
              <a:ext cx="274838" cy="31320"/>
            </a:xfrm>
            <a:custGeom>
              <a:rect b="b" l="l" r="r" t="t"/>
              <a:pathLst>
                <a:path extrusionOk="0" h="809" w="7099">
                  <a:moveTo>
                    <a:pt x="1" y="1"/>
                  </a:moveTo>
                  <a:lnTo>
                    <a:pt x="1" y="808"/>
                  </a:lnTo>
                  <a:lnTo>
                    <a:pt x="7098" y="808"/>
                  </a:lnTo>
                  <a:lnTo>
                    <a:pt x="70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9"/>
            <p:cNvSpPr/>
            <p:nvPr/>
          </p:nvSpPr>
          <p:spPr>
            <a:xfrm>
              <a:off x="3133556" y="2110690"/>
              <a:ext cx="281110" cy="27372"/>
            </a:xfrm>
            <a:custGeom>
              <a:rect b="b" l="l" r="r" t="t"/>
              <a:pathLst>
                <a:path extrusionOk="0" h="707" w="7261">
                  <a:moveTo>
                    <a:pt x="1" y="0"/>
                  </a:moveTo>
                  <a:lnTo>
                    <a:pt x="1" y="707"/>
                  </a:lnTo>
                  <a:lnTo>
                    <a:pt x="7261" y="707"/>
                  </a:lnTo>
                  <a:lnTo>
                    <a:pt x="726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9"/>
            <p:cNvSpPr/>
            <p:nvPr/>
          </p:nvSpPr>
          <p:spPr>
            <a:xfrm>
              <a:off x="2526156" y="2138023"/>
              <a:ext cx="274838" cy="64809"/>
            </a:xfrm>
            <a:custGeom>
              <a:rect b="b" l="l" r="r" t="t"/>
              <a:pathLst>
                <a:path extrusionOk="0" h="1674" w="7099">
                  <a:moveTo>
                    <a:pt x="1" y="1"/>
                  </a:moveTo>
                  <a:lnTo>
                    <a:pt x="1" y="1673"/>
                  </a:lnTo>
                  <a:lnTo>
                    <a:pt x="7098" y="1673"/>
                  </a:lnTo>
                  <a:lnTo>
                    <a:pt x="70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9"/>
            <p:cNvSpPr/>
            <p:nvPr/>
          </p:nvSpPr>
          <p:spPr>
            <a:xfrm>
              <a:off x="2526156" y="2736866"/>
              <a:ext cx="274838" cy="42161"/>
            </a:xfrm>
            <a:custGeom>
              <a:rect b="b" l="l" r="r" t="t"/>
              <a:pathLst>
                <a:path extrusionOk="0" h="1089" w="7099">
                  <a:moveTo>
                    <a:pt x="1" y="0"/>
                  </a:moveTo>
                  <a:lnTo>
                    <a:pt x="1" y="1089"/>
                  </a:lnTo>
                  <a:lnTo>
                    <a:pt x="7098" y="1089"/>
                  </a:lnTo>
                  <a:lnTo>
                    <a:pt x="709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9"/>
            <p:cNvSpPr/>
            <p:nvPr/>
          </p:nvSpPr>
          <p:spPr>
            <a:xfrm>
              <a:off x="2538661" y="2202793"/>
              <a:ext cx="274799" cy="534112"/>
            </a:xfrm>
            <a:custGeom>
              <a:rect b="b" l="l" r="r" t="t"/>
              <a:pathLst>
                <a:path extrusionOk="0" h="13796" w="7098">
                  <a:moveTo>
                    <a:pt x="0" y="0"/>
                  </a:moveTo>
                  <a:lnTo>
                    <a:pt x="0" y="13795"/>
                  </a:lnTo>
                  <a:lnTo>
                    <a:pt x="7098" y="13795"/>
                  </a:lnTo>
                  <a:lnTo>
                    <a:pt x="70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9"/>
            <p:cNvSpPr/>
            <p:nvPr/>
          </p:nvSpPr>
          <p:spPr>
            <a:xfrm>
              <a:off x="2584654" y="2340696"/>
              <a:ext cx="157841" cy="33837"/>
            </a:xfrm>
            <a:custGeom>
              <a:rect b="b" l="l" r="r" t="t"/>
              <a:pathLst>
                <a:path extrusionOk="0" h="874" w="4077">
                  <a:moveTo>
                    <a:pt x="2039" y="0"/>
                  </a:moveTo>
                  <a:cubicBezTo>
                    <a:pt x="1239" y="0"/>
                    <a:pt x="512" y="335"/>
                    <a:pt x="0" y="874"/>
                  </a:cubicBezTo>
                  <a:lnTo>
                    <a:pt x="4077" y="874"/>
                  </a:lnTo>
                  <a:cubicBezTo>
                    <a:pt x="3567" y="335"/>
                    <a:pt x="2839" y="0"/>
                    <a:pt x="20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9"/>
            <p:cNvSpPr/>
            <p:nvPr/>
          </p:nvSpPr>
          <p:spPr>
            <a:xfrm>
              <a:off x="2610477" y="2382314"/>
              <a:ext cx="109292" cy="298415"/>
            </a:xfrm>
            <a:custGeom>
              <a:rect b="b" l="l" r="r" t="t"/>
              <a:pathLst>
                <a:path extrusionOk="0" h="7708" w="2823">
                  <a:moveTo>
                    <a:pt x="0" y="1"/>
                  </a:moveTo>
                  <a:lnTo>
                    <a:pt x="0" y="7707"/>
                  </a:lnTo>
                  <a:lnTo>
                    <a:pt x="2823" y="7707"/>
                  </a:lnTo>
                  <a:lnTo>
                    <a:pt x="28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9"/>
            <p:cNvSpPr/>
            <p:nvPr/>
          </p:nvSpPr>
          <p:spPr>
            <a:xfrm>
              <a:off x="2610477" y="2376042"/>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9"/>
            <p:cNvSpPr/>
            <p:nvPr/>
          </p:nvSpPr>
          <p:spPr>
            <a:xfrm>
              <a:off x="2610477" y="2405892"/>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9"/>
            <p:cNvSpPr/>
            <p:nvPr/>
          </p:nvSpPr>
          <p:spPr>
            <a:xfrm>
              <a:off x="2610477" y="2435741"/>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9"/>
            <p:cNvSpPr/>
            <p:nvPr/>
          </p:nvSpPr>
          <p:spPr>
            <a:xfrm>
              <a:off x="2610477" y="2465590"/>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9"/>
            <p:cNvSpPr/>
            <p:nvPr/>
          </p:nvSpPr>
          <p:spPr>
            <a:xfrm>
              <a:off x="2610477" y="2495362"/>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9"/>
            <p:cNvSpPr/>
            <p:nvPr/>
          </p:nvSpPr>
          <p:spPr>
            <a:xfrm>
              <a:off x="2610477" y="2525211"/>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9"/>
            <p:cNvSpPr/>
            <p:nvPr/>
          </p:nvSpPr>
          <p:spPr>
            <a:xfrm>
              <a:off x="2610477" y="2555061"/>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9"/>
            <p:cNvSpPr/>
            <p:nvPr/>
          </p:nvSpPr>
          <p:spPr>
            <a:xfrm>
              <a:off x="2610477" y="2584910"/>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9"/>
            <p:cNvSpPr/>
            <p:nvPr/>
          </p:nvSpPr>
          <p:spPr>
            <a:xfrm>
              <a:off x="2610477" y="2614759"/>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9"/>
            <p:cNvSpPr/>
            <p:nvPr/>
          </p:nvSpPr>
          <p:spPr>
            <a:xfrm>
              <a:off x="2610477" y="2644608"/>
              <a:ext cx="109292" cy="12544"/>
            </a:xfrm>
            <a:custGeom>
              <a:rect b="b" l="l" r="r" t="t"/>
              <a:pathLst>
                <a:path extrusionOk="0" h="324" w="2823">
                  <a:moveTo>
                    <a:pt x="0" y="1"/>
                  </a:moveTo>
                  <a:lnTo>
                    <a:pt x="0" y="323"/>
                  </a:lnTo>
                  <a:lnTo>
                    <a:pt x="2823" y="323"/>
                  </a:lnTo>
                  <a:lnTo>
                    <a:pt x="2823" y="1"/>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9"/>
            <p:cNvSpPr/>
            <p:nvPr/>
          </p:nvSpPr>
          <p:spPr>
            <a:xfrm>
              <a:off x="2610477" y="2674419"/>
              <a:ext cx="109292" cy="12505"/>
            </a:xfrm>
            <a:custGeom>
              <a:rect b="b" l="l" r="r" t="t"/>
              <a:pathLst>
                <a:path extrusionOk="0" h="323" w="2823">
                  <a:moveTo>
                    <a:pt x="0" y="0"/>
                  </a:moveTo>
                  <a:lnTo>
                    <a:pt x="0" y="323"/>
                  </a:lnTo>
                  <a:lnTo>
                    <a:pt x="2823" y="323"/>
                  </a:lnTo>
                  <a:lnTo>
                    <a:pt x="2823" y="0"/>
                  </a:lnTo>
                  <a:close/>
                </a:path>
              </a:pathLst>
            </a:custGeom>
            <a:solidFill>
              <a:srgbClr val="CA8F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9"/>
            <p:cNvSpPr/>
            <p:nvPr/>
          </p:nvSpPr>
          <p:spPr>
            <a:xfrm>
              <a:off x="2526156" y="2778988"/>
              <a:ext cx="274838" cy="31320"/>
            </a:xfrm>
            <a:custGeom>
              <a:rect b="b" l="l" r="r" t="t"/>
              <a:pathLst>
                <a:path extrusionOk="0" h="809" w="7099">
                  <a:moveTo>
                    <a:pt x="1" y="1"/>
                  </a:moveTo>
                  <a:lnTo>
                    <a:pt x="1" y="808"/>
                  </a:lnTo>
                  <a:lnTo>
                    <a:pt x="7098" y="808"/>
                  </a:lnTo>
                  <a:lnTo>
                    <a:pt x="70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9"/>
            <p:cNvSpPr/>
            <p:nvPr/>
          </p:nvSpPr>
          <p:spPr>
            <a:xfrm>
              <a:off x="2505869" y="2110690"/>
              <a:ext cx="281110" cy="27372"/>
            </a:xfrm>
            <a:custGeom>
              <a:rect b="b" l="l" r="r" t="t"/>
              <a:pathLst>
                <a:path extrusionOk="0" h="707" w="7261">
                  <a:moveTo>
                    <a:pt x="0" y="0"/>
                  </a:moveTo>
                  <a:lnTo>
                    <a:pt x="0" y="707"/>
                  </a:lnTo>
                  <a:lnTo>
                    <a:pt x="7260" y="707"/>
                  </a:lnTo>
                  <a:lnTo>
                    <a:pt x="72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9"/>
            <p:cNvSpPr/>
            <p:nvPr/>
          </p:nvSpPr>
          <p:spPr>
            <a:xfrm>
              <a:off x="2703587" y="1447037"/>
              <a:ext cx="165623" cy="565316"/>
            </a:xfrm>
            <a:custGeom>
              <a:rect b="b" l="l" r="r" t="t"/>
              <a:pathLst>
                <a:path extrusionOk="0" h="14602" w="4278">
                  <a:moveTo>
                    <a:pt x="1" y="1"/>
                  </a:moveTo>
                  <a:lnTo>
                    <a:pt x="1" y="14601"/>
                  </a:lnTo>
                  <a:lnTo>
                    <a:pt x="4277" y="14601"/>
                  </a:lnTo>
                  <a:lnTo>
                    <a:pt x="42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9"/>
            <p:cNvSpPr/>
            <p:nvPr/>
          </p:nvSpPr>
          <p:spPr>
            <a:xfrm>
              <a:off x="2737462" y="1514169"/>
              <a:ext cx="97872" cy="357649"/>
            </a:xfrm>
            <a:custGeom>
              <a:rect b="b" l="l" r="r" t="t"/>
              <a:pathLst>
                <a:path extrusionOk="0" h="9238" w="2528">
                  <a:moveTo>
                    <a:pt x="1265" y="0"/>
                  </a:moveTo>
                  <a:cubicBezTo>
                    <a:pt x="567" y="0"/>
                    <a:pt x="1" y="566"/>
                    <a:pt x="1" y="1264"/>
                  </a:cubicBezTo>
                  <a:lnTo>
                    <a:pt x="1" y="9237"/>
                  </a:lnTo>
                  <a:lnTo>
                    <a:pt x="2527" y="9237"/>
                  </a:lnTo>
                  <a:lnTo>
                    <a:pt x="2527" y="1264"/>
                  </a:lnTo>
                  <a:cubicBezTo>
                    <a:pt x="2527" y="566"/>
                    <a:pt x="1961" y="0"/>
                    <a:pt x="12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9"/>
            <p:cNvSpPr/>
            <p:nvPr/>
          </p:nvSpPr>
          <p:spPr>
            <a:xfrm>
              <a:off x="3040872" y="1447037"/>
              <a:ext cx="165623" cy="565316"/>
            </a:xfrm>
            <a:custGeom>
              <a:rect b="b" l="l" r="r" t="t"/>
              <a:pathLst>
                <a:path extrusionOk="0" h="14602" w="4278">
                  <a:moveTo>
                    <a:pt x="1" y="1"/>
                  </a:moveTo>
                  <a:lnTo>
                    <a:pt x="1" y="14601"/>
                  </a:lnTo>
                  <a:lnTo>
                    <a:pt x="4278" y="14601"/>
                  </a:lnTo>
                  <a:lnTo>
                    <a:pt x="42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9"/>
            <p:cNvSpPr/>
            <p:nvPr/>
          </p:nvSpPr>
          <p:spPr>
            <a:xfrm>
              <a:off x="3074786" y="1514169"/>
              <a:ext cx="97833" cy="357649"/>
            </a:xfrm>
            <a:custGeom>
              <a:rect b="b" l="l" r="r" t="t"/>
              <a:pathLst>
                <a:path extrusionOk="0" h="9238" w="2527">
                  <a:moveTo>
                    <a:pt x="1264" y="0"/>
                  </a:moveTo>
                  <a:cubicBezTo>
                    <a:pt x="566" y="0"/>
                    <a:pt x="0" y="566"/>
                    <a:pt x="0" y="1264"/>
                  </a:cubicBezTo>
                  <a:lnTo>
                    <a:pt x="0" y="9237"/>
                  </a:lnTo>
                  <a:lnTo>
                    <a:pt x="2526" y="9237"/>
                  </a:lnTo>
                  <a:lnTo>
                    <a:pt x="2526" y="1264"/>
                  </a:lnTo>
                  <a:cubicBezTo>
                    <a:pt x="2526" y="566"/>
                    <a:pt x="1961" y="0"/>
                    <a:pt x="12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9"/>
            <p:cNvSpPr/>
            <p:nvPr/>
          </p:nvSpPr>
          <p:spPr>
            <a:xfrm>
              <a:off x="2869171" y="1447037"/>
              <a:ext cx="171740" cy="565316"/>
            </a:xfrm>
            <a:custGeom>
              <a:rect b="b" l="l" r="r" t="t"/>
              <a:pathLst>
                <a:path extrusionOk="0" h="14602" w="4436">
                  <a:moveTo>
                    <a:pt x="0" y="1"/>
                  </a:moveTo>
                  <a:lnTo>
                    <a:pt x="0" y="14601"/>
                  </a:lnTo>
                  <a:lnTo>
                    <a:pt x="4436" y="14601"/>
                  </a:lnTo>
                  <a:lnTo>
                    <a:pt x="44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9"/>
            <p:cNvSpPr/>
            <p:nvPr/>
          </p:nvSpPr>
          <p:spPr>
            <a:xfrm>
              <a:off x="2923798" y="1568873"/>
              <a:ext cx="62486" cy="298260"/>
            </a:xfrm>
            <a:custGeom>
              <a:rect b="b" l="l" r="r" t="t"/>
              <a:pathLst>
                <a:path extrusionOk="0" h="7704" w="1614">
                  <a:moveTo>
                    <a:pt x="808" y="0"/>
                  </a:moveTo>
                  <a:cubicBezTo>
                    <a:pt x="361" y="0"/>
                    <a:pt x="1" y="361"/>
                    <a:pt x="1" y="806"/>
                  </a:cubicBezTo>
                  <a:lnTo>
                    <a:pt x="1" y="7703"/>
                  </a:lnTo>
                  <a:lnTo>
                    <a:pt x="1614" y="7703"/>
                  </a:lnTo>
                  <a:lnTo>
                    <a:pt x="1614" y="806"/>
                  </a:lnTo>
                  <a:cubicBezTo>
                    <a:pt x="1614" y="361"/>
                    <a:pt x="1253" y="0"/>
                    <a:pt x="8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9"/>
            <p:cNvSpPr/>
            <p:nvPr/>
          </p:nvSpPr>
          <p:spPr>
            <a:xfrm>
              <a:off x="2678616" y="2012315"/>
              <a:ext cx="167133" cy="98414"/>
            </a:xfrm>
            <a:custGeom>
              <a:rect b="b" l="l" r="r" t="t"/>
              <a:pathLst>
                <a:path extrusionOk="0" h="2542" w="4317">
                  <a:moveTo>
                    <a:pt x="0" y="0"/>
                  </a:moveTo>
                  <a:lnTo>
                    <a:pt x="0" y="2541"/>
                  </a:lnTo>
                  <a:lnTo>
                    <a:pt x="4317" y="2541"/>
                  </a:lnTo>
                  <a:lnTo>
                    <a:pt x="43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9"/>
            <p:cNvSpPr/>
            <p:nvPr/>
          </p:nvSpPr>
          <p:spPr>
            <a:xfrm>
              <a:off x="3074786" y="2012315"/>
              <a:ext cx="167133" cy="98414"/>
            </a:xfrm>
            <a:custGeom>
              <a:rect b="b" l="l" r="r" t="t"/>
              <a:pathLst>
                <a:path extrusionOk="0" h="2542" w="4317">
                  <a:moveTo>
                    <a:pt x="0" y="0"/>
                  </a:moveTo>
                  <a:lnTo>
                    <a:pt x="0" y="2541"/>
                  </a:lnTo>
                  <a:lnTo>
                    <a:pt x="4317" y="2541"/>
                  </a:lnTo>
                  <a:lnTo>
                    <a:pt x="431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9"/>
            <p:cNvSpPr/>
            <p:nvPr/>
          </p:nvSpPr>
          <p:spPr>
            <a:xfrm>
              <a:off x="3241880" y="2012315"/>
              <a:ext cx="136393" cy="98414"/>
            </a:xfrm>
            <a:custGeom>
              <a:rect b="b" l="l" r="r" t="t"/>
              <a:pathLst>
                <a:path extrusionOk="0" h="2542" w="3523">
                  <a:moveTo>
                    <a:pt x="1" y="0"/>
                  </a:moveTo>
                  <a:lnTo>
                    <a:pt x="1" y="2541"/>
                  </a:lnTo>
                  <a:lnTo>
                    <a:pt x="3523" y="2541"/>
                  </a:lnTo>
                  <a:lnTo>
                    <a:pt x="352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9"/>
            <p:cNvSpPr/>
            <p:nvPr/>
          </p:nvSpPr>
          <p:spPr>
            <a:xfrm>
              <a:off x="2845710" y="2012315"/>
              <a:ext cx="229115" cy="98414"/>
            </a:xfrm>
            <a:custGeom>
              <a:rect b="b" l="l" r="r" t="t"/>
              <a:pathLst>
                <a:path extrusionOk="0" h="2542" w="5918">
                  <a:moveTo>
                    <a:pt x="1" y="0"/>
                  </a:moveTo>
                  <a:lnTo>
                    <a:pt x="1" y="2541"/>
                  </a:lnTo>
                  <a:lnTo>
                    <a:pt x="5917" y="2541"/>
                  </a:lnTo>
                  <a:lnTo>
                    <a:pt x="59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9"/>
            <p:cNvSpPr/>
            <p:nvPr/>
          </p:nvSpPr>
          <p:spPr>
            <a:xfrm>
              <a:off x="3281911" y="1447037"/>
              <a:ext cx="56292" cy="565316"/>
            </a:xfrm>
            <a:custGeom>
              <a:rect b="b" l="l" r="r" t="t"/>
              <a:pathLst>
                <a:path extrusionOk="0" h="14602" w="1454">
                  <a:moveTo>
                    <a:pt x="1" y="1"/>
                  </a:moveTo>
                  <a:lnTo>
                    <a:pt x="1" y="14601"/>
                  </a:lnTo>
                  <a:lnTo>
                    <a:pt x="1453" y="14601"/>
                  </a:lnTo>
                  <a:lnTo>
                    <a:pt x="14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9"/>
            <p:cNvSpPr/>
            <p:nvPr/>
          </p:nvSpPr>
          <p:spPr>
            <a:xfrm>
              <a:off x="3281911" y="1447037"/>
              <a:ext cx="22377" cy="565316"/>
            </a:xfrm>
            <a:custGeom>
              <a:rect b="b" l="l" r="r" t="t"/>
              <a:pathLst>
                <a:path extrusionOk="0" h="14602" w="578">
                  <a:moveTo>
                    <a:pt x="1" y="1"/>
                  </a:moveTo>
                  <a:lnTo>
                    <a:pt x="1" y="14601"/>
                  </a:lnTo>
                  <a:lnTo>
                    <a:pt x="578" y="14601"/>
                  </a:lnTo>
                  <a:lnTo>
                    <a:pt x="5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9"/>
            <p:cNvSpPr/>
            <p:nvPr/>
          </p:nvSpPr>
          <p:spPr>
            <a:xfrm>
              <a:off x="2542261" y="2012315"/>
              <a:ext cx="136393" cy="98414"/>
            </a:xfrm>
            <a:custGeom>
              <a:rect b="b" l="l" r="r" t="t"/>
              <a:pathLst>
                <a:path extrusionOk="0" h="2542" w="3523">
                  <a:moveTo>
                    <a:pt x="0" y="0"/>
                  </a:moveTo>
                  <a:lnTo>
                    <a:pt x="0" y="2541"/>
                  </a:lnTo>
                  <a:lnTo>
                    <a:pt x="3522" y="2541"/>
                  </a:lnTo>
                  <a:lnTo>
                    <a:pt x="35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9"/>
            <p:cNvSpPr/>
            <p:nvPr/>
          </p:nvSpPr>
          <p:spPr>
            <a:xfrm>
              <a:off x="2582331" y="1447037"/>
              <a:ext cx="56292" cy="565316"/>
            </a:xfrm>
            <a:custGeom>
              <a:rect b="b" l="l" r="r" t="t"/>
              <a:pathLst>
                <a:path extrusionOk="0" h="14602" w="1454">
                  <a:moveTo>
                    <a:pt x="1" y="1"/>
                  </a:moveTo>
                  <a:lnTo>
                    <a:pt x="1" y="14601"/>
                  </a:lnTo>
                  <a:lnTo>
                    <a:pt x="1453" y="14601"/>
                  </a:lnTo>
                  <a:lnTo>
                    <a:pt x="14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9"/>
            <p:cNvSpPr/>
            <p:nvPr/>
          </p:nvSpPr>
          <p:spPr>
            <a:xfrm>
              <a:off x="3206456" y="1300230"/>
              <a:ext cx="187923" cy="25010"/>
            </a:xfrm>
            <a:custGeom>
              <a:rect b="b" l="l" r="r" t="t"/>
              <a:pathLst>
                <a:path extrusionOk="0" h="646" w="4854">
                  <a:moveTo>
                    <a:pt x="1" y="1"/>
                  </a:moveTo>
                  <a:lnTo>
                    <a:pt x="1" y="646"/>
                  </a:lnTo>
                  <a:lnTo>
                    <a:pt x="4853" y="646"/>
                  </a:lnTo>
                  <a:lnTo>
                    <a:pt x="485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9"/>
            <p:cNvSpPr/>
            <p:nvPr/>
          </p:nvSpPr>
          <p:spPr>
            <a:xfrm>
              <a:off x="3206456" y="1325201"/>
              <a:ext cx="155092" cy="73442"/>
            </a:xfrm>
            <a:custGeom>
              <a:rect b="b" l="l" r="r" t="t"/>
              <a:pathLst>
                <a:path extrusionOk="0" h="1897" w="4006">
                  <a:moveTo>
                    <a:pt x="1" y="1"/>
                  </a:moveTo>
                  <a:lnTo>
                    <a:pt x="1" y="1897"/>
                  </a:lnTo>
                  <a:lnTo>
                    <a:pt x="3366" y="1897"/>
                  </a:lnTo>
                  <a:lnTo>
                    <a:pt x="3366" y="664"/>
                  </a:lnTo>
                  <a:cubicBezTo>
                    <a:pt x="3366" y="300"/>
                    <a:pt x="3652" y="1"/>
                    <a:pt x="40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9"/>
            <p:cNvSpPr/>
            <p:nvPr/>
          </p:nvSpPr>
          <p:spPr>
            <a:xfrm>
              <a:off x="3206456" y="1398605"/>
              <a:ext cx="131747" cy="48471"/>
            </a:xfrm>
            <a:custGeom>
              <a:rect b="b" l="l" r="r" t="t"/>
              <a:pathLst>
                <a:path extrusionOk="0" h="1252" w="3403">
                  <a:moveTo>
                    <a:pt x="1" y="1"/>
                  </a:moveTo>
                  <a:lnTo>
                    <a:pt x="1" y="1252"/>
                  </a:lnTo>
                  <a:lnTo>
                    <a:pt x="3402" y="1252"/>
                  </a:lnTo>
                  <a:lnTo>
                    <a:pt x="340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9"/>
            <p:cNvSpPr/>
            <p:nvPr/>
          </p:nvSpPr>
          <p:spPr>
            <a:xfrm>
              <a:off x="2526156" y="1300307"/>
              <a:ext cx="177470" cy="25010"/>
            </a:xfrm>
            <a:custGeom>
              <a:rect b="b" l="l" r="r" t="t"/>
              <a:pathLst>
                <a:path extrusionOk="0" h="646" w="4584">
                  <a:moveTo>
                    <a:pt x="1" y="0"/>
                  </a:moveTo>
                  <a:lnTo>
                    <a:pt x="1" y="646"/>
                  </a:lnTo>
                  <a:lnTo>
                    <a:pt x="4584" y="646"/>
                  </a:lnTo>
                  <a:lnTo>
                    <a:pt x="4584" y="0"/>
                  </a:lnTo>
                  <a:close/>
                </a:path>
              </a:pathLst>
            </a:custGeom>
            <a:solidFill>
              <a:srgbClr val="E4B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9"/>
            <p:cNvSpPr/>
            <p:nvPr/>
          </p:nvSpPr>
          <p:spPr>
            <a:xfrm>
              <a:off x="2558948" y="1325201"/>
              <a:ext cx="144755" cy="73442"/>
            </a:xfrm>
            <a:custGeom>
              <a:rect b="b" l="l" r="r" t="t"/>
              <a:pathLst>
                <a:path extrusionOk="0" h="1897" w="3739">
                  <a:moveTo>
                    <a:pt x="1" y="1"/>
                  </a:moveTo>
                  <a:cubicBezTo>
                    <a:pt x="357" y="1"/>
                    <a:pt x="643" y="300"/>
                    <a:pt x="643" y="664"/>
                  </a:cubicBezTo>
                  <a:lnTo>
                    <a:pt x="643" y="1897"/>
                  </a:lnTo>
                  <a:lnTo>
                    <a:pt x="3738" y="1897"/>
                  </a:lnTo>
                  <a:lnTo>
                    <a:pt x="37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9"/>
            <p:cNvSpPr/>
            <p:nvPr/>
          </p:nvSpPr>
          <p:spPr>
            <a:xfrm>
              <a:off x="2582331" y="1398605"/>
              <a:ext cx="121294" cy="48471"/>
            </a:xfrm>
            <a:custGeom>
              <a:rect b="b" l="l" r="r" t="t"/>
              <a:pathLst>
                <a:path extrusionOk="0" h="1252" w="3133">
                  <a:moveTo>
                    <a:pt x="1" y="1"/>
                  </a:moveTo>
                  <a:lnTo>
                    <a:pt x="1" y="1252"/>
                  </a:lnTo>
                  <a:lnTo>
                    <a:pt x="3133" y="1252"/>
                  </a:lnTo>
                  <a:lnTo>
                    <a:pt x="31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9"/>
            <p:cNvSpPr/>
            <p:nvPr/>
          </p:nvSpPr>
          <p:spPr>
            <a:xfrm>
              <a:off x="2703587" y="1300230"/>
              <a:ext cx="502908" cy="25010"/>
            </a:xfrm>
            <a:custGeom>
              <a:rect b="b" l="l" r="r" t="t"/>
              <a:pathLst>
                <a:path extrusionOk="0" h="646" w="12990">
                  <a:moveTo>
                    <a:pt x="1" y="1"/>
                  </a:moveTo>
                  <a:lnTo>
                    <a:pt x="1" y="646"/>
                  </a:lnTo>
                  <a:lnTo>
                    <a:pt x="12990" y="646"/>
                  </a:lnTo>
                  <a:lnTo>
                    <a:pt x="1299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9"/>
            <p:cNvSpPr/>
            <p:nvPr/>
          </p:nvSpPr>
          <p:spPr>
            <a:xfrm>
              <a:off x="3206456" y="1222219"/>
              <a:ext cx="131747" cy="76114"/>
            </a:xfrm>
            <a:custGeom>
              <a:rect b="b" l="l" r="r" t="t"/>
              <a:pathLst>
                <a:path extrusionOk="0" h="1966" w="3403">
                  <a:moveTo>
                    <a:pt x="1" y="1"/>
                  </a:moveTo>
                  <a:lnTo>
                    <a:pt x="1" y="1966"/>
                  </a:lnTo>
                  <a:lnTo>
                    <a:pt x="3402" y="1966"/>
                  </a:lnTo>
                  <a:lnTo>
                    <a:pt x="340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9"/>
            <p:cNvSpPr/>
            <p:nvPr/>
          </p:nvSpPr>
          <p:spPr>
            <a:xfrm>
              <a:off x="2582331" y="1222219"/>
              <a:ext cx="121294" cy="76114"/>
            </a:xfrm>
            <a:custGeom>
              <a:rect b="b" l="l" r="r" t="t"/>
              <a:pathLst>
                <a:path extrusionOk="0" h="1966" w="3133">
                  <a:moveTo>
                    <a:pt x="1" y="1"/>
                  </a:moveTo>
                  <a:lnTo>
                    <a:pt x="1" y="1966"/>
                  </a:lnTo>
                  <a:lnTo>
                    <a:pt x="3133" y="1966"/>
                  </a:lnTo>
                  <a:lnTo>
                    <a:pt x="31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9"/>
            <p:cNvSpPr/>
            <p:nvPr/>
          </p:nvSpPr>
          <p:spPr>
            <a:xfrm>
              <a:off x="2703587" y="1222219"/>
              <a:ext cx="502908" cy="79637"/>
            </a:xfrm>
            <a:custGeom>
              <a:rect b="b" l="l" r="r" t="t"/>
              <a:pathLst>
                <a:path extrusionOk="0" h="2057" w="12990">
                  <a:moveTo>
                    <a:pt x="1" y="1"/>
                  </a:moveTo>
                  <a:lnTo>
                    <a:pt x="1" y="2057"/>
                  </a:lnTo>
                  <a:lnTo>
                    <a:pt x="12990" y="2057"/>
                  </a:lnTo>
                  <a:lnTo>
                    <a:pt x="129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9"/>
            <p:cNvSpPr/>
            <p:nvPr/>
          </p:nvSpPr>
          <p:spPr>
            <a:xfrm>
              <a:off x="2703587" y="1222219"/>
              <a:ext cx="337324" cy="79637"/>
            </a:xfrm>
            <a:custGeom>
              <a:rect b="b" l="l" r="r" t="t"/>
              <a:pathLst>
                <a:path extrusionOk="0" h="2057" w="8713">
                  <a:moveTo>
                    <a:pt x="1" y="1"/>
                  </a:moveTo>
                  <a:lnTo>
                    <a:pt x="1" y="2057"/>
                  </a:lnTo>
                  <a:lnTo>
                    <a:pt x="8713" y="2057"/>
                  </a:lnTo>
                  <a:lnTo>
                    <a:pt x="87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9"/>
            <p:cNvSpPr/>
            <p:nvPr/>
          </p:nvSpPr>
          <p:spPr>
            <a:xfrm>
              <a:off x="2835295" y="1447037"/>
              <a:ext cx="33914" cy="565316"/>
            </a:xfrm>
            <a:custGeom>
              <a:rect b="b" l="l" r="r" t="t"/>
              <a:pathLst>
                <a:path extrusionOk="0" h="14602" w="876">
                  <a:moveTo>
                    <a:pt x="0" y="1"/>
                  </a:moveTo>
                  <a:lnTo>
                    <a:pt x="0" y="14601"/>
                  </a:lnTo>
                  <a:lnTo>
                    <a:pt x="875" y="14601"/>
                  </a:lnTo>
                  <a:lnTo>
                    <a:pt x="875" y="1"/>
                  </a:lnTo>
                  <a:close/>
                </a:path>
              </a:pathLst>
            </a:custGeom>
            <a:solidFill>
              <a:srgbClr val="F5E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9"/>
            <p:cNvSpPr/>
            <p:nvPr/>
          </p:nvSpPr>
          <p:spPr>
            <a:xfrm>
              <a:off x="3040872" y="1447037"/>
              <a:ext cx="33953" cy="565316"/>
            </a:xfrm>
            <a:custGeom>
              <a:rect b="b" l="l" r="r" t="t"/>
              <a:pathLst>
                <a:path extrusionOk="0" h="14602" w="877">
                  <a:moveTo>
                    <a:pt x="1" y="1"/>
                  </a:moveTo>
                  <a:lnTo>
                    <a:pt x="1" y="14601"/>
                  </a:lnTo>
                  <a:lnTo>
                    <a:pt x="876" y="14601"/>
                  </a:lnTo>
                  <a:lnTo>
                    <a:pt x="8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9"/>
            <p:cNvSpPr/>
            <p:nvPr/>
          </p:nvSpPr>
          <p:spPr>
            <a:xfrm>
              <a:off x="2583493" y="1173013"/>
              <a:ext cx="33914" cy="127334"/>
            </a:xfrm>
            <a:custGeom>
              <a:rect b="b" l="l" r="r" t="t"/>
              <a:pathLst>
                <a:path extrusionOk="0" h="3289" w="876">
                  <a:moveTo>
                    <a:pt x="1" y="1"/>
                  </a:moveTo>
                  <a:lnTo>
                    <a:pt x="1" y="3288"/>
                  </a:lnTo>
                  <a:lnTo>
                    <a:pt x="876" y="3288"/>
                  </a:lnTo>
                  <a:lnTo>
                    <a:pt x="8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9"/>
            <p:cNvSpPr/>
            <p:nvPr/>
          </p:nvSpPr>
          <p:spPr>
            <a:xfrm>
              <a:off x="2552676" y="1109752"/>
              <a:ext cx="95549" cy="63299"/>
            </a:xfrm>
            <a:custGeom>
              <a:rect b="b" l="l" r="r" t="t"/>
              <a:pathLst>
                <a:path extrusionOk="0" h="1635" w="2468">
                  <a:moveTo>
                    <a:pt x="1" y="0"/>
                  </a:moveTo>
                  <a:cubicBezTo>
                    <a:pt x="216" y="255"/>
                    <a:pt x="333" y="576"/>
                    <a:pt x="333" y="909"/>
                  </a:cubicBezTo>
                  <a:lnTo>
                    <a:pt x="333" y="1170"/>
                  </a:lnTo>
                  <a:cubicBezTo>
                    <a:pt x="333" y="1426"/>
                    <a:pt x="540" y="1635"/>
                    <a:pt x="797" y="1635"/>
                  </a:cubicBezTo>
                  <a:lnTo>
                    <a:pt x="1672" y="1635"/>
                  </a:lnTo>
                  <a:cubicBezTo>
                    <a:pt x="1928" y="1635"/>
                    <a:pt x="2135" y="1426"/>
                    <a:pt x="2135" y="1170"/>
                  </a:cubicBezTo>
                  <a:lnTo>
                    <a:pt x="2135" y="909"/>
                  </a:lnTo>
                  <a:cubicBezTo>
                    <a:pt x="2135" y="576"/>
                    <a:pt x="2252" y="255"/>
                    <a:pt x="24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9"/>
            <p:cNvSpPr/>
            <p:nvPr/>
          </p:nvSpPr>
          <p:spPr>
            <a:xfrm>
              <a:off x="2583493" y="1035961"/>
              <a:ext cx="33914" cy="73830"/>
            </a:xfrm>
            <a:custGeom>
              <a:rect b="b" l="l" r="r" t="t"/>
              <a:pathLst>
                <a:path extrusionOk="0" h="1907" w="876">
                  <a:moveTo>
                    <a:pt x="439" y="0"/>
                  </a:moveTo>
                  <a:cubicBezTo>
                    <a:pt x="439" y="0"/>
                    <a:pt x="1" y="212"/>
                    <a:pt x="1" y="667"/>
                  </a:cubicBezTo>
                  <a:lnTo>
                    <a:pt x="1" y="1906"/>
                  </a:lnTo>
                  <a:lnTo>
                    <a:pt x="876" y="1906"/>
                  </a:lnTo>
                  <a:lnTo>
                    <a:pt x="876" y="667"/>
                  </a:lnTo>
                  <a:cubicBezTo>
                    <a:pt x="876" y="212"/>
                    <a:pt x="439" y="0"/>
                    <a:pt x="4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9"/>
            <p:cNvSpPr/>
            <p:nvPr/>
          </p:nvSpPr>
          <p:spPr>
            <a:xfrm>
              <a:off x="3304250" y="1173013"/>
              <a:ext cx="33953" cy="127334"/>
            </a:xfrm>
            <a:custGeom>
              <a:rect b="b" l="l" r="r" t="t"/>
              <a:pathLst>
                <a:path extrusionOk="0" h="3289" w="877">
                  <a:moveTo>
                    <a:pt x="1" y="1"/>
                  </a:moveTo>
                  <a:lnTo>
                    <a:pt x="1" y="3288"/>
                  </a:lnTo>
                  <a:lnTo>
                    <a:pt x="876" y="3288"/>
                  </a:lnTo>
                  <a:lnTo>
                    <a:pt x="8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9"/>
            <p:cNvSpPr/>
            <p:nvPr/>
          </p:nvSpPr>
          <p:spPr>
            <a:xfrm>
              <a:off x="3273472" y="1109752"/>
              <a:ext cx="95510" cy="63299"/>
            </a:xfrm>
            <a:custGeom>
              <a:rect b="b" l="l" r="r" t="t"/>
              <a:pathLst>
                <a:path extrusionOk="0" h="1635" w="2467">
                  <a:moveTo>
                    <a:pt x="0" y="0"/>
                  </a:moveTo>
                  <a:cubicBezTo>
                    <a:pt x="215" y="255"/>
                    <a:pt x="333" y="576"/>
                    <a:pt x="333" y="909"/>
                  </a:cubicBezTo>
                  <a:lnTo>
                    <a:pt x="333" y="1170"/>
                  </a:lnTo>
                  <a:cubicBezTo>
                    <a:pt x="333" y="1426"/>
                    <a:pt x="541" y="1635"/>
                    <a:pt x="796" y="1635"/>
                  </a:cubicBezTo>
                  <a:lnTo>
                    <a:pt x="1671" y="1635"/>
                  </a:lnTo>
                  <a:cubicBezTo>
                    <a:pt x="1928" y="1635"/>
                    <a:pt x="2134" y="1426"/>
                    <a:pt x="2134" y="1170"/>
                  </a:cubicBezTo>
                  <a:lnTo>
                    <a:pt x="2134" y="909"/>
                  </a:lnTo>
                  <a:cubicBezTo>
                    <a:pt x="2134" y="576"/>
                    <a:pt x="2253" y="255"/>
                    <a:pt x="24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9"/>
            <p:cNvSpPr/>
            <p:nvPr/>
          </p:nvSpPr>
          <p:spPr>
            <a:xfrm>
              <a:off x="3304250" y="1035961"/>
              <a:ext cx="33953" cy="73830"/>
            </a:xfrm>
            <a:custGeom>
              <a:rect b="b" l="l" r="r" t="t"/>
              <a:pathLst>
                <a:path extrusionOk="0" h="1907" w="877">
                  <a:moveTo>
                    <a:pt x="439" y="0"/>
                  </a:moveTo>
                  <a:cubicBezTo>
                    <a:pt x="439" y="0"/>
                    <a:pt x="1" y="212"/>
                    <a:pt x="1" y="667"/>
                  </a:cubicBezTo>
                  <a:lnTo>
                    <a:pt x="1" y="1906"/>
                  </a:lnTo>
                  <a:lnTo>
                    <a:pt x="876" y="1906"/>
                  </a:lnTo>
                  <a:lnTo>
                    <a:pt x="876" y="667"/>
                  </a:lnTo>
                  <a:cubicBezTo>
                    <a:pt x="876" y="212"/>
                    <a:pt x="439" y="0"/>
                    <a:pt x="4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9"/>
            <p:cNvSpPr/>
            <p:nvPr/>
          </p:nvSpPr>
          <p:spPr>
            <a:xfrm>
              <a:off x="2703587" y="1044169"/>
              <a:ext cx="502908" cy="178089"/>
            </a:xfrm>
            <a:custGeom>
              <a:rect b="b" l="l" r="r" t="t"/>
              <a:pathLst>
                <a:path extrusionOk="0" h="4600" w="12990">
                  <a:moveTo>
                    <a:pt x="1" y="0"/>
                  </a:moveTo>
                  <a:lnTo>
                    <a:pt x="1" y="4600"/>
                  </a:lnTo>
                  <a:lnTo>
                    <a:pt x="12990" y="4600"/>
                  </a:lnTo>
                  <a:lnTo>
                    <a:pt x="1299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9"/>
            <p:cNvSpPr/>
            <p:nvPr/>
          </p:nvSpPr>
          <p:spPr>
            <a:xfrm>
              <a:off x="2703587" y="1044169"/>
              <a:ext cx="337324" cy="178089"/>
            </a:xfrm>
            <a:custGeom>
              <a:rect b="b" l="l" r="r" t="t"/>
              <a:pathLst>
                <a:path extrusionOk="0" h="4600" w="8713">
                  <a:moveTo>
                    <a:pt x="1" y="0"/>
                  </a:moveTo>
                  <a:lnTo>
                    <a:pt x="1" y="4600"/>
                  </a:lnTo>
                  <a:lnTo>
                    <a:pt x="8713" y="4600"/>
                  </a:lnTo>
                  <a:lnTo>
                    <a:pt x="871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9"/>
            <p:cNvSpPr/>
            <p:nvPr/>
          </p:nvSpPr>
          <p:spPr>
            <a:xfrm>
              <a:off x="2703587" y="1044169"/>
              <a:ext cx="148627" cy="178089"/>
            </a:xfrm>
            <a:custGeom>
              <a:rect b="b" l="l" r="r" t="t"/>
              <a:pathLst>
                <a:path extrusionOk="0" h="4600" w="3839">
                  <a:moveTo>
                    <a:pt x="1" y="0"/>
                  </a:moveTo>
                  <a:lnTo>
                    <a:pt x="1" y="4600"/>
                  </a:lnTo>
                  <a:lnTo>
                    <a:pt x="3839" y="4600"/>
                  </a:lnTo>
                  <a:lnTo>
                    <a:pt x="38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9"/>
            <p:cNvSpPr/>
            <p:nvPr/>
          </p:nvSpPr>
          <p:spPr>
            <a:xfrm>
              <a:off x="2744780" y="1093337"/>
              <a:ext cx="41657" cy="68022"/>
            </a:xfrm>
            <a:custGeom>
              <a:rect b="b" l="l" r="r" t="t"/>
              <a:pathLst>
                <a:path extrusionOk="0" h="1757" w="1076">
                  <a:moveTo>
                    <a:pt x="538" y="1"/>
                  </a:moveTo>
                  <a:cubicBezTo>
                    <a:pt x="240" y="1"/>
                    <a:pt x="0" y="395"/>
                    <a:pt x="0" y="879"/>
                  </a:cubicBezTo>
                  <a:cubicBezTo>
                    <a:pt x="0" y="1362"/>
                    <a:pt x="240" y="1756"/>
                    <a:pt x="538" y="1756"/>
                  </a:cubicBezTo>
                  <a:cubicBezTo>
                    <a:pt x="834" y="1756"/>
                    <a:pt x="1076" y="1362"/>
                    <a:pt x="1076" y="879"/>
                  </a:cubicBezTo>
                  <a:cubicBezTo>
                    <a:pt x="1076" y="395"/>
                    <a:pt x="834" y="1"/>
                    <a:pt x="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9"/>
            <p:cNvSpPr/>
            <p:nvPr/>
          </p:nvSpPr>
          <p:spPr>
            <a:xfrm>
              <a:off x="3118960" y="1093337"/>
              <a:ext cx="41696" cy="68022"/>
            </a:xfrm>
            <a:custGeom>
              <a:rect b="b" l="l" r="r" t="t"/>
              <a:pathLst>
                <a:path extrusionOk="0" h="1757" w="1077">
                  <a:moveTo>
                    <a:pt x="538" y="1"/>
                  </a:moveTo>
                  <a:cubicBezTo>
                    <a:pt x="241" y="1"/>
                    <a:pt x="1" y="395"/>
                    <a:pt x="1" y="879"/>
                  </a:cubicBezTo>
                  <a:cubicBezTo>
                    <a:pt x="1" y="1362"/>
                    <a:pt x="241" y="1756"/>
                    <a:pt x="538" y="1756"/>
                  </a:cubicBezTo>
                  <a:cubicBezTo>
                    <a:pt x="834" y="1756"/>
                    <a:pt x="1076" y="1362"/>
                    <a:pt x="1076" y="879"/>
                  </a:cubicBezTo>
                  <a:cubicBezTo>
                    <a:pt x="1076" y="395"/>
                    <a:pt x="834" y="1"/>
                    <a:pt x="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9"/>
            <p:cNvSpPr/>
            <p:nvPr/>
          </p:nvSpPr>
          <p:spPr>
            <a:xfrm>
              <a:off x="2703587" y="1007893"/>
              <a:ext cx="502908" cy="36315"/>
            </a:xfrm>
            <a:custGeom>
              <a:rect b="b" l="l" r="r" t="t"/>
              <a:pathLst>
                <a:path extrusionOk="0" h="938" w="12990">
                  <a:moveTo>
                    <a:pt x="1" y="1"/>
                  </a:moveTo>
                  <a:lnTo>
                    <a:pt x="1" y="937"/>
                  </a:lnTo>
                  <a:lnTo>
                    <a:pt x="12990" y="937"/>
                  </a:lnTo>
                  <a:lnTo>
                    <a:pt x="129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9"/>
            <p:cNvSpPr/>
            <p:nvPr/>
          </p:nvSpPr>
          <p:spPr>
            <a:xfrm>
              <a:off x="2983883" y="1007893"/>
              <a:ext cx="222611" cy="36315"/>
            </a:xfrm>
            <a:custGeom>
              <a:rect b="b" l="l" r="r" t="t"/>
              <a:pathLst>
                <a:path extrusionOk="0" h="938" w="5750">
                  <a:moveTo>
                    <a:pt x="0" y="1"/>
                  </a:moveTo>
                  <a:lnTo>
                    <a:pt x="0" y="937"/>
                  </a:lnTo>
                  <a:lnTo>
                    <a:pt x="5750" y="937"/>
                  </a:lnTo>
                  <a:lnTo>
                    <a:pt x="575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9"/>
            <p:cNvSpPr/>
            <p:nvPr/>
          </p:nvSpPr>
          <p:spPr>
            <a:xfrm>
              <a:off x="2730610" y="973901"/>
              <a:ext cx="448862" cy="34030"/>
            </a:xfrm>
            <a:custGeom>
              <a:rect b="b" l="l" r="r" t="t"/>
              <a:pathLst>
                <a:path extrusionOk="0" h="879" w="11594">
                  <a:moveTo>
                    <a:pt x="1" y="0"/>
                  </a:moveTo>
                  <a:lnTo>
                    <a:pt x="1" y="879"/>
                  </a:lnTo>
                  <a:lnTo>
                    <a:pt x="11593" y="879"/>
                  </a:lnTo>
                  <a:lnTo>
                    <a:pt x="115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9"/>
            <p:cNvSpPr/>
            <p:nvPr/>
          </p:nvSpPr>
          <p:spPr>
            <a:xfrm>
              <a:off x="2948343" y="973901"/>
              <a:ext cx="231129" cy="34030"/>
            </a:xfrm>
            <a:custGeom>
              <a:rect b="b" l="l" r="r" t="t"/>
              <a:pathLst>
                <a:path extrusionOk="0" h="879" w="5970">
                  <a:moveTo>
                    <a:pt x="0" y="0"/>
                  </a:moveTo>
                  <a:lnTo>
                    <a:pt x="0" y="879"/>
                  </a:lnTo>
                  <a:lnTo>
                    <a:pt x="5969" y="879"/>
                  </a:lnTo>
                  <a:lnTo>
                    <a:pt x="596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9"/>
            <p:cNvSpPr/>
            <p:nvPr/>
          </p:nvSpPr>
          <p:spPr>
            <a:xfrm>
              <a:off x="2762898" y="734991"/>
              <a:ext cx="188542" cy="238949"/>
            </a:xfrm>
            <a:custGeom>
              <a:rect b="b" l="l" r="r" t="t"/>
              <a:pathLst>
                <a:path extrusionOk="0" h="6172" w="4870">
                  <a:moveTo>
                    <a:pt x="4870" y="0"/>
                  </a:moveTo>
                  <a:cubicBezTo>
                    <a:pt x="2181" y="0"/>
                    <a:pt x="1" y="2763"/>
                    <a:pt x="1" y="6171"/>
                  </a:cubicBezTo>
                  <a:lnTo>
                    <a:pt x="4029" y="6171"/>
                  </a:lnTo>
                  <a:cubicBezTo>
                    <a:pt x="4029" y="2763"/>
                    <a:pt x="4405" y="0"/>
                    <a:pt x="48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9"/>
            <p:cNvSpPr/>
            <p:nvPr/>
          </p:nvSpPr>
          <p:spPr>
            <a:xfrm>
              <a:off x="2918881" y="734991"/>
              <a:ext cx="220869" cy="238988"/>
            </a:xfrm>
            <a:custGeom>
              <a:rect b="b" l="l" r="r" t="t"/>
              <a:pathLst>
                <a:path extrusionOk="0" h="6173" w="5705">
                  <a:moveTo>
                    <a:pt x="841" y="0"/>
                  </a:moveTo>
                  <a:cubicBezTo>
                    <a:pt x="376" y="0"/>
                    <a:pt x="0" y="2763"/>
                    <a:pt x="0" y="6173"/>
                  </a:cubicBezTo>
                  <a:lnTo>
                    <a:pt x="5705" y="6173"/>
                  </a:lnTo>
                  <a:cubicBezTo>
                    <a:pt x="5705" y="2763"/>
                    <a:pt x="3527" y="0"/>
                    <a:pt x="8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9"/>
            <p:cNvSpPr/>
            <p:nvPr/>
          </p:nvSpPr>
          <p:spPr>
            <a:xfrm>
              <a:off x="2907925" y="708084"/>
              <a:ext cx="86954" cy="34379"/>
            </a:xfrm>
            <a:custGeom>
              <a:rect b="b" l="l" r="r" t="t"/>
              <a:pathLst>
                <a:path extrusionOk="0" h="888" w="2246">
                  <a:moveTo>
                    <a:pt x="0" y="0"/>
                  </a:moveTo>
                  <a:lnTo>
                    <a:pt x="0" y="887"/>
                  </a:lnTo>
                  <a:lnTo>
                    <a:pt x="2245" y="887"/>
                  </a:lnTo>
                  <a:lnTo>
                    <a:pt x="224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9"/>
            <p:cNvSpPr/>
            <p:nvPr/>
          </p:nvSpPr>
          <p:spPr>
            <a:xfrm>
              <a:off x="2948343" y="708084"/>
              <a:ext cx="46535" cy="34379"/>
            </a:xfrm>
            <a:custGeom>
              <a:rect b="b" l="l" r="r" t="t"/>
              <a:pathLst>
                <a:path extrusionOk="0" h="888" w="1202">
                  <a:moveTo>
                    <a:pt x="0" y="0"/>
                  </a:moveTo>
                  <a:lnTo>
                    <a:pt x="0" y="887"/>
                  </a:lnTo>
                  <a:lnTo>
                    <a:pt x="1201" y="887"/>
                  </a:lnTo>
                  <a:lnTo>
                    <a:pt x="120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9"/>
            <p:cNvSpPr/>
            <p:nvPr/>
          </p:nvSpPr>
          <p:spPr>
            <a:xfrm>
              <a:off x="2932392" y="670105"/>
              <a:ext cx="38018" cy="38018"/>
            </a:xfrm>
            <a:custGeom>
              <a:rect b="b" l="l" r="r" t="t"/>
              <a:pathLst>
                <a:path extrusionOk="0" h="982" w="982">
                  <a:moveTo>
                    <a:pt x="490" y="0"/>
                  </a:moveTo>
                  <a:cubicBezTo>
                    <a:pt x="220" y="0"/>
                    <a:pt x="0" y="220"/>
                    <a:pt x="0" y="490"/>
                  </a:cubicBezTo>
                  <a:cubicBezTo>
                    <a:pt x="0" y="761"/>
                    <a:pt x="220" y="981"/>
                    <a:pt x="490" y="981"/>
                  </a:cubicBezTo>
                  <a:cubicBezTo>
                    <a:pt x="761" y="981"/>
                    <a:pt x="981" y="761"/>
                    <a:pt x="981" y="490"/>
                  </a:cubicBezTo>
                  <a:cubicBezTo>
                    <a:pt x="981" y="220"/>
                    <a:pt x="761" y="0"/>
                    <a:pt x="4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9"/>
            <p:cNvSpPr/>
            <p:nvPr/>
          </p:nvSpPr>
          <p:spPr>
            <a:xfrm>
              <a:off x="2948846" y="576918"/>
              <a:ext cx="5110" cy="93226"/>
            </a:xfrm>
            <a:custGeom>
              <a:rect b="b" l="l" r="r" t="t"/>
              <a:pathLst>
                <a:path extrusionOk="0" h="2408" w="132">
                  <a:moveTo>
                    <a:pt x="0" y="0"/>
                  </a:moveTo>
                  <a:lnTo>
                    <a:pt x="0" y="2407"/>
                  </a:lnTo>
                  <a:lnTo>
                    <a:pt x="131" y="2407"/>
                  </a:lnTo>
                  <a:lnTo>
                    <a:pt x="1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9"/>
            <p:cNvSpPr/>
            <p:nvPr/>
          </p:nvSpPr>
          <p:spPr>
            <a:xfrm>
              <a:off x="3040872" y="1174561"/>
              <a:ext cx="33953" cy="127295"/>
            </a:xfrm>
            <a:custGeom>
              <a:rect b="b" l="l" r="r" t="t"/>
              <a:pathLst>
                <a:path extrusionOk="0" h="3288" w="877">
                  <a:moveTo>
                    <a:pt x="1" y="1"/>
                  </a:moveTo>
                  <a:lnTo>
                    <a:pt x="1" y="3288"/>
                  </a:lnTo>
                  <a:lnTo>
                    <a:pt x="876" y="3288"/>
                  </a:lnTo>
                  <a:lnTo>
                    <a:pt x="87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9"/>
            <p:cNvSpPr/>
            <p:nvPr/>
          </p:nvSpPr>
          <p:spPr>
            <a:xfrm>
              <a:off x="3010093" y="1111340"/>
              <a:ext cx="95587" cy="63260"/>
            </a:xfrm>
            <a:custGeom>
              <a:rect b="b" l="l" r="r" t="t"/>
              <a:pathLst>
                <a:path extrusionOk="0" h="1634" w="2469">
                  <a:moveTo>
                    <a:pt x="0" y="1"/>
                  </a:moveTo>
                  <a:cubicBezTo>
                    <a:pt x="215" y="254"/>
                    <a:pt x="333" y="576"/>
                    <a:pt x="333" y="909"/>
                  </a:cubicBezTo>
                  <a:lnTo>
                    <a:pt x="333" y="1170"/>
                  </a:lnTo>
                  <a:cubicBezTo>
                    <a:pt x="333" y="1427"/>
                    <a:pt x="541" y="1634"/>
                    <a:pt x="796" y="1634"/>
                  </a:cubicBezTo>
                  <a:lnTo>
                    <a:pt x="1671" y="1634"/>
                  </a:lnTo>
                  <a:cubicBezTo>
                    <a:pt x="1928" y="1634"/>
                    <a:pt x="2134" y="1427"/>
                    <a:pt x="2134" y="1170"/>
                  </a:cubicBezTo>
                  <a:lnTo>
                    <a:pt x="2134" y="909"/>
                  </a:lnTo>
                  <a:cubicBezTo>
                    <a:pt x="2134" y="576"/>
                    <a:pt x="2253" y="254"/>
                    <a:pt x="2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9"/>
            <p:cNvSpPr/>
            <p:nvPr/>
          </p:nvSpPr>
          <p:spPr>
            <a:xfrm>
              <a:off x="3040872" y="1037549"/>
              <a:ext cx="33953" cy="73830"/>
            </a:xfrm>
            <a:custGeom>
              <a:rect b="b" l="l" r="r" t="t"/>
              <a:pathLst>
                <a:path extrusionOk="0" h="1907" w="877">
                  <a:moveTo>
                    <a:pt x="439" y="1"/>
                  </a:moveTo>
                  <a:cubicBezTo>
                    <a:pt x="439" y="1"/>
                    <a:pt x="1" y="213"/>
                    <a:pt x="1" y="666"/>
                  </a:cubicBezTo>
                  <a:lnTo>
                    <a:pt x="1" y="1907"/>
                  </a:lnTo>
                  <a:lnTo>
                    <a:pt x="876" y="1907"/>
                  </a:lnTo>
                  <a:lnTo>
                    <a:pt x="876" y="666"/>
                  </a:lnTo>
                  <a:cubicBezTo>
                    <a:pt x="876" y="213"/>
                    <a:pt x="439" y="1"/>
                    <a:pt x="4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9"/>
            <p:cNvSpPr/>
            <p:nvPr/>
          </p:nvSpPr>
          <p:spPr>
            <a:xfrm>
              <a:off x="2835295" y="1173013"/>
              <a:ext cx="33914" cy="127334"/>
            </a:xfrm>
            <a:custGeom>
              <a:rect b="b" l="l" r="r" t="t"/>
              <a:pathLst>
                <a:path extrusionOk="0" h="3289" w="876">
                  <a:moveTo>
                    <a:pt x="0" y="1"/>
                  </a:moveTo>
                  <a:lnTo>
                    <a:pt x="0" y="3288"/>
                  </a:lnTo>
                  <a:lnTo>
                    <a:pt x="875" y="3288"/>
                  </a:lnTo>
                  <a:lnTo>
                    <a:pt x="87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9"/>
            <p:cNvSpPr/>
            <p:nvPr/>
          </p:nvSpPr>
          <p:spPr>
            <a:xfrm>
              <a:off x="2804478" y="1109752"/>
              <a:ext cx="95549" cy="63299"/>
            </a:xfrm>
            <a:custGeom>
              <a:rect b="b" l="l" r="r" t="t"/>
              <a:pathLst>
                <a:path extrusionOk="0" h="1635" w="2468">
                  <a:moveTo>
                    <a:pt x="0" y="0"/>
                  </a:moveTo>
                  <a:cubicBezTo>
                    <a:pt x="215" y="255"/>
                    <a:pt x="333" y="576"/>
                    <a:pt x="333" y="909"/>
                  </a:cubicBezTo>
                  <a:lnTo>
                    <a:pt x="333" y="1170"/>
                  </a:lnTo>
                  <a:cubicBezTo>
                    <a:pt x="333" y="1426"/>
                    <a:pt x="540" y="1635"/>
                    <a:pt x="796" y="1635"/>
                  </a:cubicBezTo>
                  <a:lnTo>
                    <a:pt x="1671" y="1635"/>
                  </a:lnTo>
                  <a:cubicBezTo>
                    <a:pt x="1928" y="1635"/>
                    <a:pt x="2135" y="1426"/>
                    <a:pt x="2135" y="1170"/>
                  </a:cubicBezTo>
                  <a:lnTo>
                    <a:pt x="2135" y="909"/>
                  </a:lnTo>
                  <a:cubicBezTo>
                    <a:pt x="2135" y="576"/>
                    <a:pt x="2252" y="255"/>
                    <a:pt x="24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9"/>
            <p:cNvSpPr/>
            <p:nvPr/>
          </p:nvSpPr>
          <p:spPr>
            <a:xfrm>
              <a:off x="2835295" y="1035961"/>
              <a:ext cx="33914" cy="73830"/>
            </a:xfrm>
            <a:custGeom>
              <a:rect b="b" l="l" r="r" t="t"/>
              <a:pathLst>
                <a:path extrusionOk="0" h="1907" w="876">
                  <a:moveTo>
                    <a:pt x="439" y="0"/>
                  </a:moveTo>
                  <a:cubicBezTo>
                    <a:pt x="439" y="0"/>
                    <a:pt x="0" y="212"/>
                    <a:pt x="0" y="667"/>
                  </a:cubicBezTo>
                  <a:lnTo>
                    <a:pt x="0" y="1906"/>
                  </a:lnTo>
                  <a:lnTo>
                    <a:pt x="875" y="1906"/>
                  </a:lnTo>
                  <a:lnTo>
                    <a:pt x="875" y="667"/>
                  </a:lnTo>
                  <a:cubicBezTo>
                    <a:pt x="875" y="212"/>
                    <a:pt x="439" y="0"/>
                    <a:pt x="4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9"/>
            <p:cNvSpPr/>
            <p:nvPr/>
          </p:nvSpPr>
          <p:spPr>
            <a:xfrm>
              <a:off x="2362972" y="2100546"/>
              <a:ext cx="100736" cy="572285"/>
            </a:xfrm>
            <a:custGeom>
              <a:rect b="b" l="l" r="r" t="t"/>
              <a:pathLst>
                <a:path extrusionOk="0" h="14782" w="2602">
                  <a:moveTo>
                    <a:pt x="0" y="1"/>
                  </a:moveTo>
                  <a:lnTo>
                    <a:pt x="0" y="14782"/>
                  </a:lnTo>
                  <a:lnTo>
                    <a:pt x="2601" y="14782"/>
                  </a:lnTo>
                  <a:lnTo>
                    <a:pt x="260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9"/>
            <p:cNvSpPr/>
            <p:nvPr/>
          </p:nvSpPr>
          <p:spPr>
            <a:xfrm>
              <a:off x="2154492" y="2100546"/>
              <a:ext cx="208519" cy="572285"/>
            </a:xfrm>
            <a:custGeom>
              <a:rect b="b" l="l" r="r" t="t"/>
              <a:pathLst>
                <a:path extrusionOk="0" h="14782" w="5386">
                  <a:moveTo>
                    <a:pt x="0" y="1"/>
                  </a:moveTo>
                  <a:lnTo>
                    <a:pt x="0" y="14782"/>
                  </a:lnTo>
                  <a:lnTo>
                    <a:pt x="5385" y="14782"/>
                  </a:lnTo>
                  <a:lnTo>
                    <a:pt x="53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9"/>
            <p:cNvSpPr/>
            <p:nvPr/>
          </p:nvSpPr>
          <p:spPr>
            <a:xfrm>
              <a:off x="1707140" y="2100546"/>
              <a:ext cx="447391" cy="572285"/>
            </a:xfrm>
            <a:custGeom>
              <a:rect b="b" l="l" r="r" t="t"/>
              <a:pathLst>
                <a:path extrusionOk="0" h="14782" w="11556">
                  <a:moveTo>
                    <a:pt x="1" y="1"/>
                  </a:moveTo>
                  <a:lnTo>
                    <a:pt x="1" y="14782"/>
                  </a:lnTo>
                  <a:lnTo>
                    <a:pt x="11555" y="14782"/>
                  </a:lnTo>
                  <a:lnTo>
                    <a:pt x="1155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9"/>
            <p:cNvSpPr/>
            <p:nvPr/>
          </p:nvSpPr>
          <p:spPr>
            <a:xfrm>
              <a:off x="1707140" y="2202870"/>
              <a:ext cx="351377" cy="470039"/>
            </a:xfrm>
            <a:custGeom>
              <a:rect b="b" l="l" r="r" t="t"/>
              <a:pathLst>
                <a:path extrusionOk="0" h="12141" w="9076">
                  <a:moveTo>
                    <a:pt x="358" y="0"/>
                  </a:moveTo>
                  <a:cubicBezTo>
                    <a:pt x="161" y="0"/>
                    <a:pt x="1" y="159"/>
                    <a:pt x="1" y="357"/>
                  </a:cubicBezTo>
                  <a:lnTo>
                    <a:pt x="1" y="12140"/>
                  </a:lnTo>
                  <a:lnTo>
                    <a:pt x="9075" y="12140"/>
                  </a:lnTo>
                  <a:lnTo>
                    <a:pt x="9075" y="357"/>
                  </a:lnTo>
                  <a:cubicBezTo>
                    <a:pt x="9075" y="159"/>
                    <a:pt x="8915" y="0"/>
                    <a:pt x="87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9"/>
            <p:cNvSpPr/>
            <p:nvPr/>
          </p:nvSpPr>
          <p:spPr>
            <a:xfrm>
              <a:off x="1902419" y="2435431"/>
              <a:ext cx="156099" cy="237400"/>
            </a:xfrm>
            <a:custGeom>
              <a:rect b="b" l="l" r="r" t="t"/>
              <a:pathLst>
                <a:path extrusionOk="0" h="6132" w="4032">
                  <a:moveTo>
                    <a:pt x="2016" y="0"/>
                  </a:moveTo>
                  <a:cubicBezTo>
                    <a:pt x="904" y="0"/>
                    <a:pt x="1" y="902"/>
                    <a:pt x="1" y="2014"/>
                  </a:cubicBezTo>
                  <a:lnTo>
                    <a:pt x="1" y="6132"/>
                  </a:lnTo>
                  <a:lnTo>
                    <a:pt x="4031" y="6132"/>
                  </a:lnTo>
                  <a:lnTo>
                    <a:pt x="4031" y="2014"/>
                  </a:lnTo>
                  <a:cubicBezTo>
                    <a:pt x="4031" y="902"/>
                    <a:pt x="3129" y="0"/>
                    <a:pt x="20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9"/>
            <p:cNvSpPr/>
            <p:nvPr/>
          </p:nvSpPr>
          <p:spPr>
            <a:xfrm>
              <a:off x="1707140" y="2100546"/>
              <a:ext cx="447391" cy="69919"/>
            </a:xfrm>
            <a:custGeom>
              <a:rect b="b" l="l" r="r" t="t"/>
              <a:pathLst>
                <a:path extrusionOk="0" h="1806" w="11556">
                  <a:moveTo>
                    <a:pt x="1" y="1"/>
                  </a:moveTo>
                  <a:lnTo>
                    <a:pt x="1" y="1806"/>
                  </a:lnTo>
                  <a:lnTo>
                    <a:pt x="11555" y="1806"/>
                  </a:lnTo>
                  <a:lnTo>
                    <a:pt x="1155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9"/>
            <p:cNvSpPr/>
            <p:nvPr/>
          </p:nvSpPr>
          <p:spPr>
            <a:xfrm>
              <a:off x="2154492" y="2100546"/>
              <a:ext cx="208519" cy="69919"/>
            </a:xfrm>
            <a:custGeom>
              <a:rect b="b" l="l" r="r" t="t"/>
              <a:pathLst>
                <a:path extrusionOk="0" h="1806" w="5386">
                  <a:moveTo>
                    <a:pt x="0" y="1"/>
                  </a:moveTo>
                  <a:lnTo>
                    <a:pt x="0" y="1806"/>
                  </a:lnTo>
                  <a:lnTo>
                    <a:pt x="5385" y="1806"/>
                  </a:lnTo>
                  <a:lnTo>
                    <a:pt x="53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9"/>
            <p:cNvSpPr/>
            <p:nvPr/>
          </p:nvSpPr>
          <p:spPr>
            <a:xfrm>
              <a:off x="2362972" y="2100546"/>
              <a:ext cx="100736" cy="69919"/>
            </a:xfrm>
            <a:custGeom>
              <a:rect b="b" l="l" r="r" t="t"/>
              <a:pathLst>
                <a:path extrusionOk="0" h="1806" w="2602">
                  <a:moveTo>
                    <a:pt x="0" y="1"/>
                  </a:moveTo>
                  <a:lnTo>
                    <a:pt x="0" y="1806"/>
                  </a:lnTo>
                  <a:lnTo>
                    <a:pt x="2601" y="1806"/>
                  </a:lnTo>
                  <a:lnTo>
                    <a:pt x="260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9"/>
            <p:cNvSpPr/>
            <p:nvPr/>
          </p:nvSpPr>
          <p:spPr>
            <a:xfrm>
              <a:off x="1707140" y="2672870"/>
              <a:ext cx="831559" cy="64035"/>
            </a:xfrm>
            <a:custGeom>
              <a:rect b="b" l="l" r="r" t="t"/>
              <a:pathLst>
                <a:path extrusionOk="0" h="1654" w="21479">
                  <a:moveTo>
                    <a:pt x="1" y="0"/>
                  </a:moveTo>
                  <a:lnTo>
                    <a:pt x="1" y="1653"/>
                  </a:lnTo>
                  <a:lnTo>
                    <a:pt x="21478" y="1653"/>
                  </a:lnTo>
                  <a:lnTo>
                    <a:pt x="2147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9"/>
            <p:cNvSpPr/>
            <p:nvPr/>
          </p:nvSpPr>
          <p:spPr>
            <a:xfrm>
              <a:off x="2362972" y="2079950"/>
              <a:ext cx="131205" cy="20635"/>
            </a:xfrm>
            <a:custGeom>
              <a:rect b="b" l="l" r="r" t="t"/>
              <a:pathLst>
                <a:path extrusionOk="0" h="533" w="3389">
                  <a:moveTo>
                    <a:pt x="0" y="0"/>
                  </a:moveTo>
                  <a:lnTo>
                    <a:pt x="0" y="533"/>
                  </a:lnTo>
                  <a:lnTo>
                    <a:pt x="3389" y="533"/>
                  </a:lnTo>
                  <a:lnTo>
                    <a:pt x="338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9"/>
            <p:cNvSpPr/>
            <p:nvPr/>
          </p:nvSpPr>
          <p:spPr>
            <a:xfrm>
              <a:off x="1707140" y="2079950"/>
              <a:ext cx="655871" cy="20635"/>
            </a:xfrm>
            <a:custGeom>
              <a:rect b="b" l="l" r="r" t="t"/>
              <a:pathLst>
                <a:path extrusionOk="0" h="533" w="16941">
                  <a:moveTo>
                    <a:pt x="1" y="0"/>
                  </a:moveTo>
                  <a:lnTo>
                    <a:pt x="1" y="533"/>
                  </a:lnTo>
                  <a:lnTo>
                    <a:pt x="16940" y="533"/>
                  </a:lnTo>
                  <a:lnTo>
                    <a:pt x="1694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9"/>
            <p:cNvSpPr/>
            <p:nvPr/>
          </p:nvSpPr>
          <p:spPr>
            <a:xfrm>
              <a:off x="2362972" y="1979678"/>
              <a:ext cx="77275" cy="100311"/>
            </a:xfrm>
            <a:custGeom>
              <a:rect b="b" l="l" r="r" t="t"/>
              <a:pathLst>
                <a:path extrusionOk="0" h="2591" w="1996">
                  <a:moveTo>
                    <a:pt x="0" y="1"/>
                  </a:moveTo>
                  <a:lnTo>
                    <a:pt x="0" y="2590"/>
                  </a:lnTo>
                  <a:lnTo>
                    <a:pt x="1996" y="2590"/>
                  </a:lnTo>
                  <a:lnTo>
                    <a:pt x="199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9"/>
            <p:cNvSpPr/>
            <p:nvPr/>
          </p:nvSpPr>
          <p:spPr>
            <a:xfrm>
              <a:off x="2168584" y="1979678"/>
              <a:ext cx="194427" cy="100311"/>
            </a:xfrm>
            <a:custGeom>
              <a:rect b="b" l="l" r="r" t="t"/>
              <a:pathLst>
                <a:path extrusionOk="0" h="2591" w="5022">
                  <a:moveTo>
                    <a:pt x="0" y="1"/>
                  </a:moveTo>
                  <a:lnTo>
                    <a:pt x="0" y="2590"/>
                  </a:lnTo>
                  <a:lnTo>
                    <a:pt x="5021" y="2590"/>
                  </a:lnTo>
                  <a:lnTo>
                    <a:pt x="50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9"/>
            <p:cNvSpPr/>
            <p:nvPr/>
          </p:nvSpPr>
          <p:spPr>
            <a:xfrm>
              <a:off x="1817168" y="1834303"/>
              <a:ext cx="473213" cy="245685"/>
            </a:xfrm>
            <a:custGeom>
              <a:rect b="b" l="l" r="r" t="t"/>
              <a:pathLst>
                <a:path extrusionOk="0" h="6346" w="12223">
                  <a:moveTo>
                    <a:pt x="1" y="0"/>
                  </a:moveTo>
                  <a:lnTo>
                    <a:pt x="7262" y="6345"/>
                  </a:lnTo>
                  <a:lnTo>
                    <a:pt x="9077" y="6345"/>
                  </a:lnTo>
                  <a:lnTo>
                    <a:pt x="9077" y="3756"/>
                  </a:lnTo>
                  <a:lnTo>
                    <a:pt x="12222" y="3756"/>
                  </a:lnTo>
                  <a:lnTo>
                    <a:pt x="76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9"/>
            <p:cNvSpPr/>
            <p:nvPr/>
          </p:nvSpPr>
          <p:spPr>
            <a:xfrm>
              <a:off x="2124759" y="1961327"/>
              <a:ext cx="31437" cy="118003"/>
            </a:xfrm>
            <a:custGeom>
              <a:rect b="b" l="l" r="r" t="t"/>
              <a:pathLst>
                <a:path extrusionOk="0" h="3048" w="812">
                  <a:moveTo>
                    <a:pt x="0" y="0"/>
                  </a:moveTo>
                  <a:lnTo>
                    <a:pt x="0" y="3048"/>
                  </a:lnTo>
                  <a:lnTo>
                    <a:pt x="811" y="3048"/>
                  </a:lnTo>
                  <a:lnTo>
                    <a:pt x="8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9"/>
            <p:cNvSpPr/>
            <p:nvPr/>
          </p:nvSpPr>
          <p:spPr>
            <a:xfrm>
              <a:off x="2096187" y="1902713"/>
              <a:ext cx="88541" cy="58653"/>
            </a:xfrm>
            <a:custGeom>
              <a:rect b="b" l="l" r="r" t="t"/>
              <a:pathLst>
                <a:path extrusionOk="0" h="1515" w="2287">
                  <a:moveTo>
                    <a:pt x="1" y="0"/>
                  </a:moveTo>
                  <a:cubicBezTo>
                    <a:pt x="199" y="235"/>
                    <a:pt x="308" y="535"/>
                    <a:pt x="308" y="842"/>
                  </a:cubicBezTo>
                  <a:lnTo>
                    <a:pt x="308" y="1086"/>
                  </a:lnTo>
                  <a:cubicBezTo>
                    <a:pt x="308" y="1322"/>
                    <a:pt x="500" y="1514"/>
                    <a:pt x="738" y="1514"/>
                  </a:cubicBezTo>
                  <a:lnTo>
                    <a:pt x="1549" y="1514"/>
                  </a:lnTo>
                  <a:cubicBezTo>
                    <a:pt x="1786" y="1514"/>
                    <a:pt x="1979" y="1322"/>
                    <a:pt x="1979" y="1086"/>
                  </a:cubicBezTo>
                  <a:lnTo>
                    <a:pt x="1979" y="842"/>
                  </a:lnTo>
                  <a:cubicBezTo>
                    <a:pt x="1979" y="535"/>
                    <a:pt x="2088" y="235"/>
                    <a:pt x="22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9"/>
            <p:cNvSpPr/>
            <p:nvPr/>
          </p:nvSpPr>
          <p:spPr>
            <a:xfrm>
              <a:off x="2124759" y="1834303"/>
              <a:ext cx="31437" cy="68448"/>
            </a:xfrm>
            <a:custGeom>
              <a:rect b="b" l="l" r="r" t="t"/>
              <a:pathLst>
                <a:path extrusionOk="0" h="1768" w="812">
                  <a:moveTo>
                    <a:pt x="406" y="0"/>
                  </a:moveTo>
                  <a:cubicBezTo>
                    <a:pt x="406" y="0"/>
                    <a:pt x="0" y="197"/>
                    <a:pt x="0" y="617"/>
                  </a:cubicBezTo>
                  <a:lnTo>
                    <a:pt x="0" y="1767"/>
                  </a:lnTo>
                  <a:lnTo>
                    <a:pt x="811" y="1767"/>
                  </a:lnTo>
                  <a:lnTo>
                    <a:pt x="811" y="617"/>
                  </a:lnTo>
                  <a:cubicBezTo>
                    <a:pt x="811" y="197"/>
                    <a:pt x="406" y="0"/>
                    <a:pt x="4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9"/>
            <p:cNvSpPr/>
            <p:nvPr/>
          </p:nvSpPr>
          <p:spPr>
            <a:xfrm>
              <a:off x="2365992" y="1861714"/>
              <a:ext cx="31398" cy="117965"/>
            </a:xfrm>
            <a:custGeom>
              <a:rect b="b" l="l" r="r" t="t"/>
              <a:pathLst>
                <a:path extrusionOk="0" h="3047" w="811">
                  <a:moveTo>
                    <a:pt x="0" y="0"/>
                  </a:moveTo>
                  <a:lnTo>
                    <a:pt x="0" y="3046"/>
                  </a:lnTo>
                  <a:lnTo>
                    <a:pt x="811" y="3046"/>
                  </a:lnTo>
                  <a:lnTo>
                    <a:pt x="8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9"/>
            <p:cNvSpPr/>
            <p:nvPr/>
          </p:nvSpPr>
          <p:spPr>
            <a:xfrm>
              <a:off x="2337420" y="1803022"/>
              <a:ext cx="88619" cy="58731"/>
            </a:xfrm>
            <a:custGeom>
              <a:rect b="b" l="l" r="r" t="t"/>
              <a:pathLst>
                <a:path extrusionOk="0" h="1517" w="2289">
                  <a:moveTo>
                    <a:pt x="0" y="1"/>
                  </a:moveTo>
                  <a:cubicBezTo>
                    <a:pt x="200" y="238"/>
                    <a:pt x="310" y="535"/>
                    <a:pt x="310" y="843"/>
                  </a:cubicBezTo>
                  <a:lnTo>
                    <a:pt x="310" y="1086"/>
                  </a:lnTo>
                  <a:cubicBezTo>
                    <a:pt x="310" y="1323"/>
                    <a:pt x="501" y="1516"/>
                    <a:pt x="738" y="1516"/>
                  </a:cubicBezTo>
                  <a:lnTo>
                    <a:pt x="1550" y="1516"/>
                  </a:lnTo>
                  <a:cubicBezTo>
                    <a:pt x="1787" y="1516"/>
                    <a:pt x="1979" y="1323"/>
                    <a:pt x="1979" y="1086"/>
                  </a:cubicBezTo>
                  <a:lnTo>
                    <a:pt x="1979" y="843"/>
                  </a:lnTo>
                  <a:cubicBezTo>
                    <a:pt x="1979" y="535"/>
                    <a:pt x="2088" y="238"/>
                    <a:pt x="22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9"/>
            <p:cNvSpPr/>
            <p:nvPr/>
          </p:nvSpPr>
          <p:spPr>
            <a:xfrm>
              <a:off x="2365992" y="1734690"/>
              <a:ext cx="31475" cy="68371"/>
            </a:xfrm>
            <a:custGeom>
              <a:rect b="b" l="l" r="r" t="t"/>
              <a:pathLst>
                <a:path extrusionOk="0" h="1766" w="813">
                  <a:moveTo>
                    <a:pt x="405" y="1"/>
                  </a:moveTo>
                  <a:cubicBezTo>
                    <a:pt x="405" y="1"/>
                    <a:pt x="0" y="196"/>
                    <a:pt x="0" y="616"/>
                  </a:cubicBezTo>
                  <a:lnTo>
                    <a:pt x="0" y="1766"/>
                  </a:lnTo>
                  <a:lnTo>
                    <a:pt x="812" y="1766"/>
                  </a:lnTo>
                  <a:lnTo>
                    <a:pt x="812" y="616"/>
                  </a:lnTo>
                  <a:cubicBezTo>
                    <a:pt x="812" y="196"/>
                    <a:pt x="405" y="1"/>
                    <a:pt x="4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9"/>
            <p:cNvSpPr/>
            <p:nvPr/>
          </p:nvSpPr>
          <p:spPr>
            <a:xfrm>
              <a:off x="1491624" y="1832368"/>
              <a:ext cx="620756" cy="246963"/>
            </a:xfrm>
            <a:custGeom>
              <a:rect b="b" l="l" r="r" t="t"/>
              <a:pathLst>
                <a:path extrusionOk="0" h="6379" w="16034">
                  <a:moveTo>
                    <a:pt x="8471" y="1"/>
                  </a:moveTo>
                  <a:lnTo>
                    <a:pt x="0" y="6379"/>
                  </a:lnTo>
                  <a:lnTo>
                    <a:pt x="16033" y="6379"/>
                  </a:lnTo>
                  <a:lnTo>
                    <a:pt x="84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9"/>
            <p:cNvSpPr/>
            <p:nvPr/>
          </p:nvSpPr>
          <p:spPr>
            <a:xfrm>
              <a:off x="3158294" y="2859438"/>
              <a:ext cx="65622" cy="65583"/>
            </a:xfrm>
            <a:custGeom>
              <a:rect b="b" l="l" r="r" t="t"/>
              <a:pathLst>
                <a:path extrusionOk="0" h="1694" w="1695">
                  <a:moveTo>
                    <a:pt x="0" y="1"/>
                  </a:moveTo>
                  <a:lnTo>
                    <a:pt x="0" y="1693"/>
                  </a:lnTo>
                  <a:lnTo>
                    <a:pt x="1695" y="1693"/>
                  </a:lnTo>
                  <a:lnTo>
                    <a:pt x="169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9"/>
            <p:cNvSpPr/>
            <p:nvPr/>
          </p:nvSpPr>
          <p:spPr>
            <a:xfrm>
              <a:off x="3125232" y="3110001"/>
              <a:ext cx="131747" cy="231980"/>
            </a:xfrm>
            <a:custGeom>
              <a:rect b="b" l="l" r="r" t="t"/>
              <a:pathLst>
                <a:path extrusionOk="0" h="5992" w="3403">
                  <a:moveTo>
                    <a:pt x="1" y="1"/>
                  </a:moveTo>
                  <a:lnTo>
                    <a:pt x="1" y="5992"/>
                  </a:lnTo>
                  <a:lnTo>
                    <a:pt x="3402" y="5992"/>
                  </a:lnTo>
                  <a:lnTo>
                    <a:pt x="3402" y="1"/>
                  </a:lnTo>
                  <a:close/>
                </a:path>
              </a:pathLst>
            </a:custGeom>
            <a:solidFill>
              <a:srgbClr val="FFB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9"/>
            <p:cNvSpPr/>
            <p:nvPr/>
          </p:nvSpPr>
          <p:spPr>
            <a:xfrm>
              <a:off x="3158294" y="3152820"/>
              <a:ext cx="65622" cy="189161"/>
            </a:xfrm>
            <a:custGeom>
              <a:rect b="b" l="l" r="r" t="t"/>
              <a:pathLst>
                <a:path extrusionOk="0" h="4886" w="1695">
                  <a:moveTo>
                    <a:pt x="0" y="0"/>
                  </a:moveTo>
                  <a:lnTo>
                    <a:pt x="0" y="4886"/>
                  </a:lnTo>
                  <a:lnTo>
                    <a:pt x="1695" y="4886"/>
                  </a:lnTo>
                  <a:lnTo>
                    <a:pt x="1695" y="0"/>
                  </a:lnTo>
                  <a:close/>
                </a:path>
              </a:pathLst>
            </a:custGeom>
            <a:solidFill>
              <a:srgbClr val="4E2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9"/>
            <p:cNvSpPr/>
            <p:nvPr/>
          </p:nvSpPr>
          <p:spPr>
            <a:xfrm>
              <a:off x="3107036" y="3067879"/>
              <a:ext cx="174992" cy="42238"/>
            </a:xfrm>
            <a:custGeom>
              <a:rect b="b" l="l" r="r" t="t"/>
              <a:pathLst>
                <a:path extrusionOk="0" h="1091" w="4520">
                  <a:moveTo>
                    <a:pt x="2172" y="0"/>
                  </a:moveTo>
                  <a:lnTo>
                    <a:pt x="1" y="1091"/>
                  </a:lnTo>
                  <a:lnTo>
                    <a:pt x="4519" y="1091"/>
                  </a:lnTo>
                  <a:lnTo>
                    <a:pt x="2172" y="0"/>
                  </a:lnTo>
                  <a:close/>
                </a:path>
              </a:pathLst>
            </a:custGeom>
            <a:solidFill>
              <a:srgbClr val="FFB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9"/>
            <p:cNvSpPr/>
            <p:nvPr/>
          </p:nvSpPr>
          <p:spPr>
            <a:xfrm>
              <a:off x="2526156" y="2810270"/>
              <a:ext cx="514755" cy="768260"/>
            </a:xfrm>
            <a:custGeom>
              <a:rect b="b" l="l" r="r" t="t"/>
              <a:pathLst>
                <a:path extrusionOk="0" h="19844" w="13296">
                  <a:moveTo>
                    <a:pt x="1" y="0"/>
                  </a:moveTo>
                  <a:lnTo>
                    <a:pt x="1" y="19843"/>
                  </a:lnTo>
                  <a:lnTo>
                    <a:pt x="13296" y="19843"/>
                  </a:lnTo>
                  <a:lnTo>
                    <a:pt x="132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9"/>
            <p:cNvSpPr/>
            <p:nvPr/>
          </p:nvSpPr>
          <p:spPr>
            <a:xfrm>
              <a:off x="3361509" y="2725910"/>
              <a:ext cx="812047" cy="23461"/>
            </a:xfrm>
            <a:custGeom>
              <a:rect b="b" l="l" r="r" t="t"/>
              <a:pathLst>
                <a:path extrusionOk="0" h="606" w="20975">
                  <a:moveTo>
                    <a:pt x="1" y="0"/>
                  </a:moveTo>
                  <a:lnTo>
                    <a:pt x="1" y="606"/>
                  </a:lnTo>
                  <a:lnTo>
                    <a:pt x="20974" y="606"/>
                  </a:lnTo>
                  <a:lnTo>
                    <a:pt x="209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9"/>
            <p:cNvSpPr/>
            <p:nvPr/>
          </p:nvSpPr>
          <p:spPr>
            <a:xfrm>
              <a:off x="4173518" y="2725910"/>
              <a:ext cx="471587" cy="23461"/>
            </a:xfrm>
            <a:custGeom>
              <a:rect b="b" l="l" r="r" t="t"/>
              <a:pathLst>
                <a:path extrusionOk="0" h="606" w="12181">
                  <a:moveTo>
                    <a:pt x="0" y="0"/>
                  </a:moveTo>
                  <a:lnTo>
                    <a:pt x="0" y="606"/>
                  </a:lnTo>
                  <a:lnTo>
                    <a:pt x="12180" y="606"/>
                  </a:lnTo>
                  <a:lnTo>
                    <a:pt x="121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9"/>
            <p:cNvSpPr/>
            <p:nvPr/>
          </p:nvSpPr>
          <p:spPr>
            <a:xfrm>
              <a:off x="4645067" y="2725910"/>
              <a:ext cx="393577" cy="23461"/>
            </a:xfrm>
            <a:custGeom>
              <a:rect b="b" l="l" r="r" t="t"/>
              <a:pathLst>
                <a:path extrusionOk="0" h="606" w="10166">
                  <a:moveTo>
                    <a:pt x="0" y="0"/>
                  </a:moveTo>
                  <a:lnTo>
                    <a:pt x="0" y="606"/>
                  </a:lnTo>
                  <a:lnTo>
                    <a:pt x="10165" y="606"/>
                  </a:lnTo>
                  <a:lnTo>
                    <a:pt x="10165" y="0"/>
                  </a:lnTo>
                  <a:close/>
                </a:path>
              </a:pathLst>
            </a:custGeom>
            <a:solidFill>
              <a:srgbClr val="F5E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9"/>
            <p:cNvSpPr/>
            <p:nvPr/>
          </p:nvSpPr>
          <p:spPr>
            <a:xfrm>
              <a:off x="5038605" y="2725910"/>
              <a:ext cx="135115" cy="23461"/>
            </a:xfrm>
            <a:custGeom>
              <a:rect b="b" l="l" r="r" t="t"/>
              <a:pathLst>
                <a:path extrusionOk="0" h="606" w="3490">
                  <a:moveTo>
                    <a:pt x="0" y="0"/>
                  </a:moveTo>
                  <a:lnTo>
                    <a:pt x="0" y="606"/>
                  </a:lnTo>
                  <a:lnTo>
                    <a:pt x="3489" y="606"/>
                  </a:lnTo>
                  <a:lnTo>
                    <a:pt x="34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9"/>
            <p:cNvSpPr/>
            <p:nvPr/>
          </p:nvSpPr>
          <p:spPr>
            <a:xfrm>
              <a:off x="5173681" y="2725910"/>
              <a:ext cx="1132917" cy="23461"/>
            </a:xfrm>
            <a:custGeom>
              <a:rect b="b" l="l" r="r" t="t"/>
              <a:pathLst>
                <a:path extrusionOk="0" h="606" w="29263">
                  <a:moveTo>
                    <a:pt x="0" y="0"/>
                  </a:moveTo>
                  <a:lnTo>
                    <a:pt x="0" y="606"/>
                  </a:lnTo>
                  <a:lnTo>
                    <a:pt x="29262" y="606"/>
                  </a:lnTo>
                  <a:lnTo>
                    <a:pt x="2926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9"/>
            <p:cNvSpPr/>
            <p:nvPr/>
          </p:nvSpPr>
          <p:spPr>
            <a:xfrm>
              <a:off x="5173681" y="2216885"/>
              <a:ext cx="191678" cy="49981"/>
            </a:xfrm>
            <a:custGeom>
              <a:rect b="b" l="l" r="r" t="t"/>
              <a:pathLst>
                <a:path extrusionOk="0" h="1291" w="4951">
                  <a:moveTo>
                    <a:pt x="0" y="0"/>
                  </a:moveTo>
                  <a:lnTo>
                    <a:pt x="0" y="1291"/>
                  </a:lnTo>
                  <a:lnTo>
                    <a:pt x="4950" y="1291"/>
                  </a:lnTo>
                  <a:lnTo>
                    <a:pt x="495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9"/>
            <p:cNvSpPr/>
            <p:nvPr/>
          </p:nvSpPr>
          <p:spPr>
            <a:xfrm>
              <a:off x="5173681" y="2266827"/>
              <a:ext cx="224082" cy="21874"/>
            </a:xfrm>
            <a:custGeom>
              <a:rect b="b" l="l" r="r" t="t"/>
              <a:pathLst>
                <a:path extrusionOk="0" h="565" w="5788">
                  <a:moveTo>
                    <a:pt x="0" y="1"/>
                  </a:moveTo>
                  <a:lnTo>
                    <a:pt x="0" y="565"/>
                  </a:lnTo>
                  <a:lnTo>
                    <a:pt x="5788" y="565"/>
                  </a:lnTo>
                  <a:lnTo>
                    <a:pt x="57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9"/>
            <p:cNvSpPr/>
            <p:nvPr/>
          </p:nvSpPr>
          <p:spPr>
            <a:xfrm>
              <a:off x="5173681" y="2288663"/>
              <a:ext cx="545765" cy="395125"/>
            </a:xfrm>
            <a:custGeom>
              <a:rect b="b" l="l" r="r" t="t"/>
              <a:pathLst>
                <a:path extrusionOk="0" h="10206" w="14097">
                  <a:moveTo>
                    <a:pt x="0" y="1"/>
                  </a:moveTo>
                  <a:lnTo>
                    <a:pt x="0" y="10206"/>
                  </a:lnTo>
                  <a:lnTo>
                    <a:pt x="14096" y="10206"/>
                  </a:lnTo>
                  <a:lnTo>
                    <a:pt x="14096" y="9168"/>
                  </a:lnTo>
                  <a:cubicBezTo>
                    <a:pt x="5707" y="8796"/>
                    <a:pt x="4950" y="3196"/>
                    <a:pt x="4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9"/>
            <p:cNvSpPr/>
            <p:nvPr/>
          </p:nvSpPr>
          <p:spPr>
            <a:xfrm>
              <a:off x="5173681" y="2684136"/>
              <a:ext cx="1115689" cy="41812"/>
            </a:xfrm>
            <a:custGeom>
              <a:rect b="b" l="l" r="r" t="t"/>
              <a:pathLst>
                <a:path extrusionOk="0" h="1080" w="28818">
                  <a:moveTo>
                    <a:pt x="0" y="0"/>
                  </a:moveTo>
                  <a:lnTo>
                    <a:pt x="0" y="1079"/>
                  </a:lnTo>
                  <a:lnTo>
                    <a:pt x="28817" y="1079"/>
                  </a:lnTo>
                  <a:lnTo>
                    <a:pt x="2881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9"/>
            <p:cNvSpPr/>
            <p:nvPr/>
          </p:nvSpPr>
          <p:spPr>
            <a:xfrm>
              <a:off x="5173681" y="2749332"/>
              <a:ext cx="1115689" cy="829198"/>
            </a:xfrm>
            <a:custGeom>
              <a:rect b="b" l="l" r="r" t="t"/>
              <a:pathLst>
                <a:path extrusionOk="0" h="21418" w="28818">
                  <a:moveTo>
                    <a:pt x="0" y="1"/>
                  </a:moveTo>
                  <a:lnTo>
                    <a:pt x="0" y="21417"/>
                  </a:lnTo>
                  <a:lnTo>
                    <a:pt x="28817" y="21417"/>
                  </a:lnTo>
                  <a:lnTo>
                    <a:pt x="288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9"/>
            <p:cNvSpPr/>
            <p:nvPr/>
          </p:nvSpPr>
          <p:spPr>
            <a:xfrm>
              <a:off x="5300937" y="2773568"/>
              <a:ext cx="78127" cy="109292"/>
            </a:xfrm>
            <a:custGeom>
              <a:rect b="b" l="l" r="r" t="t"/>
              <a:pathLst>
                <a:path extrusionOk="0" h="2823" w="2018">
                  <a:moveTo>
                    <a:pt x="1" y="0"/>
                  </a:moveTo>
                  <a:lnTo>
                    <a:pt x="1" y="2823"/>
                  </a:lnTo>
                  <a:lnTo>
                    <a:pt x="2017" y="2823"/>
                  </a:lnTo>
                  <a:lnTo>
                    <a:pt x="20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9"/>
            <p:cNvSpPr/>
            <p:nvPr/>
          </p:nvSpPr>
          <p:spPr>
            <a:xfrm>
              <a:off x="5653437" y="2773568"/>
              <a:ext cx="78088" cy="109292"/>
            </a:xfrm>
            <a:custGeom>
              <a:rect b="b" l="l" r="r" t="t"/>
              <a:pathLst>
                <a:path extrusionOk="0" h="2823" w="2017">
                  <a:moveTo>
                    <a:pt x="0" y="0"/>
                  </a:moveTo>
                  <a:lnTo>
                    <a:pt x="0" y="2823"/>
                  </a:lnTo>
                  <a:lnTo>
                    <a:pt x="2017" y="2823"/>
                  </a:lnTo>
                  <a:lnTo>
                    <a:pt x="20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9"/>
            <p:cNvSpPr/>
            <p:nvPr/>
          </p:nvSpPr>
          <p:spPr>
            <a:xfrm>
              <a:off x="6005976" y="2773568"/>
              <a:ext cx="78088" cy="109292"/>
            </a:xfrm>
            <a:custGeom>
              <a:rect b="b" l="l" r="r" t="t"/>
              <a:pathLst>
                <a:path extrusionOk="0" h="2823" w="2017">
                  <a:moveTo>
                    <a:pt x="0" y="0"/>
                  </a:moveTo>
                  <a:lnTo>
                    <a:pt x="0" y="2823"/>
                  </a:lnTo>
                  <a:lnTo>
                    <a:pt x="2017" y="2823"/>
                  </a:lnTo>
                  <a:lnTo>
                    <a:pt x="20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9"/>
            <p:cNvSpPr/>
            <p:nvPr/>
          </p:nvSpPr>
          <p:spPr>
            <a:xfrm>
              <a:off x="5411740" y="2749332"/>
              <a:ext cx="189007" cy="829198"/>
            </a:xfrm>
            <a:custGeom>
              <a:rect b="b" l="l" r="r" t="t"/>
              <a:pathLst>
                <a:path extrusionOk="0" h="21418" w="4882">
                  <a:moveTo>
                    <a:pt x="1" y="1"/>
                  </a:moveTo>
                  <a:lnTo>
                    <a:pt x="1" y="21417"/>
                  </a:lnTo>
                  <a:lnTo>
                    <a:pt x="4882" y="21417"/>
                  </a:lnTo>
                  <a:lnTo>
                    <a:pt x="48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9"/>
            <p:cNvSpPr/>
            <p:nvPr/>
          </p:nvSpPr>
          <p:spPr>
            <a:xfrm>
              <a:off x="5764666" y="2749332"/>
              <a:ext cx="189007" cy="829198"/>
            </a:xfrm>
            <a:custGeom>
              <a:rect b="b" l="l" r="r" t="t"/>
              <a:pathLst>
                <a:path extrusionOk="0" h="21418" w="4882">
                  <a:moveTo>
                    <a:pt x="1" y="1"/>
                  </a:moveTo>
                  <a:lnTo>
                    <a:pt x="1" y="21417"/>
                  </a:lnTo>
                  <a:lnTo>
                    <a:pt x="4881" y="21417"/>
                  </a:lnTo>
                  <a:lnTo>
                    <a:pt x="48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9"/>
            <p:cNvSpPr/>
            <p:nvPr/>
          </p:nvSpPr>
          <p:spPr>
            <a:xfrm>
              <a:off x="6125412" y="2749332"/>
              <a:ext cx="163958" cy="829198"/>
            </a:xfrm>
            <a:custGeom>
              <a:rect b="b" l="l" r="r" t="t"/>
              <a:pathLst>
                <a:path extrusionOk="0" h="21418" w="4235">
                  <a:moveTo>
                    <a:pt x="1" y="1"/>
                  </a:moveTo>
                  <a:lnTo>
                    <a:pt x="1" y="21417"/>
                  </a:lnTo>
                  <a:lnTo>
                    <a:pt x="4234" y="21417"/>
                  </a:lnTo>
                  <a:lnTo>
                    <a:pt x="42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9"/>
            <p:cNvSpPr/>
            <p:nvPr/>
          </p:nvSpPr>
          <p:spPr>
            <a:xfrm>
              <a:off x="5738998" y="2932803"/>
              <a:ext cx="139606" cy="182890"/>
            </a:xfrm>
            <a:custGeom>
              <a:rect b="b" l="l" r="r" t="t"/>
              <a:pathLst>
                <a:path extrusionOk="0" h="4724" w="3606">
                  <a:moveTo>
                    <a:pt x="1804" y="0"/>
                  </a:moveTo>
                  <a:cubicBezTo>
                    <a:pt x="1804" y="0"/>
                    <a:pt x="1339" y="624"/>
                    <a:pt x="684" y="1181"/>
                  </a:cubicBezTo>
                  <a:cubicBezTo>
                    <a:pt x="29" y="1739"/>
                    <a:pt x="0" y="2296"/>
                    <a:pt x="0" y="3132"/>
                  </a:cubicBezTo>
                  <a:lnTo>
                    <a:pt x="0" y="4723"/>
                  </a:lnTo>
                  <a:lnTo>
                    <a:pt x="3605" y="4723"/>
                  </a:lnTo>
                  <a:lnTo>
                    <a:pt x="3605" y="3132"/>
                  </a:lnTo>
                  <a:cubicBezTo>
                    <a:pt x="3605" y="2296"/>
                    <a:pt x="3579" y="1739"/>
                    <a:pt x="2922" y="1181"/>
                  </a:cubicBezTo>
                  <a:lnTo>
                    <a:pt x="2924" y="1181"/>
                  </a:lnTo>
                  <a:cubicBezTo>
                    <a:pt x="2267" y="624"/>
                    <a:pt x="1804" y="0"/>
                    <a:pt x="18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9"/>
            <p:cNvSpPr/>
            <p:nvPr/>
          </p:nvSpPr>
          <p:spPr>
            <a:xfrm>
              <a:off x="2653257" y="2691299"/>
              <a:ext cx="295550" cy="464890"/>
            </a:xfrm>
            <a:custGeom>
              <a:rect b="b" l="l" r="r" t="t"/>
              <a:pathLst>
                <a:path extrusionOk="0" h="12008" w="7634">
                  <a:moveTo>
                    <a:pt x="0" y="1"/>
                  </a:moveTo>
                  <a:lnTo>
                    <a:pt x="0" y="12007"/>
                  </a:lnTo>
                  <a:lnTo>
                    <a:pt x="7634" y="12007"/>
                  </a:lnTo>
                  <a:lnTo>
                    <a:pt x="763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9"/>
            <p:cNvSpPr/>
            <p:nvPr/>
          </p:nvSpPr>
          <p:spPr>
            <a:xfrm>
              <a:off x="1932810" y="2908064"/>
              <a:ext cx="720486" cy="248124"/>
            </a:xfrm>
            <a:custGeom>
              <a:rect b="b" l="l" r="r" t="t"/>
              <a:pathLst>
                <a:path extrusionOk="0" h="6409" w="18610">
                  <a:moveTo>
                    <a:pt x="0" y="0"/>
                  </a:moveTo>
                  <a:lnTo>
                    <a:pt x="0" y="6408"/>
                  </a:lnTo>
                  <a:lnTo>
                    <a:pt x="18609" y="6408"/>
                  </a:lnTo>
                  <a:lnTo>
                    <a:pt x="1860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9"/>
            <p:cNvSpPr/>
            <p:nvPr/>
          </p:nvSpPr>
          <p:spPr>
            <a:xfrm>
              <a:off x="3107965" y="2964627"/>
              <a:ext cx="438602" cy="383046"/>
            </a:xfrm>
            <a:custGeom>
              <a:rect b="b" l="l" r="r" t="t"/>
              <a:pathLst>
                <a:path extrusionOk="0" h="9894" w="11329">
                  <a:moveTo>
                    <a:pt x="0" y="0"/>
                  </a:moveTo>
                  <a:lnTo>
                    <a:pt x="0" y="9894"/>
                  </a:lnTo>
                  <a:lnTo>
                    <a:pt x="11328" y="9894"/>
                  </a:lnTo>
                  <a:lnTo>
                    <a:pt x="1132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9"/>
            <p:cNvSpPr/>
            <p:nvPr/>
          </p:nvSpPr>
          <p:spPr>
            <a:xfrm>
              <a:off x="3285512" y="3205898"/>
              <a:ext cx="58498" cy="141774"/>
            </a:xfrm>
            <a:custGeom>
              <a:rect b="b" l="l" r="r" t="t"/>
              <a:pathLst>
                <a:path extrusionOk="0" h="3662" w="1511">
                  <a:moveTo>
                    <a:pt x="0" y="1"/>
                  </a:moveTo>
                  <a:lnTo>
                    <a:pt x="0" y="3662"/>
                  </a:lnTo>
                  <a:lnTo>
                    <a:pt x="1511" y="3662"/>
                  </a:lnTo>
                  <a:lnTo>
                    <a:pt x="15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9"/>
            <p:cNvSpPr/>
            <p:nvPr/>
          </p:nvSpPr>
          <p:spPr>
            <a:xfrm>
              <a:off x="3107965" y="2998580"/>
              <a:ext cx="438602" cy="27255"/>
            </a:xfrm>
            <a:custGeom>
              <a:rect b="b" l="l" r="r" t="t"/>
              <a:pathLst>
                <a:path extrusionOk="0" h="704" w="11329">
                  <a:moveTo>
                    <a:pt x="0" y="0"/>
                  </a:moveTo>
                  <a:lnTo>
                    <a:pt x="0" y="703"/>
                  </a:lnTo>
                  <a:lnTo>
                    <a:pt x="11328" y="703"/>
                  </a:lnTo>
                  <a:lnTo>
                    <a:pt x="1132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9"/>
            <p:cNvSpPr/>
            <p:nvPr/>
          </p:nvSpPr>
          <p:spPr>
            <a:xfrm>
              <a:off x="3480171" y="3025796"/>
              <a:ext cx="26597" cy="321877"/>
            </a:xfrm>
            <a:custGeom>
              <a:rect b="b" l="l" r="r" t="t"/>
              <a:pathLst>
                <a:path extrusionOk="0" h="8314" w="687">
                  <a:moveTo>
                    <a:pt x="0" y="0"/>
                  </a:moveTo>
                  <a:lnTo>
                    <a:pt x="0" y="8314"/>
                  </a:lnTo>
                  <a:lnTo>
                    <a:pt x="687" y="8314"/>
                  </a:lnTo>
                  <a:lnTo>
                    <a:pt x="6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9"/>
            <p:cNvSpPr/>
            <p:nvPr/>
          </p:nvSpPr>
          <p:spPr>
            <a:xfrm>
              <a:off x="1932810" y="2859012"/>
              <a:ext cx="720486" cy="49091"/>
            </a:xfrm>
            <a:custGeom>
              <a:rect b="b" l="l" r="r" t="t"/>
              <a:pathLst>
                <a:path extrusionOk="0" h="1268" w="18610">
                  <a:moveTo>
                    <a:pt x="0" y="0"/>
                  </a:moveTo>
                  <a:lnTo>
                    <a:pt x="0" y="1267"/>
                  </a:lnTo>
                  <a:lnTo>
                    <a:pt x="18609" y="1267"/>
                  </a:lnTo>
                  <a:lnTo>
                    <a:pt x="1860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9"/>
            <p:cNvSpPr/>
            <p:nvPr/>
          </p:nvSpPr>
          <p:spPr>
            <a:xfrm>
              <a:off x="2034398" y="2719290"/>
              <a:ext cx="533454" cy="139761"/>
            </a:xfrm>
            <a:custGeom>
              <a:rect b="b" l="l" r="r" t="t"/>
              <a:pathLst>
                <a:path extrusionOk="0" h="3610" w="13779">
                  <a:moveTo>
                    <a:pt x="3938" y="1"/>
                  </a:moveTo>
                  <a:cubicBezTo>
                    <a:pt x="1509" y="722"/>
                    <a:pt x="0" y="3609"/>
                    <a:pt x="0" y="3609"/>
                  </a:cubicBezTo>
                  <a:lnTo>
                    <a:pt x="13778" y="3609"/>
                  </a:lnTo>
                  <a:cubicBezTo>
                    <a:pt x="12466" y="1187"/>
                    <a:pt x="10497" y="1"/>
                    <a:pt x="104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9"/>
            <p:cNvSpPr/>
            <p:nvPr/>
          </p:nvSpPr>
          <p:spPr>
            <a:xfrm>
              <a:off x="2196962" y="2691299"/>
              <a:ext cx="228612" cy="27991"/>
            </a:xfrm>
            <a:custGeom>
              <a:rect b="b" l="l" r="r" t="t"/>
              <a:pathLst>
                <a:path extrusionOk="0" h="723" w="5905">
                  <a:moveTo>
                    <a:pt x="0" y="1"/>
                  </a:moveTo>
                  <a:lnTo>
                    <a:pt x="0" y="722"/>
                  </a:lnTo>
                  <a:lnTo>
                    <a:pt x="5905" y="722"/>
                  </a:lnTo>
                  <a:lnTo>
                    <a:pt x="59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9"/>
            <p:cNvSpPr/>
            <p:nvPr/>
          </p:nvSpPr>
          <p:spPr>
            <a:xfrm>
              <a:off x="2237613" y="2538916"/>
              <a:ext cx="152421" cy="152421"/>
            </a:xfrm>
            <a:custGeom>
              <a:rect b="b" l="l" r="r" t="t"/>
              <a:pathLst>
                <a:path extrusionOk="0" h="3937" w="3937">
                  <a:moveTo>
                    <a:pt x="1" y="1"/>
                  </a:moveTo>
                  <a:lnTo>
                    <a:pt x="1" y="3937"/>
                  </a:lnTo>
                  <a:lnTo>
                    <a:pt x="3936" y="3937"/>
                  </a:lnTo>
                  <a:lnTo>
                    <a:pt x="39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9"/>
            <p:cNvSpPr/>
            <p:nvPr/>
          </p:nvSpPr>
          <p:spPr>
            <a:xfrm>
              <a:off x="2252867" y="2591143"/>
              <a:ext cx="52498" cy="79250"/>
            </a:xfrm>
            <a:custGeom>
              <a:rect b="b" l="l" r="r" t="t"/>
              <a:pathLst>
                <a:path extrusionOk="0" h="2047" w="1356">
                  <a:moveTo>
                    <a:pt x="0" y="0"/>
                  </a:moveTo>
                  <a:lnTo>
                    <a:pt x="0" y="2047"/>
                  </a:lnTo>
                  <a:lnTo>
                    <a:pt x="1355" y="2047"/>
                  </a:lnTo>
                  <a:lnTo>
                    <a:pt x="13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9"/>
            <p:cNvSpPr/>
            <p:nvPr/>
          </p:nvSpPr>
          <p:spPr>
            <a:xfrm>
              <a:off x="2325690" y="2591143"/>
              <a:ext cx="52498" cy="79250"/>
            </a:xfrm>
            <a:custGeom>
              <a:rect b="b" l="l" r="r" t="t"/>
              <a:pathLst>
                <a:path extrusionOk="0" h="2047" w="1356">
                  <a:moveTo>
                    <a:pt x="0" y="0"/>
                  </a:moveTo>
                  <a:lnTo>
                    <a:pt x="0" y="2047"/>
                  </a:lnTo>
                  <a:lnTo>
                    <a:pt x="1355" y="2047"/>
                  </a:lnTo>
                  <a:lnTo>
                    <a:pt x="13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9"/>
            <p:cNvSpPr/>
            <p:nvPr/>
          </p:nvSpPr>
          <p:spPr>
            <a:xfrm>
              <a:off x="2196962" y="2404111"/>
              <a:ext cx="228612" cy="137090"/>
            </a:xfrm>
            <a:custGeom>
              <a:rect b="b" l="l" r="r" t="t"/>
              <a:pathLst>
                <a:path extrusionOk="0" h="3541" w="5905">
                  <a:moveTo>
                    <a:pt x="2988" y="0"/>
                  </a:moveTo>
                  <a:lnTo>
                    <a:pt x="0" y="3483"/>
                  </a:lnTo>
                  <a:cubicBezTo>
                    <a:pt x="66" y="3526"/>
                    <a:pt x="744" y="3541"/>
                    <a:pt x="1618" y="3541"/>
                  </a:cubicBezTo>
                  <a:cubicBezTo>
                    <a:pt x="3368" y="3541"/>
                    <a:pt x="5905" y="3483"/>
                    <a:pt x="5905" y="3483"/>
                  </a:cubicBezTo>
                  <a:lnTo>
                    <a:pt x="298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9"/>
            <p:cNvSpPr/>
            <p:nvPr/>
          </p:nvSpPr>
          <p:spPr>
            <a:xfrm>
              <a:off x="1620031" y="3019331"/>
              <a:ext cx="1353786" cy="315179"/>
            </a:xfrm>
            <a:custGeom>
              <a:rect b="b" l="l" r="r" t="t"/>
              <a:pathLst>
                <a:path extrusionOk="0" h="8141" w="34968">
                  <a:moveTo>
                    <a:pt x="0" y="0"/>
                  </a:moveTo>
                  <a:lnTo>
                    <a:pt x="0" y="8140"/>
                  </a:lnTo>
                  <a:lnTo>
                    <a:pt x="34967" y="8140"/>
                  </a:lnTo>
                  <a:lnTo>
                    <a:pt x="349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9"/>
            <p:cNvSpPr/>
            <p:nvPr/>
          </p:nvSpPr>
          <p:spPr>
            <a:xfrm>
              <a:off x="2943775"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9"/>
            <p:cNvSpPr/>
            <p:nvPr/>
          </p:nvSpPr>
          <p:spPr>
            <a:xfrm>
              <a:off x="2918610"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9"/>
            <p:cNvSpPr/>
            <p:nvPr/>
          </p:nvSpPr>
          <p:spPr>
            <a:xfrm>
              <a:off x="2893368" y="3019331"/>
              <a:ext cx="10182" cy="315179"/>
            </a:xfrm>
            <a:custGeom>
              <a:rect b="b" l="l" r="r" t="t"/>
              <a:pathLst>
                <a:path extrusionOk="0" h="8141" w="263">
                  <a:moveTo>
                    <a:pt x="1" y="0"/>
                  </a:moveTo>
                  <a:lnTo>
                    <a:pt x="1"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9"/>
            <p:cNvSpPr/>
            <p:nvPr/>
          </p:nvSpPr>
          <p:spPr>
            <a:xfrm>
              <a:off x="2868203" y="3019331"/>
              <a:ext cx="10143" cy="315179"/>
            </a:xfrm>
            <a:custGeom>
              <a:rect b="b" l="l" r="r" t="t"/>
              <a:pathLst>
                <a:path extrusionOk="0" h="8141" w="262">
                  <a:moveTo>
                    <a:pt x="1" y="0"/>
                  </a:moveTo>
                  <a:lnTo>
                    <a:pt x="1"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9"/>
            <p:cNvSpPr/>
            <p:nvPr/>
          </p:nvSpPr>
          <p:spPr>
            <a:xfrm>
              <a:off x="2843038"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9"/>
            <p:cNvSpPr/>
            <p:nvPr/>
          </p:nvSpPr>
          <p:spPr>
            <a:xfrm>
              <a:off x="2817873"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9"/>
            <p:cNvSpPr/>
            <p:nvPr/>
          </p:nvSpPr>
          <p:spPr>
            <a:xfrm>
              <a:off x="2792670"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9"/>
            <p:cNvSpPr/>
            <p:nvPr/>
          </p:nvSpPr>
          <p:spPr>
            <a:xfrm>
              <a:off x="2767467" y="3019331"/>
              <a:ext cx="10143" cy="315179"/>
            </a:xfrm>
            <a:custGeom>
              <a:rect b="b" l="l" r="r" t="t"/>
              <a:pathLst>
                <a:path extrusionOk="0" h="8141" w="262">
                  <a:moveTo>
                    <a:pt x="0" y="0"/>
                  </a:moveTo>
                  <a:lnTo>
                    <a:pt x="0"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9"/>
            <p:cNvSpPr/>
            <p:nvPr/>
          </p:nvSpPr>
          <p:spPr>
            <a:xfrm>
              <a:off x="2742263" y="3019331"/>
              <a:ext cx="10182" cy="315179"/>
            </a:xfrm>
            <a:custGeom>
              <a:rect b="b" l="l" r="r" t="t"/>
              <a:pathLst>
                <a:path extrusionOk="0" h="8141" w="263">
                  <a:moveTo>
                    <a:pt x="1" y="0"/>
                  </a:moveTo>
                  <a:lnTo>
                    <a:pt x="1"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9"/>
            <p:cNvSpPr/>
            <p:nvPr/>
          </p:nvSpPr>
          <p:spPr>
            <a:xfrm>
              <a:off x="2717098"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9"/>
            <p:cNvSpPr/>
            <p:nvPr/>
          </p:nvSpPr>
          <p:spPr>
            <a:xfrm>
              <a:off x="2691934"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9"/>
            <p:cNvSpPr/>
            <p:nvPr/>
          </p:nvSpPr>
          <p:spPr>
            <a:xfrm>
              <a:off x="2666769"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9"/>
            <p:cNvSpPr/>
            <p:nvPr/>
          </p:nvSpPr>
          <p:spPr>
            <a:xfrm>
              <a:off x="2641604"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9"/>
            <p:cNvSpPr/>
            <p:nvPr/>
          </p:nvSpPr>
          <p:spPr>
            <a:xfrm>
              <a:off x="2616362" y="3019331"/>
              <a:ext cx="10143" cy="315179"/>
            </a:xfrm>
            <a:custGeom>
              <a:rect b="b" l="l" r="r" t="t"/>
              <a:pathLst>
                <a:path extrusionOk="0" h="8141" w="262">
                  <a:moveTo>
                    <a:pt x="0" y="0"/>
                  </a:moveTo>
                  <a:lnTo>
                    <a:pt x="0"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9"/>
            <p:cNvSpPr/>
            <p:nvPr/>
          </p:nvSpPr>
          <p:spPr>
            <a:xfrm>
              <a:off x="2591197"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9"/>
            <p:cNvSpPr/>
            <p:nvPr/>
          </p:nvSpPr>
          <p:spPr>
            <a:xfrm>
              <a:off x="2565994"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9"/>
            <p:cNvSpPr/>
            <p:nvPr/>
          </p:nvSpPr>
          <p:spPr>
            <a:xfrm>
              <a:off x="2540829"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9"/>
            <p:cNvSpPr/>
            <p:nvPr/>
          </p:nvSpPr>
          <p:spPr>
            <a:xfrm>
              <a:off x="2515664"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9"/>
            <p:cNvSpPr/>
            <p:nvPr/>
          </p:nvSpPr>
          <p:spPr>
            <a:xfrm>
              <a:off x="2490422" y="3019331"/>
              <a:ext cx="10182" cy="315179"/>
            </a:xfrm>
            <a:custGeom>
              <a:rect b="b" l="l" r="r" t="t"/>
              <a:pathLst>
                <a:path extrusionOk="0" h="8141" w="263">
                  <a:moveTo>
                    <a:pt x="1" y="0"/>
                  </a:moveTo>
                  <a:lnTo>
                    <a:pt x="1"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9"/>
            <p:cNvSpPr/>
            <p:nvPr/>
          </p:nvSpPr>
          <p:spPr>
            <a:xfrm>
              <a:off x="2465257"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9"/>
            <p:cNvSpPr/>
            <p:nvPr/>
          </p:nvSpPr>
          <p:spPr>
            <a:xfrm>
              <a:off x="2440092"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9"/>
            <p:cNvSpPr/>
            <p:nvPr/>
          </p:nvSpPr>
          <p:spPr>
            <a:xfrm>
              <a:off x="2414928"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9"/>
            <p:cNvSpPr/>
            <p:nvPr/>
          </p:nvSpPr>
          <p:spPr>
            <a:xfrm>
              <a:off x="2389724"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9"/>
            <p:cNvSpPr/>
            <p:nvPr/>
          </p:nvSpPr>
          <p:spPr>
            <a:xfrm>
              <a:off x="2364521" y="3019331"/>
              <a:ext cx="10143" cy="315179"/>
            </a:xfrm>
            <a:custGeom>
              <a:rect b="b" l="l" r="r" t="t"/>
              <a:pathLst>
                <a:path extrusionOk="0" h="8141" w="262">
                  <a:moveTo>
                    <a:pt x="0" y="0"/>
                  </a:moveTo>
                  <a:lnTo>
                    <a:pt x="0"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9"/>
            <p:cNvSpPr/>
            <p:nvPr/>
          </p:nvSpPr>
          <p:spPr>
            <a:xfrm>
              <a:off x="2339317"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9"/>
            <p:cNvSpPr/>
            <p:nvPr/>
          </p:nvSpPr>
          <p:spPr>
            <a:xfrm>
              <a:off x="2314153"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9"/>
            <p:cNvSpPr/>
            <p:nvPr/>
          </p:nvSpPr>
          <p:spPr>
            <a:xfrm>
              <a:off x="2288988"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9"/>
            <p:cNvSpPr/>
            <p:nvPr/>
          </p:nvSpPr>
          <p:spPr>
            <a:xfrm>
              <a:off x="2263823"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9"/>
            <p:cNvSpPr/>
            <p:nvPr/>
          </p:nvSpPr>
          <p:spPr>
            <a:xfrm>
              <a:off x="2238581" y="3019331"/>
              <a:ext cx="10143" cy="315179"/>
            </a:xfrm>
            <a:custGeom>
              <a:rect b="b" l="l" r="r" t="t"/>
              <a:pathLst>
                <a:path extrusionOk="0" h="8141" w="262">
                  <a:moveTo>
                    <a:pt x="0" y="0"/>
                  </a:moveTo>
                  <a:lnTo>
                    <a:pt x="0"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9"/>
            <p:cNvSpPr/>
            <p:nvPr/>
          </p:nvSpPr>
          <p:spPr>
            <a:xfrm>
              <a:off x="2213416"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9"/>
            <p:cNvSpPr/>
            <p:nvPr/>
          </p:nvSpPr>
          <p:spPr>
            <a:xfrm>
              <a:off x="2188213"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9"/>
            <p:cNvSpPr/>
            <p:nvPr/>
          </p:nvSpPr>
          <p:spPr>
            <a:xfrm>
              <a:off x="2163048"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9"/>
            <p:cNvSpPr/>
            <p:nvPr/>
          </p:nvSpPr>
          <p:spPr>
            <a:xfrm>
              <a:off x="2137883"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9"/>
            <p:cNvSpPr/>
            <p:nvPr/>
          </p:nvSpPr>
          <p:spPr>
            <a:xfrm>
              <a:off x="2112641" y="3019331"/>
              <a:ext cx="10182" cy="315179"/>
            </a:xfrm>
            <a:custGeom>
              <a:rect b="b" l="l" r="r" t="t"/>
              <a:pathLst>
                <a:path extrusionOk="0" h="8141" w="263">
                  <a:moveTo>
                    <a:pt x="1" y="0"/>
                  </a:moveTo>
                  <a:lnTo>
                    <a:pt x="1"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9"/>
            <p:cNvSpPr/>
            <p:nvPr/>
          </p:nvSpPr>
          <p:spPr>
            <a:xfrm>
              <a:off x="2087476" y="3019331"/>
              <a:ext cx="10143" cy="315179"/>
            </a:xfrm>
            <a:custGeom>
              <a:rect b="b" l="l" r="r" t="t"/>
              <a:pathLst>
                <a:path extrusionOk="0" h="8141" w="262">
                  <a:moveTo>
                    <a:pt x="1" y="0"/>
                  </a:moveTo>
                  <a:lnTo>
                    <a:pt x="1"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9"/>
            <p:cNvSpPr/>
            <p:nvPr/>
          </p:nvSpPr>
          <p:spPr>
            <a:xfrm>
              <a:off x="2062312"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9"/>
            <p:cNvSpPr/>
            <p:nvPr/>
          </p:nvSpPr>
          <p:spPr>
            <a:xfrm>
              <a:off x="2037147"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9"/>
            <p:cNvSpPr/>
            <p:nvPr/>
          </p:nvSpPr>
          <p:spPr>
            <a:xfrm>
              <a:off x="2011943"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9"/>
            <p:cNvSpPr/>
            <p:nvPr/>
          </p:nvSpPr>
          <p:spPr>
            <a:xfrm>
              <a:off x="1986740" y="3019331"/>
              <a:ext cx="10143" cy="315179"/>
            </a:xfrm>
            <a:custGeom>
              <a:rect b="b" l="l" r="r" t="t"/>
              <a:pathLst>
                <a:path extrusionOk="0" h="8141" w="262">
                  <a:moveTo>
                    <a:pt x="0" y="0"/>
                  </a:moveTo>
                  <a:lnTo>
                    <a:pt x="0"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9"/>
            <p:cNvSpPr/>
            <p:nvPr/>
          </p:nvSpPr>
          <p:spPr>
            <a:xfrm>
              <a:off x="1961536"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9"/>
            <p:cNvSpPr/>
            <p:nvPr/>
          </p:nvSpPr>
          <p:spPr>
            <a:xfrm>
              <a:off x="1936372"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9"/>
            <p:cNvSpPr/>
            <p:nvPr/>
          </p:nvSpPr>
          <p:spPr>
            <a:xfrm>
              <a:off x="1911207"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9"/>
            <p:cNvSpPr/>
            <p:nvPr/>
          </p:nvSpPr>
          <p:spPr>
            <a:xfrm>
              <a:off x="1886042" y="3019331"/>
              <a:ext cx="10105" cy="315179"/>
            </a:xfrm>
            <a:custGeom>
              <a:rect b="b" l="l" r="r" t="t"/>
              <a:pathLst>
                <a:path extrusionOk="0" h="8141" w="261">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9"/>
            <p:cNvSpPr/>
            <p:nvPr/>
          </p:nvSpPr>
          <p:spPr>
            <a:xfrm>
              <a:off x="1860800" y="3019331"/>
              <a:ext cx="10143" cy="315179"/>
            </a:xfrm>
            <a:custGeom>
              <a:rect b="b" l="l" r="r" t="t"/>
              <a:pathLst>
                <a:path extrusionOk="0" h="8141" w="262">
                  <a:moveTo>
                    <a:pt x="1" y="0"/>
                  </a:moveTo>
                  <a:lnTo>
                    <a:pt x="1"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9"/>
            <p:cNvSpPr/>
            <p:nvPr/>
          </p:nvSpPr>
          <p:spPr>
            <a:xfrm>
              <a:off x="1835635" y="3019331"/>
              <a:ext cx="10143" cy="315179"/>
            </a:xfrm>
            <a:custGeom>
              <a:rect b="b" l="l" r="r" t="t"/>
              <a:pathLst>
                <a:path extrusionOk="0" h="8141" w="262">
                  <a:moveTo>
                    <a:pt x="0" y="0"/>
                  </a:moveTo>
                  <a:lnTo>
                    <a:pt x="0" y="8140"/>
                  </a:lnTo>
                  <a:lnTo>
                    <a:pt x="262" y="8140"/>
                  </a:lnTo>
                  <a:lnTo>
                    <a:pt x="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9"/>
            <p:cNvSpPr/>
            <p:nvPr/>
          </p:nvSpPr>
          <p:spPr>
            <a:xfrm>
              <a:off x="1810470" y="3019331"/>
              <a:ext cx="10066" cy="315179"/>
            </a:xfrm>
            <a:custGeom>
              <a:rect b="b" l="l" r="r" t="t"/>
              <a:pathLst>
                <a:path extrusionOk="0" h="8141" w="260">
                  <a:moveTo>
                    <a:pt x="0" y="0"/>
                  </a:moveTo>
                  <a:lnTo>
                    <a:pt x="0"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9"/>
            <p:cNvSpPr/>
            <p:nvPr/>
          </p:nvSpPr>
          <p:spPr>
            <a:xfrm>
              <a:off x="1785267" y="3019331"/>
              <a:ext cx="10105" cy="315179"/>
            </a:xfrm>
            <a:custGeom>
              <a:rect b="b" l="l" r="r" t="t"/>
              <a:pathLst>
                <a:path extrusionOk="0" h="8141" w="261">
                  <a:moveTo>
                    <a:pt x="1" y="0"/>
                  </a:moveTo>
                  <a:lnTo>
                    <a:pt x="1" y="8140"/>
                  </a:lnTo>
                  <a:lnTo>
                    <a:pt x="261" y="8140"/>
                  </a:lnTo>
                  <a:lnTo>
                    <a:pt x="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9"/>
            <p:cNvSpPr/>
            <p:nvPr/>
          </p:nvSpPr>
          <p:spPr>
            <a:xfrm>
              <a:off x="1760102" y="3019331"/>
              <a:ext cx="10105" cy="315179"/>
            </a:xfrm>
            <a:custGeom>
              <a:rect b="b" l="l" r="r" t="t"/>
              <a:pathLst>
                <a:path extrusionOk="0" h="8141" w="261">
                  <a:moveTo>
                    <a:pt x="1" y="0"/>
                  </a:moveTo>
                  <a:lnTo>
                    <a:pt x="1" y="8140"/>
                  </a:lnTo>
                  <a:lnTo>
                    <a:pt x="260" y="8140"/>
                  </a:lnTo>
                  <a:lnTo>
                    <a:pt x="2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9"/>
            <p:cNvSpPr/>
            <p:nvPr/>
          </p:nvSpPr>
          <p:spPr>
            <a:xfrm>
              <a:off x="2174082" y="3235864"/>
              <a:ext cx="342976" cy="274373"/>
            </a:xfrm>
            <a:custGeom>
              <a:rect b="b" l="l" r="r" t="t"/>
              <a:pathLst>
                <a:path extrusionOk="0" h="7087" w="8859">
                  <a:moveTo>
                    <a:pt x="0" y="1"/>
                  </a:moveTo>
                  <a:lnTo>
                    <a:pt x="0" y="7087"/>
                  </a:lnTo>
                  <a:lnTo>
                    <a:pt x="8858" y="7087"/>
                  </a:lnTo>
                  <a:lnTo>
                    <a:pt x="88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9"/>
            <p:cNvSpPr/>
            <p:nvPr/>
          </p:nvSpPr>
          <p:spPr>
            <a:xfrm>
              <a:off x="3895583" y="3170436"/>
              <a:ext cx="450914" cy="635623"/>
            </a:xfrm>
            <a:custGeom>
              <a:rect b="b" l="l" r="r" t="t"/>
              <a:pathLst>
                <a:path extrusionOk="0" h="16418" w="11647">
                  <a:moveTo>
                    <a:pt x="7035" y="0"/>
                  </a:moveTo>
                  <a:lnTo>
                    <a:pt x="7035" y="4199"/>
                  </a:lnTo>
                  <a:lnTo>
                    <a:pt x="567" y="4199"/>
                  </a:lnTo>
                  <a:cubicBezTo>
                    <a:pt x="567" y="4199"/>
                    <a:pt x="1" y="14801"/>
                    <a:pt x="567" y="14801"/>
                  </a:cubicBezTo>
                  <a:cubicBezTo>
                    <a:pt x="1131" y="14801"/>
                    <a:pt x="11646" y="16417"/>
                    <a:pt x="11646" y="16417"/>
                  </a:cubicBezTo>
                  <a:lnTo>
                    <a:pt x="11646" y="1418"/>
                  </a:lnTo>
                  <a:lnTo>
                    <a:pt x="10104" y="1418"/>
                  </a:lnTo>
                  <a:lnTo>
                    <a:pt x="101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9"/>
            <p:cNvSpPr/>
            <p:nvPr/>
          </p:nvSpPr>
          <p:spPr>
            <a:xfrm>
              <a:off x="1620031" y="3334471"/>
              <a:ext cx="1353786" cy="190400"/>
            </a:xfrm>
            <a:custGeom>
              <a:rect b="b" l="l" r="r" t="t"/>
              <a:pathLst>
                <a:path extrusionOk="0" h="4918" w="34968">
                  <a:moveTo>
                    <a:pt x="0" y="0"/>
                  </a:moveTo>
                  <a:lnTo>
                    <a:pt x="0" y="4917"/>
                  </a:lnTo>
                  <a:lnTo>
                    <a:pt x="34967" y="4917"/>
                  </a:lnTo>
                  <a:lnTo>
                    <a:pt x="34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9"/>
            <p:cNvSpPr/>
            <p:nvPr/>
          </p:nvSpPr>
          <p:spPr>
            <a:xfrm>
              <a:off x="1720729" y="3490880"/>
              <a:ext cx="1335939" cy="291524"/>
            </a:xfrm>
            <a:custGeom>
              <a:rect b="b" l="l" r="r" t="t"/>
              <a:pathLst>
                <a:path extrusionOk="0" h="7530" w="34507">
                  <a:moveTo>
                    <a:pt x="0" y="0"/>
                  </a:moveTo>
                  <a:lnTo>
                    <a:pt x="0" y="7530"/>
                  </a:lnTo>
                  <a:lnTo>
                    <a:pt x="34507" y="7530"/>
                  </a:lnTo>
                  <a:lnTo>
                    <a:pt x="345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9"/>
            <p:cNvSpPr/>
            <p:nvPr/>
          </p:nvSpPr>
          <p:spPr>
            <a:xfrm>
              <a:off x="3024418" y="3335168"/>
              <a:ext cx="893116" cy="447313"/>
            </a:xfrm>
            <a:custGeom>
              <a:rect b="b" l="l" r="r" t="t"/>
              <a:pathLst>
                <a:path extrusionOk="0" h="11554" w="23069">
                  <a:moveTo>
                    <a:pt x="1" y="0"/>
                  </a:moveTo>
                  <a:lnTo>
                    <a:pt x="1" y="11553"/>
                  </a:lnTo>
                  <a:lnTo>
                    <a:pt x="23069" y="11553"/>
                  </a:lnTo>
                  <a:lnTo>
                    <a:pt x="230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9"/>
            <p:cNvSpPr/>
            <p:nvPr/>
          </p:nvSpPr>
          <p:spPr>
            <a:xfrm>
              <a:off x="3024418" y="3456927"/>
              <a:ext cx="893116" cy="27255"/>
            </a:xfrm>
            <a:custGeom>
              <a:rect b="b" l="l" r="r" t="t"/>
              <a:pathLst>
                <a:path extrusionOk="0" h="704" w="23069">
                  <a:moveTo>
                    <a:pt x="1" y="0"/>
                  </a:moveTo>
                  <a:lnTo>
                    <a:pt x="1" y="703"/>
                  </a:lnTo>
                  <a:lnTo>
                    <a:pt x="23069" y="703"/>
                  </a:lnTo>
                  <a:lnTo>
                    <a:pt x="2306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9"/>
            <p:cNvSpPr/>
            <p:nvPr/>
          </p:nvSpPr>
          <p:spPr>
            <a:xfrm>
              <a:off x="3156126" y="3524833"/>
              <a:ext cx="67674" cy="111848"/>
            </a:xfrm>
            <a:custGeom>
              <a:rect b="b" l="l" r="r" t="t"/>
              <a:pathLst>
                <a:path extrusionOk="0" h="2889" w="1748">
                  <a:moveTo>
                    <a:pt x="0" y="0"/>
                  </a:moveTo>
                  <a:lnTo>
                    <a:pt x="0" y="2889"/>
                  </a:lnTo>
                  <a:lnTo>
                    <a:pt x="1747" y="2889"/>
                  </a:lnTo>
                  <a:lnTo>
                    <a:pt x="17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9"/>
            <p:cNvSpPr/>
            <p:nvPr/>
          </p:nvSpPr>
          <p:spPr>
            <a:xfrm>
              <a:off x="3330460" y="3524833"/>
              <a:ext cx="67674" cy="111848"/>
            </a:xfrm>
            <a:custGeom>
              <a:rect b="b" l="l" r="r" t="t"/>
              <a:pathLst>
                <a:path extrusionOk="0" h="2889" w="1748">
                  <a:moveTo>
                    <a:pt x="1" y="0"/>
                  </a:moveTo>
                  <a:lnTo>
                    <a:pt x="1" y="2889"/>
                  </a:lnTo>
                  <a:lnTo>
                    <a:pt x="1748" y="2889"/>
                  </a:lnTo>
                  <a:lnTo>
                    <a:pt x="17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9"/>
            <p:cNvSpPr/>
            <p:nvPr/>
          </p:nvSpPr>
          <p:spPr>
            <a:xfrm>
              <a:off x="1832422" y="3671872"/>
              <a:ext cx="1141396" cy="529621"/>
            </a:xfrm>
            <a:custGeom>
              <a:rect b="b" l="l" r="r" t="t"/>
              <a:pathLst>
                <a:path extrusionOk="0" h="13680" w="29482">
                  <a:moveTo>
                    <a:pt x="1" y="1"/>
                  </a:moveTo>
                  <a:lnTo>
                    <a:pt x="1" y="13680"/>
                  </a:lnTo>
                  <a:lnTo>
                    <a:pt x="29481" y="13680"/>
                  </a:lnTo>
                  <a:lnTo>
                    <a:pt x="294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9"/>
            <p:cNvSpPr/>
            <p:nvPr/>
          </p:nvSpPr>
          <p:spPr>
            <a:xfrm>
              <a:off x="1832422" y="3806020"/>
              <a:ext cx="1141396" cy="56446"/>
            </a:xfrm>
            <a:custGeom>
              <a:rect b="b" l="l" r="r" t="t"/>
              <a:pathLst>
                <a:path extrusionOk="0" h="1458" w="29482">
                  <a:moveTo>
                    <a:pt x="1" y="0"/>
                  </a:moveTo>
                  <a:lnTo>
                    <a:pt x="1" y="1458"/>
                  </a:lnTo>
                  <a:lnTo>
                    <a:pt x="29481" y="1458"/>
                  </a:lnTo>
                  <a:lnTo>
                    <a:pt x="2948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9"/>
            <p:cNvSpPr/>
            <p:nvPr/>
          </p:nvSpPr>
          <p:spPr>
            <a:xfrm>
              <a:off x="2059795" y="3919571"/>
              <a:ext cx="76269" cy="121914"/>
            </a:xfrm>
            <a:custGeom>
              <a:rect b="b" l="l" r="r" t="t"/>
              <a:pathLst>
                <a:path extrusionOk="0" h="3149" w="1970">
                  <a:moveTo>
                    <a:pt x="1" y="0"/>
                  </a:moveTo>
                  <a:lnTo>
                    <a:pt x="1" y="3149"/>
                  </a:lnTo>
                  <a:lnTo>
                    <a:pt x="1970" y="3149"/>
                  </a:lnTo>
                  <a:lnTo>
                    <a:pt x="19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9"/>
            <p:cNvSpPr/>
            <p:nvPr/>
          </p:nvSpPr>
          <p:spPr>
            <a:xfrm>
              <a:off x="2673738" y="3919571"/>
              <a:ext cx="76191" cy="121914"/>
            </a:xfrm>
            <a:custGeom>
              <a:rect b="b" l="l" r="r" t="t"/>
              <a:pathLst>
                <a:path extrusionOk="0" h="3149" w="1968">
                  <a:moveTo>
                    <a:pt x="1" y="0"/>
                  </a:moveTo>
                  <a:lnTo>
                    <a:pt x="1" y="3149"/>
                  </a:lnTo>
                  <a:lnTo>
                    <a:pt x="1968" y="3149"/>
                  </a:lnTo>
                  <a:lnTo>
                    <a:pt x="19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9"/>
            <p:cNvSpPr/>
            <p:nvPr/>
          </p:nvSpPr>
          <p:spPr>
            <a:xfrm>
              <a:off x="2973779" y="3743418"/>
              <a:ext cx="1311780" cy="408559"/>
            </a:xfrm>
            <a:custGeom>
              <a:rect b="b" l="l" r="r" t="t"/>
              <a:pathLst>
                <a:path extrusionOk="0" h="10553" w="33883">
                  <a:moveTo>
                    <a:pt x="0" y="1"/>
                  </a:moveTo>
                  <a:lnTo>
                    <a:pt x="0" y="10553"/>
                  </a:lnTo>
                  <a:lnTo>
                    <a:pt x="33883" y="10553"/>
                  </a:lnTo>
                  <a:lnTo>
                    <a:pt x="338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9"/>
            <p:cNvSpPr/>
            <p:nvPr/>
          </p:nvSpPr>
          <p:spPr>
            <a:xfrm>
              <a:off x="4282384" y="3484143"/>
              <a:ext cx="1290177" cy="452578"/>
            </a:xfrm>
            <a:custGeom>
              <a:rect b="b" l="l" r="r" t="t"/>
              <a:pathLst>
                <a:path extrusionOk="0" h="11690" w="33325">
                  <a:moveTo>
                    <a:pt x="1" y="0"/>
                  </a:moveTo>
                  <a:lnTo>
                    <a:pt x="1" y="11689"/>
                  </a:lnTo>
                  <a:lnTo>
                    <a:pt x="33325" y="11689"/>
                  </a:lnTo>
                  <a:lnTo>
                    <a:pt x="3332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9"/>
            <p:cNvSpPr/>
            <p:nvPr/>
          </p:nvSpPr>
          <p:spPr>
            <a:xfrm>
              <a:off x="5081075" y="3019331"/>
              <a:ext cx="374839" cy="652657"/>
            </a:xfrm>
            <a:custGeom>
              <a:rect b="b" l="l" r="r" t="t"/>
              <a:pathLst>
                <a:path extrusionOk="0" h="16858" w="9682">
                  <a:moveTo>
                    <a:pt x="0" y="0"/>
                  </a:moveTo>
                  <a:lnTo>
                    <a:pt x="0" y="16857"/>
                  </a:lnTo>
                  <a:lnTo>
                    <a:pt x="9682" y="16857"/>
                  </a:lnTo>
                  <a:lnTo>
                    <a:pt x="96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9"/>
            <p:cNvSpPr/>
            <p:nvPr/>
          </p:nvSpPr>
          <p:spPr>
            <a:xfrm>
              <a:off x="5550378" y="3257196"/>
              <a:ext cx="555560" cy="894781"/>
            </a:xfrm>
            <a:custGeom>
              <a:rect b="b" l="l" r="r" t="t"/>
              <a:pathLst>
                <a:path extrusionOk="0" h="23112" w="14350">
                  <a:moveTo>
                    <a:pt x="0" y="1"/>
                  </a:moveTo>
                  <a:lnTo>
                    <a:pt x="0" y="23112"/>
                  </a:lnTo>
                  <a:lnTo>
                    <a:pt x="14349" y="23112"/>
                  </a:lnTo>
                  <a:lnTo>
                    <a:pt x="143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9"/>
            <p:cNvSpPr/>
            <p:nvPr/>
          </p:nvSpPr>
          <p:spPr>
            <a:xfrm>
              <a:off x="6075005" y="3524833"/>
              <a:ext cx="587152" cy="676661"/>
            </a:xfrm>
            <a:custGeom>
              <a:rect b="b" l="l" r="r" t="t"/>
              <a:pathLst>
                <a:path extrusionOk="0" h="17478" w="15166">
                  <a:moveTo>
                    <a:pt x="1" y="0"/>
                  </a:moveTo>
                  <a:lnTo>
                    <a:pt x="1" y="17478"/>
                  </a:lnTo>
                  <a:lnTo>
                    <a:pt x="15165" y="17478"/>
                  </a:lnTo>
                  <a:lnTo>
                    <a:pt x="151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9"/>
            <p:cNvSpPr/>
            <p:nvPr/>
          </p:nvSpPr>
          <p:spPr>
            <a:xfrm>
              <a:off x="6256153" y="3834204"/>
              <a:ext cx="596559" cy="367289"/>
            </a:xfrm>
            <a:custGeom>
              <a:rect b="b" l="l" r="r" t="t"/>
              <a:pathLst>
                <a:path extrusionOk="0" h="9487" w="15409">
                  <a:moveTo>
                    <a:pt x="0" y="0"/>
                  </a:moveTo>
                  <a:lnTo>
                    <a:pt x="0" y="9487"/>
                  </a:lnTo>
                  <a:lnTo>
                    <a:pt x="15408" y="9487"/>
                  </a:lnTo>
                  <a:lnTo>
                    <a:pt x="154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9"/>
            <p:cNvSpPr/>
            <p:nvPr/>
          </p:nvSpPr>
          <p:spPr>
            <a:xfrm>
              <a:off x="4223073" y="3889063"/>
              <a:ext cx="1458123" cy="346770"/>
            </a:xfrm>
            <a:custGeom>
              <a:rect b="b" l="l" r="r" t="t"/>
              <a:pathLst>
                <a:path extrusionOk="0" h="8957" w="37663">
                  <a:moveTo>
                    <a:pt x="1" y="1"/>
                  </a:moveTo>
                  <a:lnTo>
                    <a:pt x="1" y="8956"/>
                  </a:lnTo>
                  <a:lnTo>
                    <a:pt x="37662" y="8956"/>
                  </a:lnTo>
                  <a:lnTo>
                    <a:pt x="376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9"/>
            <p:cNvSpPr/>
            <p:nvPr/>
          </p:nvSpPr>
          <p:spPr>
            <a:xfrm>
              <a:off x="6461807" y="3012130"/>
              <a:ext cx="417541" cy="417541"/>
            </a:xfrm>
            <a:custGeom>
              <a:rect b="b" l="l" r="r" t="t"/>
              <a:pathLst>
                <a:path extrusionOk="0" h="10785" w="10785">
                  <a:moveTo>
                    <a:pt x="1" y="1"/>
                  </a:moveTo>
                  <a:lnTo>
                    <a:pt x="1" y="10785"/>
                  </a:lnTo>
                  <a:lnTo>
                    <a:pt x="10784" y="10785"/>
                  </a:lnTo>
                  <a:lnTo>
                    <a:pt x="10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9"/>
            <p:cNvSpPr/>
            <p:nvPr/>
          </p:nvSpPr>
          <p:spPr>
            <a:xfrm>
              <a:off x="6256153" y="3148910"/>
              <a:ext cx="169843" cy="465858"/>
            </a:xfrm>
            <a:custGeom>
              <a:rect b="b" l="l" r="r" t="t"/>
              <a:pathLst>
                <a:path extrusionOk="0" h="12033" w="4387">
                  <a:moveTo>
                    <a:pt x="0" y="0"/>
                  </a:moveTo>
                  <a:lnTo>
                    <a:pt x="0" y="12033"/>
                  </a:lnTo>
                  <a:lnTo>
                    <a:pt x="4386" y="12033"/>
                  </a:lnTo>
                  <a:lnTo>
                    <a:pt x="43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9"/>
            <p:cNvSpPr/>
            <p:nvPr/>
          </p:nvSpPr>
          <p:spPr>
            <a:xfrm>
              <a:off x="5714336" y="3084527"/>
              <a:ext cx="189007" cy="285175"/>
            </a:xfrm>
            <a:custGeom>
              <a:rect b="b" l="l" r="r" t="t"/>
              <a:pathLst>
                <a:path extrusionOk="0" h="7366" w="4882">
                  <a:moveTo>
                    <a:pt x="0" y="0"/>
                  </a:moveTo>
                  <a:lnTo>
                    <a:pt x="0" y="7366"/>
                  </a:lnTo>
                  <a:lnTo>
                    <a:pt x="4881" y="7366"/>
                  </a:lnTo>
                  <a:lnTo>
                    <a:pt x="488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9"/>
            <p:cNvSpPr/>
            <p:nvPr/>
          </p:nvSpPr>
          <p:spPr>
            <a:xfrm>
              <a:off x="5714336" y="3084527"/>
              <a:ext cx="94503" cy="285175"/>
            </a:xfrm>
            <a:custGeom>
              <a:rect b="b" l="l" r="r" t="t"/>
              <a:pathLst>
                <a:path extrusionOk="0" h="7366" w="2441">
                  <a:moveTo>
                    <a:pt x="0" y="0"/>
                  </a:moveTo>
                  <a:lnTo>
                    <a:pt x="0" y="7366"/>
                  </a:lnTo>
                  <a:lnTo>
                    <a:pt x="2441" y="7366"/>
                  </a:lnTo>
                  <a:lnTo>
                    <a:pt x="24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9"/>
            <p:cNvSpPr/>
            <p:nvPr/>
          </p:nvSpPr>
          <p:spPr>
            <a:xfrm>
              <a:off x="6353560" y="3318753"/>
              <a:ext cx="723893" cy="917081"/>
            </a:xfrm>
            <a:custGeom>
              <a:rect b="b" l="l" r="r" t="t"/>
              <a:pathLst>
                <a:path extrusionOk="0" h="23688" w="18698">
                  <a:moveTo>
                    <a:pt x="1" y="1"/>
                  </a:moveTo>
                  <a:lnTo>
                    <a:pt x="1" y="23687"/>
                  </a:lnTo>
                  <a:lnTo>
                    <a:pt x="18698" y="23687"/>
                  </a:lnTo>
                  <a:lnTo>
                    <a:pt x="186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9"/>
            <p:cNvSpPr/>
            <p:nvPr/>
          </p:nvSpPr>
          <p:spPr>
            <a:xfrm>
              <a:off x="5681157" y="3491770"/>
              <a:ext cx="80411" cy="122998"/>
            </a:xfrm>
            <a:custGeom>
              <a:rect b="b" l="l" r="r" t="t"/>
              <a:pathLst>
                <a:path extrusionOk="0" h="3177" w="2077">
                  <a:moveTo>
                    <a:pt x="0" y="0"/>
                  </a:moveTo>
                  <a:lnTo>
                    <a:pt x="0" y="3177"/>
                  </a:lnTo>
                  <a:lnTo>
                    <a:pt x="2077" y="3177"/>
                  </a:lnTo>
                  <a:lnTo>
                    <a:pt x="20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9"/>
            <p:cNvSpPr/>
            <p:nvPr/>
          </p:nvSpPr>
          <p:spPr>
            <a:xfrm>
              <a:off x="5878565" y="3510198"/>
              <a:ext cx="75107" cy="126482"/>
            </a:xfrm>
            <a:custGeom>
              <a:rect b="b" l="l" r="r" t="t"/>
              <a:pathLst>
                <a:path extrusionOk="0" h="3267" w="1940">
                  <a:moveTo>
                    <a:pt x="0" y="1"/>
                  </a:moveTo>
                  <a:lnTo>
                    <a:pt x="0" y="3267"/>
                  </a:lnTo>
                  <a:lnTo>
                    <a:pt x="1939" y="3267"/>
                  </a:lnTo>
                  <a:lnTo>
                    <a:pt x="19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9"/>
            <p:cNvSpPr/>
            <p:nvPr/>
          </p:nvSpPr>
          <p:spPr>
            <a:xfrm>
              <a:off x="6554374" y="3148910"/>
              <a:ext cx="87031" cy="86993"/>
            </a:xfrm>
            <a:custGeom>
              <a:rect b="b" l="l" r="r" t="t"/>
              <a:pathLst>
                <a:path extrusionOk="0" h="2247" w="2248">
                  <a:moveTo>
                    <a:pt x="0" y="0"/>
                  </a:moveTo>
                  <a:lnTo>
                    <a:pt x="0" y="2247"/>
                  </a:lnTo>
                  <a:lnTo>
                    <a:pt x="2247" y="2247"/>
                  </a:lnTo>
                  <a:lnTo>
                    <a:pt x="22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9"/>
            <p:cNvSpPr/>
            <p:nvPr/>
          </p:nvSpPr>
          <p:spPr>
            <a:xfrm>
              <a:off x="6461807" y="3636642"/>
              <a:ext cx="92606" cy="140652"/>
            </a:xfrm>
            <a:custGeom>
              <a:rect b="b" l="l" r="r" t="t"/>
              <a:pathLst>
                <a:path extrusionOk="0" h="3633" w="2392">
                  <a:moveTo>
                    <a:pt x="1" y="1"/>
                  </a:moveTo>
                  <a:lnTo>
                    <a:pt x="1" y="3632"/>
                  </a:lnTo>
                  <a:lnTo>
                    <a:pt x="2391" y="3632"/>
                  </a:lnTo>
                  <a:lnTo>
                    <a:pt x="23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9"/>
            <p:cNvSpPr/>
            <p:nvPr/>
          </p:nvSpPr>
          <p:spPr>
            <a:xfrm>
              <a:off x="6669164" y="3636642"/>
              <a:ext cx="92645" cy="140652"/>
            </a:xfrm>
            <a:custGeom>
              <a:rect b="b" l="l" r="r" t="t"/>
              <a:pathLst>
                <a:path extrusionOk="0" h="3633" w="2393">
                  <a:moveTo>
                    <a:pt x="0" y="1"/>
                  </a:moveTo>
                  <a:lnTo>
                    <a:pt x="0" y="3632"/>
                  </a:lnTo>
                  <a:lnTo>
                    <a:pt x="2393" y="3632"/>
                  </a:lnTo>
                  <a:lnTo>
                    <a:pt x="23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9"/>
            <p:cNvSpPr/>
            <p:nvPr/>
          </p:nvSpPr>
          <p:spPr>
            <a:xfrm>
              <a:off x="6876560" y="3636642"/>
              <a:ext cx="92568" cy="140652"/>
            </a:xfrm>
            <a:custGeom>
              <a:rect b="b" l="l" r="r" t="t"/>
              <a:pathLst>
                <a:path extrusionOk="0" h="3633" w="2391">
                  <a:moveTo>
                    <a:pt x="0" y="1"/>
                  </a:moveTo>
                  <a:lnTo>
                    <a:pt x="0" y="3632"/>
                  </a:lnTo>
                  <a:lnTo>
                    <a:pt x="2391" y="3632"/>
                  </a:lnTo>
                  <a:lnTo>
                    <a:pt x="23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9"/>
            <p:cNvSpPr/>
            <p:nvPr/>
          </p:nvSpPr>
          <p:spPr>
            <a:xfrm>
              <a:off x="4475882" y="3566335"/>
              <a:ext cx="92684" cy="140690"/>
            </a:xfrm>
            <a:custGeom>
              <a:rect b="b" l="l" r="r" t="t"/>
              <a:pathLst>
                <a:path extrusionOk="0" h="3634" w="2394">
                  <a:moveTo>
                    <a:pt x="1" y="0"/>
                  </a:moveTo>
                  <a:lnTo>
                    <a:pt x="1" y="3633"/>
                  </a:lnTo>
                  <a:lnTo>
                    <a:pt x="2393" y="3633"/>
                  </a:lnTo>
                  <a:lnTo>
                    <a:pt x="23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 name="Google Shape;2124;p49"/>
          <p:cNvGrpSpPr/>
          <p:nvPr/>
        </p:nvGrpSpPr>
        <p:grpSpPr>
          <a:xfrm flipH="1">
            <a:off x="-3" y="3258731"/>
            <a:ext cx="1209091" cy="1884839"/>
            <a:chOff x="9555263" y="3630600"/>
            <a:chExt cx="759050" cy="1183275"/>
          </a:xfrm>
        </p:grpSpPr>
        <p:sp>
          <p:nvSpPr>
            <p:cNvPr id="2125" name="Google Shape;2125;p49"/>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9"/>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9"/>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9"/>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9"/>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9"/>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9"/>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9"/>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9"/>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9"/>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9"/>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9"/>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9"/>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9"/>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9"/>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 name="Google Shape;2140;p49"/>
          <p:cNvGrpSpPr/>
          <p:nvPr/>
        </p:nvGrpSpPr>
        <p:grpSpPr>
          <a:xfrm>
            <a:off x="1255775" y="3595259"/>
            <a:ext cx="993217" cy="1548315"/>
            <a:chOff x="9555263" y="3630600"/>
            <a:chExt cx="759050" cy="1183275"/>
          </a:xfrm>
        </p:grpSpPr>
        <p:sp>
          <p:nvSpPr>
            <p:cNvPr id="2141" name="Google Shape;2141;p49"/>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9"/>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9"/>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9"/>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9"/>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9"/>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9"/>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9"/>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9"/>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9"/>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9"/>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9"/>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9"/>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9"/>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9"/>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6" name="Google Shape;2156;p49"/>
          <p:cNvSpPr/>
          <p:nvPr/>
        </p:nvSpPr>
        <p:spPr>
          <a:xfrm>
            <a:off x="6821925" y="650825"/>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9"/>
          <p:cNvSpPr/>
          <p:nvPr/>
        </p:nvSpPr>
        <p:spPr>
          <a:xfrm>
            <a:off x="5704200" y="1400974"/>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9"/>
          <p:cNvSpPr/>
          <p:nvPr/>
        </p:nvSpPr>
        <p:spPr>
          <a:xfrm>
            <a:off x="8149426" y="978000"/>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2" name="Shape 2162"/>
        <p:cNvGrpSpPr/>
        <p:nvPr/>
      </p:nvGrpSpPr>
      <p:grpSpPr>
        <a:xfrm>
          <a:off x="0" y="0"/>
          <a:ext cx="0" cy="0"/>
          <a:chOff x="0" y="0"/>
          <a:chExt cx="0" cy="0"/>
        </a:xfrm>
      </p:grpSpPr>
      <p:sp>
        <p:nvSpPr>
          <p:cNvPr id="2163" name="Google Shape;2163;p50"/>
          <p:cNvSpPr txBox="1"/>
          <p:nvPr>
            <p:ph idx="1" type="subTitle"/>
          </p:nvPr>
        </p:nvSpPr>
        <p:spPr>
          <a:xfrm>
            <a:off x="4935400" y="914163"/>
            <a:ext cx="3493500" cy="2087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2164" name="Google Shape;2164;p50"/>
          <p:cNvSpPr txBox="1"/>
          <p:nvPr>
            <p:ph idx="2" type="subTitle"/>
          </p:nvPr>
        </p:nvSpPr>
        <p:spPr>
          <a:xfrm>
            <a:off x="4935400" y="3153438"/>
            <a:ext cx="3493500" cy="487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grpSp>
        <p:nvGrpSpPr>
          <p:cNvPr id="2165" name="Google Shape;2165;p50"/>
          <p:cNvGrpSpPr/>
          <p:nvPr/>
        </p:nvGrpSpPr>
        <p:grpSpPr>
          <a:xfrm>
            <a:off x="-2027885" y="2261840"/>
            <a:ext cx="6400380" cy="2885230"/>
            <a:chOff x="4815827" y="2257940"/>
            <a:chExt cx="6400380" cy="2885230"/>
          </a:xfrm>
        </p:grpSpPr>
        <p:sp>
          <p:nvSpPr>
            <p:cNvPr id="2166" name="Google Shape;2166;p50"/>
            <p:cNvSpPr/>
            <p:nvPr/>
          </p:nvSpPr>
          <p:spPr>
            <a:xfrm>
              <a:off x="10171159" y="3479497"/>
              <a:ext cx="810711" cy="1661058"/>
            </a:xfrm>
            <a:custGeom>
              <a:rect b="b" l="l" r="r" t="t"/>
              <a:pathLst>
                <a:path extrusionOk="0" h="57791" w="28206">
                  <a:moveTo>
                    <a:pt x="6041" y="10555"/>
                  </a:moveTo>
                  <a:cubicBezTo>
                    <a:pt x="7396" y="10555"/>
                    <a:pt x="8492" y="11654"/>
                    <a:pt x="8492" y="13009"/>
                  </a:cubicBezTo>
                  <a:lnTo>
                    <a:pt x="8492" y="18823"/>
                  </a:lnTo>
                  <a:lnTo>
                    <a:pt x="3590" y="18823"/>
                  </a:lnTo>
                  <a:lnTo>
                    <a:pt x="3590" y="13009"/>
                  </a:lnTo>
                  <a:cubicBezTo>
                    <a:pt x="3590" y="11654"/>
                    <a:pt x="4686" y="10555"/>
                    <a:pt x="6041" y="10555"/>
                  </a:cubicBezTo>
                  <a:close/>
                  <a:moveTo>
                    <a:pt x="14103" y="10555"/>
                  </a:moveTo>
                  <a:cubicBezTo>
                    <a:pt x="15455" y="10555"/>
                    <a:pt x="16554" y="11654"/>
                    <a:pt x="16554" y="13009"/>
                  </a:cubicBezTo>
                  <a:lnTo>
                    <a:pt x="16554" y="18823"/>
                  </a:lnTo>
                  <a:lnTo>
                    <a:pt x="11649" y="18823"/>
                  </a:lnTo>
                  <a:lnTo>
                    <a:pt x="11649" y="13009"/>
                  </a:lnTo>
                  <a:cubicBezTo>
                    <a:pt x="11649" y="11654"/>
                    <a:pt x="12748" y="10555"/>
                    <a:pt x="14103" y="10555"/>
                  </a:cubicBezTo>
                  <a:close/>
                  <a:moveTo>
                    <a:pt x="22162" y="10558"/>
                  </a:moveTo>
                  <a:cubicBezTo>
                    <a:pt x="23517" y="10558"/>
                    <a:pt x="24614" y="11654"/>
                    <a:pt x="24614" y="13009"/>
                  </a:cubicBezTo>
                  <a:lnTo>
                    <a:pt x="24616" y="18823"/>
                  </a:lnTo>
                  <a:lnTo>
                    <a:pt x="19711" y="18823"/>
                  </a:lnTo>
                  <a:lnTo>
                    <a:pt x="19711" y="13009"/>
                  </a:lnTo>
                  <a:cubicBezTo>
                    <a:pt x="19711" y="11654"/>
                    <a:pt x="20810" y="10558"/>
                    <a:pt x="22162" y="10558"/>
                  </a:cubicBezTo>
                  <a:close/>
                  <a:moveTo>
                    <a:pt x="6041" y="24063"/>
                  </a:moveTo>
                  <a:cubicBezTo>
                    <a:pt x="7396" y="24063"/>
                    <a:pt x="8492" y="25162"/>
                    <a:pt x="8492" y="26517"/>
                  </a:cubicBezTo>
                  <a:lnTo>
                    <a:pt x="8492" y="32331"/>
                  </a:lnTo>
                  <a:lnTo>
                    <a:pt x="3590" y="32331"/>
                  </a:lnTo>
                  <a:lnTo>
                    <a:pt x="3590" y="26517"/>
                  </a:lnTo>
                  <a:cubicBezTo>
                    <a:pt x="3590" y="25162"/>
                    <a:pt x="4686" y="24063"/>
                    <a:pt x="6041" y="24063"/>
                  </a:cubicBezTo>
                  <a:close/>
                  <a:moveTo>
                    <a:pt x="14103" y="24063"/>
                  </a:moveTo>
                  <a:cubicBezTo>
                    <a:pt x="15455" y="24063"/>
                    <a:pt x="16554" y="25162"/>
                    <a:pt x="16554" y="26517"/>
                  </a:cubicBezTo>
                  <a:lnTo>
                    <a:pt x="16554" y="32331"/>
                  </a:lnTo>
                  <a:lnTo>
                    <a:pt x="11649" y="32331"/>
                  </a:lnTo>
                  <a:lnTo>
                    <a:pt x="11649" y="26517"/>
                  </a:lnTo>
                  <a:cubicBezTo>
                    <a:pt x="11649" y="25162"/>
                    <a:pt x="12748" y="24063"/>
                    <a:pt x="14103" y="24063"/>
                  </a:cubicBezTo>
                  <a:close/>
                  <a:moveTo>
                    <a:pt x="22162" y="24063"/>
                  </a:moveTo>
                  <a:cubicBezTo>
                    <a:pt x="23517" y="24063"/>
                    <a:pt x="24614" y="25162"/>
                    <a:pt x="24614" y="26517"/>
                  </a:cubicBezTo>
                  <a:lnTo>
                    <a:pt x="24616" y="32331"/>
                  </a:lnTo>
                  <a:lnTo>
                    <a:pt x="19711" y="32331"/>
                  </a:lnTo>
                  <a:lnTo>
                    <a:pt x="19711" y="26517"/>
                  </a:lnTo>
                  <a:cubicBezTo>
                    <a:pt x="19711" y="25162"/>
                    <a:pt x="20810" y="24063"/>
                    <a:pt x="22162" y="24063"/>
                  </a:cubicBezTo>
                  <a:close/>
                  <a:moveTo>
                    <a:pt x="6041" y="37571"/>
                  </a:moveTo>
                  <a:cubicBezTo>
                    <a:pt x="7396" y="37571"/>
                    <a:pt x="8492" y="38670"/>
                    <a:pt x="8492" y="40022"/>
                  </a:cubicBezTo>
                  <a:lnTo>
                    <a:pt x="8492" y="45839"/>
                  </a:lnTo>
                  <a:lnTo>
                    <a:pt x="3590" y="45839"/>
                  </a:lnTo>
                  <a:lnTo>
                    <a:pt x="3590" y="40022"/>
                  </a:lnTo>
                  <a:cubicBezTo>
                    <a:pt x="3590" y="38670"/>
                    <a:pt x="4686" y="37571"/>
                    <a:pt x="6041" y="37571"/>
                  </a:cubicBezTo>
                  <a:close/>
                  <a:moveTo>
                    <a:pt x="14103" y="37571"/>
                  </a:moveTo>
                  <a:cubicBezTo>
                    <a:pt x="15455" y="37571"/>
                    <a:pt x="16554" y="38670"/>
                    <a:pt x="16554" y="40022"/>
                  </a:cubicBezTo>
                  <a:lnTo>
                    <a:pt x="16554" y="45839"/>
                  </a:lnTo>
                  <a:lnTo>
                    <a:pt x="11649" y="45839"/>
                  </a:lnTo>
                  <a:lnTo>
                    <a:pt x="11649" y="40022"/>
                  </a:lnTo>
                  <a:cubicBezTo>
                    <a:pt x="11649" y="38670"/>
                    <a:pt x="12748" y="37571"/>
                    <a:pt x="14103" y="37571"/>
                  </a:cubicBezTo>
                  <a:close/>
                  <a:moveTo>
                    <a:pt x="22162" y="37571"/>
                  </a:moveTo>
                  <a:cubicBezTo>
                    <a:pt x="23517" y="37571"/>
                    <a:pt x="24614" y="38670"/>
                    <a:pt x="24614" y="40024"/>
                  </a:cubicBezTo>
                  <a:lnTo>
                    <a:pt x="24616" y="45839"/>
                  </a:lnTo>
                  <a:lnTo>
                    <a:pt x="19711" y="45839"/>
                  </a:lnTo>
                  <a:lnTo>
                    <a:pt x="19711" y="40024"/>
                  </a:lnTo>
                  <a:cubicBezTo>
                    <a:pt x="19711" y="38670"/>
                    <a:pt x="20810" y="37571"/>
                    <a:pt x="22162" y="37571"/>
                  </a:cubicBezTo>
                  <a:close/>
                  <a:moveTo>
                    <a:pt x="0" y="0"/>
                  </a:moveTo>
                  <a:lnTo>
                    <a:pt x="0" y="8094"/>
                  </a:lnTo>
                  <a:lnTo>
                    <a:pt x="898" y="8094"/>
                  </a:lnTo>
                  <a:lnTo>
                    <a:pt x="898" y="57790"/>
                  </a:lnTo>
                  <a:lnTo>
                    <a:pt x="27308" y="57790"/>
                  </a:lnTo>
                  <a:lnTo>
                    <a:pt x="27308" y="8094"/>
                  </a:lnTo>
                  <a:lnTo>
                    <a:pt x="28206" y="8094"/>
                  </a:lnTo>
                  <a:lnTo>
                    <a:pt x="282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0"/>
            <p:cNvSpPr/>
            <p:nvPr/>
          </p:nvSpPr>
          <p:spPr>
            <a:xfrm>
              <a:off x="4943185" y="4061216"/>
              <a:ext cx="526850" cy="1079338"/>
            </a:xfrm>
            <a:custGeom>
              <a:rect b="b" l="l" r="r" t="t"/>
              <a:pathLst>
                <a:path extrusionOk="0" h="37552" w="18330">
                  <a:moveTo>
                    <a:pt x="9166" y="6858"/>
                  </a:moveTo>
                  <a:cubicBezTo>
                    <a:pt x="10044" y="6858"/>
                    <a:pt x="10759" y="7571"/>
                    <a:pt x="10759" y="8451"/>
                  </a:cubicBezTo>
                  <a:lnTo>
                    <a:pt x="10759" y="12230"/>
                  </a:lnTo>
                  <a:lnTo>
                    <a:pt x="7573" y="12230"/>
                  </a:lnTo>
                  <a:lnTo>
                    <a:pt x="7573" y="8451"/>
                  </a:lnTo>
                  <a:cubicBezTo>
                    <a:pt x="7573" y="7571"/>
                    <a:pt x="8286" y="6858"/>
                    <a:pt x="9166" y="6858"/>
                  </a:cubicBezTo>
                  <a:close/>
                  <a:moveTo>
                    <a:pt x="14403" y="6858"/>
                  </a:moveTo>
                  <a:cubicBezTo>
                    <a:pt x="15283" y="6858"/>
                    <a:pt x="15996" y="7571"/>
                    <a:pt x="15996" y="8451"/>
                  </a:cubicBezTo>
                  <a:lnTo>
                    <a:pt x="15996" y="12230"/>
                  </a:lnTo>
                  <a:lnTo>
                    <a:pt x="12810" y="12230"/>
                  </a:lnTo>
                  <a:lnTo>
                    <a:pt x="12810" y="8451"/>
                  </a:lnTo>
                  <a:cubicBezTo>
                    <a:pt x="12810" y="7571"/>
                    <a:pt x="13523" y="6858"/>
                    <a:pt x="14403" y="6858"/>
                  </a:cubicBezTo>
                  <a:close/>
                  <a:moveTo>
                    <a:pt x="3927" y="6858"/>
                  </a:moveTo>
                  <a:cubicBezTo>
                    <a:pt x="4807" y="6858"/>
                    <a:pt x="5520" y="7573"/>
                    <a:pt x="5520" y="8451"/>
                  </a:cubicBezTo>
                  <a:lnTo>
                    <a:pt x="5520" y="12232"/>
                  </a:lnTo>
                  <a:lnTo>
                    <a:pt x="2334" y="12232"/>
                  </a:lnTo>
                  <a:lnTo>
                    <a:pt x="2334" y="8451"/>
                  </a:lnTo>
                  <a:cubicBezTo>
                    <a:pt x="2334" y="7573"/>
                    <a:pt x="3047" y="6858"/>
                    <a:pt x="3927" y="6858"/>
                  </a:cubicBezTo>
                  <a:close/>
                  <a:moveTo>
                    <a:pt x="3927" y="15635"/>
                  </a:moveTo>
                  <a:cubicBezTo>
                    <a:pt x="4807" y="15635"/>
                    <a:pt x="5520" y="16348"/>
                    <a:pt x="5520" y="17228"/>
                  </a:cubicBezTo>
                  <a:lnTo>
                    <a:pt x="5520" y="21007"/>
                  </a:lnTo>
                  <a:lnTo>
                    <a:pt x="2334" y="21007"/>
                  </a:lnTo>
                  <a:lnTo>
                    <a:pt x="2334" y="17228"/>
                  </a:lnTo>
                  <a:cubicBezTo>
                    <a:pt x="2334" y="16348"/>
                    <a:pt x="3047" y="15635"/>
                    <a:pt x="3927" y="15635"/>
                  </a:cubicBezTo>
                  <a:close/>
                  <a:moveTo>
                    <a:pt x="9166" y="15635"/>
                  </a:moveTo>
                  <a:cubicBezTo>
                    <a:pt x="10044" y="15635"/>
                    <a:pt x="10759" y="16348"/>
                    <a:pt x="10759" y="17228"/>
                  </a:cubicBezTo>
                  <a:lnTo>
                    <a:pt x="10759" y="21007"/>
                  </a:lnTo>
                  <a:lnTo>
                    <a:pt x="7573" y="21007"/>
                  </a:lnTo>
                  <a:lnTo>
                    <a:pt x="7573" y="17228"/>
                  </a:lnTo>
                  <a:cubicBezTo>
                    <a:pt x="7573" y="16348"/>
                    <a:pt x="8286" y="15635"/>
                    <a:pt x="9166" y="15635"/>
                  </a:cubicBezTo>
                  <a:close/>
                  <a:moveTo>
                    <a:pt x="14403" y="15635"/>
                  </a:moveTo>
                  <a:cubicBezTo>
                    <a:pt x="15283" y="15635"/>
                    <a:pt x="15996" y="16348"/>
                    <a:pt x="15996" y="17228"/>
                  </a:cubicBezTo>
                  <a:lnTo>
                    <a:pt x="15996" y="21007"/>
                  </a:lnTo>
                  <a:lnTo>
                    <a:pt x="12810" y="21007"/>
                  </a:lnTo>
                  <a:lnTo>
                    <a:pt x="12810" y="17228"/>
                  </a:lnTo>
                  <a:cubicBezTo>
                    <a:pt x="12810" y="16348"/>
                    <a:pt x="13523" y="15635"/>
                    <a:pt x="14403" y="15635"/>
                  </a:cubicBezTo>
                  <a:close/>
                  <a:moveTo>
                    <a:pt x="3927" y="24412"/>
                  </a:moveTo>
                  <a:cubicBezTo>
                    <a:pt x="4807" y="24412"/>
                    <a:pt x="5520" y="25125"/>
                    <a:pt x="5520" y="26006"/>
                  </a:cubicBezTo>
                  <a:lnTo>
                    <a:pt x="5520" y="29785"/>
                  </a:lnTo>
                  <a:lnTo>
                    <a:pt x="2334" y="29785"/>
                  </a:lnTo>
                  <a:lnTo>
                    <a:pt x="2334" y="26006"/>
                  </a:lnTo>
                  <a:cubicBezTo>
                    <a:pt x="2334" y="25125"/>
                    <a:pt x="3047" y="24412"/>
                    <a:pt x="3927" y="24412"/>
                  </a:cubicBezTo>
                  <a:close/>
                  <a:moveTo>
                    <a:pt x="9166" y="24412"/>
                  </a:moveTo>
                  <a:cubicBezTo>
                    <a:pt x="10044" y="24412"/>
                    <a:pt x="10759" y="25125"/>
                    <a:pt x="10759" y="26006"/>
                  </a:cubicBezTo>
                  <a:lnTo>
                    <a:pt x="10759" y="29785"/>
                  </a:lnTo>
                  <a:lnTo>
                    <a:pt x="7573" y="29785"/>
                  </a:lnTo>
                  <a:lnTo>
                    <a:pt x="7573" y="26006"/>
                  </a:lnTo>
                  <a:cubicBezTo>
                    <a:pt x="7573" y="25125"/>
                    <a:pt x="8286" y="24412"/>
                    <a:pt x="9166" y="24412"/>
                  </a:cubicBezTo>
                  <a:close/>
                  <a:moveTo>
                    <a:pt x="14403" y="24412"/>
                  </a:moveTo>
                  <a:cubicBezTo>
                    <a:pt x="15283" y="24412"/>
                    <a:pt x="15996" y="25125"/>
                    <a:pt x="15996" y="26006"/>
                  </a:cubicBezTo>
                  <a:lnTo>
                    <a:pt x="15996" y="29785"/>
                  </a:lnTo>
                  <a:lnTo>
                    <a:pt x="12810" y="29785"/>
                  </a:lnTo>
                  <a:lnTo>
                    <a:pt x="12810" y="26006"/>
                  </a:lnTo>
                  <a:cubicBezTo>
                    <a:pt x="12810" y="25125"/>
                    <a:pt x="13523" y="24412"/>
                    <a:pt x="14403" y="24412"/>
                  </a:cubicBezTo>
                  <a:close/>
                  <a:moveTo>
                    <a:pt x="0" y="1"/>
                  </a:moveTo>
                  <a:lnTo>
                    <a:pt x="0" y="5260"/>
                  </a:lnTo>
                  <a:lnTo>
                    <a:pt x="586" y="5260"/>
                  </a:lnTo>
                  <a:lnTo>
                    <a:pt x="586" y="37551"/>
                  </a:lnTo>
                  <a:lnTo>
                    <a:pt x="17747" y="37551"/>
                  </a:lnTo>
                  <a:lnTo>
                    <a:pt x="17747" y="5260"/>
                  </a:lnTo>
                  <a:lnTo>
                    <a:pt x="18329" y="5260"/>
                  </a:lnTo>
                  <a:lnTo>
                    <a:pt x="183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0"/>
            <p:cNvSpPr/>
            <p:nvPr/>
          </p:nvSpPr>
          <p:spPr>
            <a:xfrm>
              <a:off x="4815827" y="4787050"/>
              <a:ext cx="170845" cy="353504"/>
            </a:xfrm>
            <a:custGeom>
              <a:rect b="b" l="l" r="r" t="t"/>
              <a:pathLst>
                <a:path extrusionOk="0" h="12299" w="5944">
                  <a:moveTo>
                    <a:pt x="1" y="0"/>
                  </a:moveTo>
                  <a:lnTo>
                    <a:pt x="1" y="12298"/>
                  </a:lnTo>
                  <a:lnTo>
                    <a:pt x="5943" y="12298"/>
                  </a:lnTo>
                  <a:lnTo>
                    <a:pt x="59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0"/>
            <p:cNvSpPr/>
            <p:nvPr/>
          </p:nvSpPr>
          <p:spPr>
            <a:xfrm>
              <a:off x="5444483" y="4647822"/>
              <a:ext cx="404177" cy="492733"/>
            </a:xfrm>
            <a:custGeom>
              <a:rect b="b" l="l" r="r" t="t"/>
              <a:pathLst>
                <a:path extrusionOk="0" h="17143" w="14062">
                  <a:moveTo>
                    <a:pt x="1" y="1"/>
                  </a:moveTo>
                  <a:lnTo>
                    <a:pt x="1" y="17142"/>
                  </a:lnTo>
                  <a:lnTo>
                    <a:pt x="14062" y="17142"/>
                  </a:lnTo>
                  <a:lnTo>
                    <a:pt x="14062" y="1"/>
                  </a:lnTo>
                  <a:close/>
                </a:path>
              </a:pathLst>
            </a:custGeom>
            <a:solidFill>
              <a:srgbClr val="ECA2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0"/>
            <p:cNvSpPr/>
            <p:nvPr/>
          </p:nvSpPr>
          <p:spPr>
            <a:xfrm>
              <a:off x="10902483" y="4647822"/>
              <a:ext cx="313724" cy="492733"/>
            </a:xfrm>
            <a:custGeom>
              <a:rect b="b" l="l" r="r" t="t"/>
              <a:pathLst>
                <a:path extrusionOk="0" h="17143" w="10915">
                  <a:moveTo>
                    <a:pt x="1" y="1"/>
                  </a:moveTo>
                  <a:lnTo>
                    <a:pt x="1" y="17142"/>
                  </a:lnTo>
                  <a:lnTo>
                    <a:pt x="10915" y="17142"/>
                  </a:lnTo>
                  <a:lnTo>
                    <a:pt x="109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0"/>
            <p:cNvSpPr/>
            <p:nvPr/>
          </p:nvSpPr>
          <p:spPr>
            <a:xfrm>
              <a:off x="9212481" y="2423583"/>
              <a:ext cx="658864" cy="2716626"/>
            </a:xfrm>
            <a:custGeom>
              <a:rect b="b" l="l" r="r" t="t"/>
              <a:pathLst>
                <a:path extrusionOk="0" h="94516" w="22923">
                  <a:moveTo>
                    <a:pt x="0" y="0"/>
                  </a:moveTo>
                  <a:lnTo>
                    <a:pt x="0" y="94515"/>
                  </a:lnTo>
                  <a:lnTo>
                    <a:pt x="22922" y="94515"/>
                  </a:lnTo>
                  <a:lnTo>
                    <a:pt x="229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0"/>
            <p:cNvSpPr/>
            <p:nvPr/>
          </p:nvSpPr>
          <p:spPr>
            <a:xfrm>
              <a:off x="9370852" y="4333350"/>
              <a:ext cx="341633" cy="560910"/>
            </a:xfrm>
            <a:custGeom>
              <a:rect b="b" l="l" r="r" t="t"/>
              <a:pathLst>
                <a:path extrusionOk="0" h="19515" w="11886">
                  <a:moveTo>
                    <a:pt x="0" y="1"/>
                  </a:moveTo>
                  <a:lnTo>
                    <a:pt x="0" y="19515"/>
                  </a:lnTo>
                  <a:lnTo>
                    <a:pt x="11885" y="19515"/>
                  </a:lnTo>
                  <a:lnTo>
                    <a:pt x="118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0"/>
            <p:cNvSpPr/>
            <p:nvPr/>
          </p:nvSpPr>
          <p:spPr>
            <a:xfrm>
              <a:off x="9257147"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0"/>
            <p:cNvSpPr/>
            <p:nvPr/>
          </p:nvSpPr>
          <p:spPr>
            <a:xfrm>
              <a:off x="9346680" y="2525188"/>
              <a:ext cx="52944" cy="98472"/>
            </a:xfrm>
            <a:custGeom>
              <a:rect b="b" l="l" r="r" t="t"/>
              <a:pathLst>
                <a:path extrusionOk="0" h="3426" w="1842">
                  <a:moveTo>
                    <a:pt x="920" y="1"/>
                  </a:moveTo>
                  <a:cubicBezTo>
                    <a:pt x="413" y="1"/>
                    <a:pt x="0" y="411"/>
                    <a:pt x="0" y="920"/>
                  </a:cubicBezTo>
                  <a:lnTo>
                    <a:pt x="0"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0"/>
            <p:cNvSpPr/>
            <p:nvPr/>
          </p:nvSpPr>
          <p:spPr>
            <a:xfrm>
              <a:off x="9436270"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7"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0"/>
            <p:cNvSpPr/>
            <p:nvPr/>
          </p:nvSpPr>
          <p:spPr>
            <a:xfrm>
              <a:off x="9525803" y="2525188"/>
              <a:ext cx="52886" cy="98472"/>
            </a:xfrm>
            <a:custGeom>
              <a:rect b="b" l="l" r="r" t="t"/>
              <a:pathLst>
                <a:path extrusionOk="0" h="3426" w="1840">
                  <a:moveTo>
                    <a:pt x="920" y="1"/>
                  </a:moveTo>
                  <a:cubicBezTo>
                    <a:pt x="412" y="1"/>
                    <a:pt x="1" y="411"/>
                    <a:pt x="1" y="920"/>
                  </a:cubicBezTo>
                  <a:lnTo>
                    <a:pt x="1"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0"/>
            <p:cNvSpPr/>
            <p:nvPr/>
          </p:nvSpPr>
          <p:spPr>
            <a:xfrm>
              <a:off x="9615365"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0"/>
            <p:cNvSpPr/>
            <p:nvPr/>
          </p:nvSpPr>
          <p:spPr>
            <a:xfrm>
              <a:off x="9704898"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0"/>
            <p:cNvSpPr/>
            <p:nvPr/>
          </p:nvSpPr>
          <p:spPr>
            <a:xfrm>
              <a:off x="9794488"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7"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0"/>
            <p:cNvSpPr/>
            <p:nvPr/>
          </p:nvSpPr>
          <p:spPr>
            <a:xfrm>
              <a:off x="9300232" y="2801777"/>
              <a:ext cx="76800" cy="227238"/>
            </a:xfrm>
            <a:custGeom>
              <a:rect b="b" l="l" r="r" t="t"/>
              <a:pathLst>
                <a:path extrusionOk="0" h="7906" w="2672">
                  <a:moveTo>
                    <a:pt x="1336" y="1"/>
                  </a:moveTo>
                  <a:cubicBezTo>
                    <a:pt x="598" y="1"/>
                    <a:pt x="1" y="598"/>
                    <a:pt x="1" y="1336"/>
                  </a:cubicBezTo>
                  <a:lnTo>
                    <a:pt x="1" y="6570"/>
                  </a:lnTo>
                  <a:cubicBezTo>
                    <a:pt x="1" y="7308"/>
                    <a:pt x="598" y="7905"/>
                    <a:pt x="1336" y="7905"/>
                  </a:cubicBezTo>
                  <a:cubicBezTo>
                    <a:pt x="2074" y="7905"/>
                    <a:pt x="2671" y="7308"/>
                    <a:pt x="2671" y="6570"/>
                  </a:cubicBezTo>
                  <a:lnTo>
                    <a:pt x="2671" y="1336"/>
                  </a:lnTo>
                  <a:cubicBezTo>
                    <a:pt x="2671" y="598"/>
                    <a:pt x="2074"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0"/>
            <p:cNvSpPr/>
            <p:nvPr/>
          </p:nvSpPr>
          <p:spPr>
            <a:xfrm>
              <a:off x="9435782" y="2801777"/>
              <a:ext cx="76771" cy="227238"/>
            </a:xfrm>
            <a:custGeom>
              <a:rect b="b" l="l" r="r" t="t"/>
              <a:pathLst>
                <a:path extrusionOk="0" h="7906" w="2671">
                  <a:moveTo>
                    <a:pt x="1336" y="1"/>
                  </a:moveTo>
                  <a:cubicBezTo>
                    <a:pt x="598" y="1"/>
                    <a:pt x="1" y="598"/>
                    <a:pt x="1" y="1336"/>
                  </a:cubicBezTo>
                  <a:lnTo>
                    <a:pt x="1" y="6570"/>
                  </a:lnTo>
                  <a:cubicBezTo>
                    <a:pt x="1" y="7308"/>
                    <a:pt x="598" y="7905"/>
                    <a:pt x="1336" y="7905"/>
                  </a:cubicBezTo>
                  <a:cubicBezTo>
                    <a:pt x="2073" y="7905"/>
                    <a:pt x="2671" y="7308"/>
                    <a:pt x="2671" y="6570"/>
                  </a:cubicBezTo>
                  <a:lnTo>
                    <a:pt x="2671" y="1336"/>
                  </a:lnTo>
                  <a:cubicBezTo>
                    <a:pt x="2671" y="598"/>
                    <a:pt x="2073"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0"/>
            <p:cNvSpPr/>
            <p:nvPr/>
          </p:nvSpPr>
          <p:spPr>
            <a:xfrm>
              <a:off x="9571331" y="2801777"/>
              <a:ext cx="76771" cy="227238"/>
            </a:xfrm>
            <a:custGeom>
              <a:rect b="b" l="l" r="r" t="t"/>
              <a:pathLst>
                <a:path extrusionOk="0" h="7906" w="2671">
                  <a:moveTo>
                    <a:pt x="1335" y="1"/>
                  </a:moveTo>
                  <a:cubicBezTo>
                    <a:pt x="598" y="1"/>
                    <a:pt x="0" y="598"/>
                    <a:pt x="0" y="1336"/>
                  </a:cubicBezTo>
                  <a:lnTo>
                    <a:pt x="0" y="6570"/>
                  </a:lnTo>
                  <a:cubicBezTo>
                    <a:pt x="0" y="7308"/>
                    <a:pt x="598" y="7905"/>
                    <a:pt x="1335" y="7905"/>
                  </a:cubicBezTo>
                  <a:cubicBezTo>
                    <a:pt x="2073" y="7905"/>
                    <a:pt x="2670" y="7308"/>
                    <a:pt x="2670" y="6570"/>
                  </a:cubicBezTo>
                  <a:lnTo>
                    <a:pt x="2670" y="1336"/>
                  </a:lnTo>
                  <a:cubicBezTo>
                    <a:pt x="2670" y="598"/>
                    <a:pt x="2073" y="1"/>
                    <a:pt x="1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0"/>
            <p:cNvSpPr/>
            <p:nvPr/>
          </p:nvSpPr>
          <p:spPr>
            <a:xfrm>
              <a:off x="9706795" y="2801777"/>
              <a:ext cx="76771" cy="227238"/>
            </a:xfrm>
            <a:custGeom>
              <a:rect b="b" l="l" r="r" t="t"/>
              <a:pathLst>
                <a:path extrusionOk="0" h="7906" w="2671">
                  <a:moveTo>
                    <a:pt x="1336" y="1"/>
                  </a:moveTo>
                  <a:cubicBezTo>
                    <a:pt x="600" y="1"/>
                    <a:pt x="1" y="598"/>
                    <a:pt x="1" y="1336"/>
                  </a:cubicBezTo>
                  <a:lnTo>
                    <a:pt x="1" y="6570"/>
                  </a:lnTo>
                  <a:cubicBezTo>
                    <a:pt x="1" y="7308"/>
                    <a:pt x="600" y="7905"/>
                    <a:pt x="1336" y="7905"/>
                  </a:cubicBezTo>
                  <a:cubicBezTo>
                    <a:pt x="2073" y="7905"/>
                    <a:pt x="2671" y="7308"/>
                    <a:pt x="2671" y="6570"/>
                  </a:cubicBezTo>
                  <a:lnTo>
                    <a:pt x="2671" y="1336"/>
                  </a:lnTo>
                  <a:cubicBezTo>
                    <a:pt x="2671" y="598"/>
                    <a:pt x="2073"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0"/>
            <p:cNvSpPr/>
            <p:nvPr/>
          </p:nvSpPr>
          <p:spPr>
            <a:xfrm>
              <a:off x="9257147" y="3047066"/>
              <a:ext cx="590658" cy="32910"/>
            </a:xfrm>
            <a:custGeom>
              <a:rect b="b" l="l" r="r" t="t"/>
              <a:pathLst>
                <a:path extrusionOk="0" h="1145" w="20550">
                  <a:moveTo>
                    <a:pt x="0" y="1"/>
                  </a:moveTo>
                  <a:lnTo>
                    <a:pt x="0" y="1144"/>
                  </a:lnTo>
                  <a:lnTo>
                    <a:pt x="20549" y="1144"/>
                  </a:lnTo>
                  <a:lnTo>
                    <a:pt x="2054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0"/>
            <p:cNvSpPr/>
            <p:nvPr/>
          </p:nvSpPr>
          <p:spPr>
            <a:xfrm>
              <a:off x="9257147" y="2750903"/>
              <a:ext cx="590658" cy="32824"/>
            </a:xfrm>
            <a:custGeom>
              <a:rect b="b" l="l" r="r" t="t"/>
              <a:pathLst>
                <a:path extrusionOk="0" h="1142" w="20550">
                  <a:moveTo>
                    <a:pt x="0" y="1"/>
                  </a:moveTo>
                  <a:lnTo>
                    <a:pt x="0" y="1142"/>
                  </a:lnTo>
                  <a:lnTo>
                    <a:pt x="20549" y="1142"/>
                  </a:lnTo>
                  <a:lnTo>
                    <a:pt x="2054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0"/>
            <p:cNvSpPr/>
            <p:nvPr/>
          </p:nvSpPr>
          <p:spPr>
            <a:xfrm>
              <a:off x="9257147" y="2710980"/>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0"/>
            <p:cNvSpPr/>
            <p:nvPr/>
          </p:nvSpPr>
          <p:spPr>
            <a:xfrm>
              <a:off x="9343978" y="2710980"/>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0"/>
            <p:cNvSpPr/>
            <p:nvPr/>
          </p:nvSpPr>
          <p:spPr>
            <a:xfrm>
              <a:off x="9430838" y="2710980"/>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0"/>
            <p:cNvSpPr/>
            <p:nvPr/>
          </p:nvSpPr>
          <p:spPr>
            <a:xfrm>
              <a:off x="9517698" y="2710980"/>
              <a:ext cx="53806" cy="47109"/>
            </a:xfrm>
            <a:custGeom>
              <a:rect b="b" l="l" r="r" t="t"/>
              <a:pathLst>
                <a:path extrusionOk="0" h="1639" w="1872">
                  <a:moveTo>
                    <a:pt x="0" y="1"/>
                  </a:moveTo>
                  <a:lnTo>
                    <a:pt x="0" y="1638"/>
                  </a:lnTo>
                  <a:lnTo>
                    <a:pt x="1871" y="1638"/>
                  </a:lnTo>
                  <a:lnTo>
                    <a:pt x="18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0"/>
            <p:cNvSpPr/>
            <p:nvPr/>
          </p:nvSpPr>
          <p:spPr>
            <a:xfrm>
              <a:off x="9604529" y="2710980"/>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0"/>
            <p:cNvSpPr/>
            <p:nvPr/>
          </p:nvSpPr>
          <p:spPr>
            <a:xfrm>
              <a:off x="9699293" y="2710980"/>
              <a:ext cx="53748" cy="47109"/>
            </a:xfrm>
            <a:custGeom>
              <a:rect b="b" l="l" r="r" t="t"/>
              <a:pathLst>
                <a:path extrusionOk="0" h="1639" w="1870">
                  <a:moveTo>
                    <a:pt x="1" y="1"/>
                  </a:moveTo>
                  <a:lnTo>
                    <a:pt x="1"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0"/>
            <p:cNvSpPr/>
            <p:nvPr/>
          </p:nvSpPr>
          <p:spPr>
            <a:xfrm>
              <a:off x="9794057" y="2710980"/>
              <a:ext cx="53748" cy="47109"/>
            </a:xfrm>
            <a:custGeom>
              <a:rect b="b" l="l" r="r" t="t"/>
              <a:pathLst>
                <a:path extrusionOk="0" h="1639" w="1870">
                  <a:moveTo>
                    <a:pt x="1" y="1"/>
                  </a:moveTo>
                  <a:lnTo>
                    <a:pt x="1"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0"/>
            <p:cNvSpPr/>
            <p:nvPr/>
          </p:nvSpPr>
          <p:spPr>
            <a:xfrm>
              <a:off x="9356999" y="3206155"/>
              <a:ext cx="369887" cy="855808"/>
            </a:xfrm>
            <a:custGeom>
              <a:rect b="b" l="l" r="r" t="t"/>
              <a:pathLst>
                <a:path extrusionOk="0" h="29775" w="12869">
                  <a:moveTo>
                    <a:pt x="6435" y="0"/>
                  </a:moveTo>
                  <a:cubicBezTo>
                    <a:pt x="2879" y="0"/>
                    <a:pt x="0" y="2882"/>
                    <a:pt x="0" y="6434"/>
                  </a:cubicBezTo>
                  <a:cubicBezTo>
                    <a:pt x="0" y="7880"/>
                    <a:pt x="480" y="9208"/>
                    <a:pt x="1284" y="10280"/>
                  </a:cubicBezTo>
                  <a:lnTo>
                    <a:pt x="0" y="10619"/>
                  </a:lnTo>
                  <a:lnTo>
                    <a:pt x="0" y="29774"/>
                  </a:lnTo>
                  <a:lnTo>
                    <a:pt x="12869" y="29774"/>
                  </a:lnTo>
                  <a:lnTo>
                    <a:pt x="12869" y="10619"/>
                  </a:lnTo>
                  <a:lnTo>
                    <a:pt x="11585" y="10280"/>
                  </a:lnTo>
                  <a:cubicBezTo>
                    <a:pt x="12387" y="9208"/>
                    <a:pt x="12869" y="7880"/>
                    <a:pt x="12869" y="6434"/>
                  </a:cubicBezTo>
                  <a:cubicBezTo>
                    <a:pt x="12869" y="2882"/>
                    <a:pt x="9987" y="0"/>
                    <a:pt x="6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0"/>
            <p:cNvSpPr/>
            <p:nvPr/>
          </p:nvSpPr>
          <p:spPr>
            <a:xfrm>
              <a:off x="9348031" y="3197159"/>
              <a:ext cx="387851" cy="873715"/>
            </a:xfrm>
            <a:custGeom>
              <a:rect b="b" l="l" r="r" t="t"/>
              <a:pathLst>
                <a:path extrusionOk="0" h="30398" w="13494">
                  <a:moveTo>
                    <a:pt x="6747" y="625"/>
                  </a:moveTo>
                  <a:cubicBezTo>
                    <a:pt x="10122" y="625"/>
                    <a:pt x="12871" y="3372"/>
                    <a:pt x="12871" y="6747"/>
                  </a:cubicBezTo>
                  <a:cubicBezTo>
                    <a:pt x="12871" y="8073"/>
                    <a:pt x="12448" y="9339"/>
                    <a:pt x="11647" y="10408"/>
                  </a:cubicBezTo>
                  <a:cubicBezTo>
                    <a:pt x="11585" y="10490"/>
                    <a:pt x="11568" y="10598"/>
                    <a:pt x="11602" y="10696"/>
                  </a:cubicBezTo>
                  <a:cubicBezTo>
                    <a:pt x="11637" y="10794"/>
                    <a:pt x="11718" y="10868"/>
                    <a:pt x="11819" y="10895"/>
                  </a:cubicBezTo>
                  <a:lnTo>
                    <a:pt x="12871" y="11171"/>
                  </a:lnTo>
                  <a:lnTo>
                    <a:pt x="12871" y="29775"/>
                  </a:lnTo>
                  <a:lnTo>
                    <a:pt x="622" y="29775"/>
                  </a:lnTo>
                  <a:lnTo>
                    <a:pt x="622" y="11173"/>
                  </a:lnTo>
                  <a:lnTo>
                    <a:pt x="1674" y="10895"/>
                  </a:lnTo>
                  <a:cubicBezTo>
                    <a:pt x="1775" y="10868"/>
                    <a:pt x="1856" y="10794"/>
                    <a:pt x="1888" y="10696"/>
                  </a:cubicBezTo>
                  <a:cubicBezTo>
                    <a:pt x="1923" y="10598"/>
                    <a:pt x="1908" y="10490"/>
                    <a:pt x="1844" y="10408"/>
                  </a:cubicBezTo>
                  <a:cubicBezTo>
                    <a:pt x="1045" y="9339"/>
                    <a:pt x="622" y="8073"/>
                    <a:pt x="622" y="6747"/>
                  </a:cubicBezTo>
                  <a:cubicBezTo>
                    <a:pt x="622" y="3372"/>
                    <a:pt x="3368" y="625"/>
                    <a:pt x="6747" y="625"/>
                  </a:cubicBezTo>
                  <a:close/>
                  <a:moveTo>
                    <a:pt x="6747" y="1"/>
                  </a:moveTo>
                  <a:cubicBezTo>
                    <a:pt x="3027" y="1"/>
                    <a:pt x="0" y="3028"/>
                    <a:pt x="0" y="6747"/>
                  </a:cubicBezTo>
                  <a:cubicBezTo>
                    <a:pt x="0" y="8055"/>
                    <a:pt x="374" y="9312"/>
                    <a:pt x="1084" y="10406"/>
                  </a:cubicBezTo>
                  <a:lnTo>
                    <a:pt x="231" y="10632"/>
                  </a:lnTo>
                  <a:cubicBezTo>
                    <a:pt x="96" y="10667"/>
                    <a:pt x="0" y="10792"/>
                    <a:pt x="0" y="10932"/>
                  </a:cubicBezTo>
                  <a:lnTo>
                    <a:pt x="0" y="30087"/>
                  </a:lnTo>
                  <a:cubicBezTo>
                    <a:pt x="0" y="30259"/>
                    <a:pt x="140" y="30397"/>
                    <a:pt x="312" y="30397"/>
                  </a:cubicBezTo>
                  <a:lnTo>
                    <a:pt x="13181" y="30397"/>
                  </a:lnTo>
                  <a:cubicBezTo>
                    <a:pt x="13353" y="30397"/>
                    <a:pt x="13493" y="30259"/>
                    <a:pt x="13493" y="30087"/>
                  </a:cubicBezTo>
                  <a:lnTo>
                    <a:pt x="13493" y="10932"/>
                  </a:lnTo>
                  <a:cubicBezTo>
                    <a:pt x="13493" y="10792"/>
                    <a:pt x="13397" y="10667"/>
                    <a:pt x="13259" y="10632"/>
                  </a:cubicBezTo>
                  <a:lnTo>
                    <a:pt x="12406" y="10406"/>
                  </a:lnTo>
                  <a:cubicBezTo>
                    <a:pt x="13119" y="9312"/>
                    <a:pt x="13493" y="8058"/>
                    <a:pt x="13493" y="6747"/>
                  </a:cubicBezTo>
                  <a:cubicBezTo>
                    <a:pt x="13493" y="3028"/>
                    <a:pt x="10466"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0"/>
            <p:cNvSpPr/>
            <p:nvPr/>
          </p:nvSpPr>
          <p:spPr>
            <a:xfrm>
              <a:off x="9481224" y="3363865"/>
              <a:ext cx="121437" cy="121437"/>
            </a:xfrm>
            <a:custGeom>
              <a:rect b="b" l="l" r="r" t="t"/>
              <a:pathLst>
                <a:path extrusionOk="0" h="4225" w="4225">
                  <a:moveTo>
                    <a:pt x="2113" y="623"/>
                  </a:moveTo>
                  <a:cubicBezTo>
                    <a:pt x="2934" y="623"/>
                    <a:pt x="3602" y="1292"/>
                    <a:pt x="3602" y="2113"/>
                  </a:cubicBezTo>
                  <a:cubicBezTo>
                    <a:pt x="3602" y="2937"/>
                    <a:pt x="2934" y="3603"/>
                    <a:pt x="2113" y="3603"/>
                  </a:cubicBezTo>
                  <a:cubicBezTo>
                    <a:pt x="1291" y="3603"/>
                    <a:pt x="623" y="2934"/>
                    <a:pt x="623" y="2113"/>
                  </a:cubicBezTo>
                  <a:cubicBezTo>
                    <a:pt x="623" y="1292"/>
                    <a:pt x="1291" y="623"/>
                    <a:pt x="2113" y="623"/>
                  </a:cubicBezTo>
                  <a:close/>
                  <a:moveTo>
                    <a:pt x="2113" y="1"/>
                  </a:moveTo>
                  <a:cubicBezTo>
                    <a:pt x="947" y="1"/>
                    <a:pt x="1" y="947"/>
                    <a:pt x="1" y="2113"/>
                  </a:cubicBezTo>
                  <a:cubicBezTo>
                    <a:pt x="1" y="3278"/>
                    <a:pt x="947" y="4225"/>
                    <a:pt x="2113" y="4225"/>
                  </a:cubicBezTo>
                  <a:cubicBezTo>
                    <a:pt x="3278" y="4225"/>
                    <a:pt x="4224" y="3278"/>
                    <a:pt x="4224" y="2113"/>
                  </a:cubicBezTo>
                  <a:cubicBezTo>
                    <a:pt x="4224" y="950"/>
                    <a:pt x="3278"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0"/>
            <p:cNvSpPr/>
            <p:nvPr/>
          </p:nvSpPr>
          <p:spPr>
            <a:xfrm>
              <a:off x="9366886" y="3444574"/>
              <a:ext cx="124053" cy="17907"/>
            </a:xfrm>
            <a:custGeom>
              <a:rect b="b" l="l" r="r" t="t"/>
              <a:pathLst>
                <a:path extrusionOk="0" h="623" w="4316">
                  <a:moveTo>
                    <a:pt x="0" y="1"/>
                  </a:moveTo>
                  <a:lnTo>
                    <a:pt x="0" y="623"/>
                  </a:lnTo>
                  <a:lnTo>
                    <a:pt x="4315" y="623"/>
                  </a:lnTo>
                  <a:lnTo>
                    <a:pt x="43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0"/>
            <p:cNvSpPr/>
            <p:nvPr/>
          </p:nvSpPr>
          <p:spPr>
            <a:xfrm>
              <a:off x="9363293" y="3325149"/>
              <a:ext cx="139717" cy="75018"/>
            </a:xfrm>
            <a:custGeom>
              <a:rect b="b" l="l" r="r" t="t"/>
              <a:pathLst>
                <a:path extrusionOk="0" h="2610" w="4861">
                  <a:moveTo>
                    <a:pt x="253" y="1"/>
                  </a:moveTo>
                  <a:lnTo>
                    <a:pt x="0" y="569"/>
                  </a:lnTo>
                  <a:lnTo>
                    <a:pt x="4608" y="2609"/>
                  </a:lnTo>
                  <a:lnTo>
                    <a:pt x="4861" y="2039"/>
                  </a:lnTo>
                  <a:lnTo>
                    <a:pt x="2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0"/>
            <p:cNvSpPr/>
            <p:nvPr/>
          </p:nvSpPr>
          <p:spPr>
            <a:xfrm>
              <a:off x="9437133" y="3230874"/>
              <a:ext cx="103847" cy="141729"/>
            </a:xfrm>
            <a:custGeom>
              <a:rect b="b" l="l" r="r" t="t"/>
              <a:pathLst>
                <a:path extrusionOk="0" h="4931" w="3613">
                  <a:moveTo>
                    <a:pt x="514" y="1"/>
                  </a:moveTo>
                  <a:lnTo>
                    <a:pt x="0" y="350"/>
                  </a:lnTo>
                  <a:lnTo>
                    <a:pt x="3098" y="4930"/>
                  </a:lnTo>
                  <a:lnTo>
                    <a:pt x="3612" y="4584"/>
                  </a:lnTo>
                  <a:lnTo>
                    <a:pt x="5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0"/>
            <p:cNvSpPr/>
            <p:nvPr/>
          </p:nvSpPr>
          <p:spPr>
            <a:xfrm>
              <a:off x="9552304" y="3232656"/>
              <a:ext cx="93097" cy="142189"/>
            </a:xfrm>
            <a:custGeom>
              <a:rect b="b" l="l" r="r" t="t"/>
              <a:pathLst>
                <a:path extrusionOk="0" h="4947" w="3239">
                  <a:moveTo>
                    <a:pt x="2701" y="0"/>
                  </a:moveTo>
                  <a:lnTo>
                    <a:pt x="1" y="4632"/>
                  </a:lnTo>
                  <a:lnTo>
                    <a:pt x="539" y="4947"/>
                  </a:lnTo>
                  <a:lnTo>
                    <a:pt x="3239" y="312"/>
                  </a:lnTo>
                  <a:lnTo>
                    <a:pt x="27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0"/>
            <p:cNvSpPr/>
            <p:nvPr/>
          </p:nvSpPr>
          <p:spPr>
            <a:xfrm>
              <a:off x="9588002" y="3323942"/>
              <a:ext cx="122414" cy="88096"/>
            </a:xfrm>
            <a:custGeom>
              <a:rect b="b" l="l" r="r" t="t"/>
              <a:pathLst>
                <a:path extrusionOk="0" h="3065" w="4259">
                  <a:moveTo>
                    <a:pt x="3922" y="1"/>
                  </a:moveTo>
                  <a:lnTo>
                    <a:pt x="1" y="2543"/>
                  </a:lnTo>
                  <a:lnTo>
                    <a:pt x="340" y="3064"/>
                  </a:lnTo>
                  <a:lnTo>
                    <a:pt x="4259" y="522"/>
                  </a:lnTo>
                  <a:lnTo>
                    <a:pt x="39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0"/>
            <p:cNvSpPr/>
            <p:nvPr/>
          </p:nvSpPr>
          <p:spPr>
            <a:xfrm>
              <a:off x="9581506" y="3446069"/>
              <a:ext cx="130893" cy="17907"/>
            </a:xfrm>
            <a:custGeom>
              <a:rect b="b" l="l" r="r" t="t"/>
              <a:pathLst>
                <a:path extrusionOk="0" h="623" w="4554">
                  <a:moveTo>
                    <a:pt x="0" y="0"/>
                  </a:moveTo>
                  <a:lnTo>
                    <a:pt x="0" y="622"/>
                  </a:lnTo>
                  <a:lnTo>
                    <a:pt x="4554" y="622"/>
                  </a:lnTo>
                  <a:lnTo>
                    <a:pt x="45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0"/>
            <p:cNvSpPr/>
            <p:nvPr/>
          </p:nvSpPr>
          <p:spPr>
            <a:xfrm>
              <a:off x="9394105" y="3495046"/>
              <a:ext cx="295128" cy="17907"/>
            </a:xfrm>
            <a:custGeom>
              <a:rect b="b" l="l" r="r" t="t"/>
              <a:pathLst>
                <a:path extrusionOk="0" h="623" w="10268">
                  <a:moveTo>
                    <a:pt x="0" y="0"/>
                  </a:moveTo>
                  <a:lnTo>
                    <a:pt x="0" y="622"/>
                  </a:lnTo>
                  <a:lnTo>
                    <a:pt x="10267" y="622"/>
                  </a:lnTo>
                  <a:lnTo>
                    <a:pt x="102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0"/>
            <p:cNvSpPr/>
            <p:nvPr/>
          </p:nvSpPr>
          <p:spPr>
            <a:xfrm>
              <a:off x="9472802" y="3505623"/>
              <a:ext cx="17993" cy="547430"/>
            </a:xfrm>
            <a:custGeom>
              <a:rect b="b" l="l" r="r" t="t"/>
              <a:pathLst>
                <a:path extrusionOk="0" h="19046" w="626">
                  <a:moveTo>
                    <a:pt x="1" y="1"/>
                  </a:moveTo>
                  <a:lnTo>
                    <a:pt x="1" y="19045"/>
                  </a:lnTo>
                  <a:lnTo>
                    <a:pt x="625" y="19045"/>
                  </a:lnTo>
                  <a:lnTo>
                    <a:pt x="6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0"/>
            <p:cNvSpPr/>
            <p:nvPr/>
          </p:nvSpPr>
          <p:spPr>
            <a:xfrm>
              <a:off x="9593089" y="3505623"/>
              <a:ext cx="17907" cy="547430"/>
            </a:xfrm>
            <a:custGeom>
              <a:rect b="b" l="l" r="r" t="t"/>
              <a:pathLst>
                <a:path extrusionOk="0" h="19046" w="623">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0"/>
            <p:cNvSpPr/>
            <p:nvPr/>
          </p:nvSpPr>
          <p:spPr>
            <a:xfrm>
              <a:off x="9247806" y="4103554"/>
              <a:ext cx="588273" cy="65389"/>
            </a:xfrm>
            <a:custGeom>
              <a:rect b="b" l="l" r="r" t="t"/>
              <a:pathLst>
                <a:path extrusionOk="0" h="2275" w="20467">
                  <a:moveTo>
                    <a:pt x="1" y="0"/>
                  </a:moveTo>
                  <a:lnTo>
                    <a:pt x="1" y="2275"/>
                  </a:lnTo>
                  <a:lnTo>
                    <a:pt x="20466" y="2275"/>
                  </a:lnTo>
                  <a:lnTo>
                    <a:pt x="2046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0"/>
            <p:cNvSpPr/>
            <p:nvPr/>
          </p:nvSpPr>
          <p:spPr>
            <a:xfrm>
              <a:off x="9871317" y="2423583"/>
              <a:ext cx="178807" cy="2716626"/>
            </a:xfrm>
            <a:custGeom>
              <a:rect b="b" l="l" r="r" t="t"/>
              <a:pathLst>
                <a:path extrusionOk="0" h="94516" w="6221">
                  <a:moveTo>
                    <a:pt x="0" y="0"/>
                  </a:moveTo>
                  <a:lnTo>
                    <a:pt x="0" y="94515"/>
                  </a:lnTo>
                  <a:lnTo>
                    <a:pt x="6221" y="94515"/>
                  </a:lnTo>
                  <a:lnTo>
                    <a:pt x="6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0"/>
            <p:cNvSpPr/>
            <p:nvPr/>
          </p:nvSpPr>
          <p:spPr>
            <a:xfrm>
              <a:off x="9890028" y="2697499"/>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0"/>
            <p:cNvSpPr/>
            <p:nvPr/>
          </p:nvSpPr>
          <p:spPr>
            <a:xfrm>
              <a:off x="9890028" y="2767574"/>
              <a:ext cx="141442" cy="46764"/>
            </a:xfrm>
            <a:custGeom>
              <a:rect b="b" l="l" r="r" t="t"/>
              <a:pathLst>
                <a:path extrusionOk="0" h="1627"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0"/>
            <p:cNvSpPr/>
            <p:nvPr/>
          </p:nvSpPr>
          <p:spPr>
            <a:xfrm>
              <a:off x="9890028" y="2837677"/>
              <a:ext cx="141442" cy="46764"/>
            </a:xfrm>
            <a:custGeom>
              <a:rect b="b" l="l" r="r" t="t"/>
              <a:pathLst>
                <a:path extrusionOk="0" h="1627"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0"/>
            <p:cNvSpPr/>
            <p:nvPr/>
          </p:nvSpPr>
          <p:spPr>
            <a:xfrm>
              <a:off x="9890028" y="2907779"/>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0"/>
            <p:cNvSpPr/>
            <p:nvPr/>
          </p:nvSpPr>
          <p:spPr>
            <a:xfrm>
              <a:off x="9890028" y="2977882"/>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0"/>
            <p:cNvSpPr/>
            <p:nvPr/>
          </p:nvSpPr>
          <p:spPr>
            <a:xfrm>
              <a:off x="9890028" y="3047985"/>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0"/>
            <p:cNvSpPr/>
            <p:nvPr/>
          </p:nvSpPr>
          <p:spPr>
            <a:xfrm>
              <a:off x="9890028" y="3118088"/>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0"/>
            <p:cNvSpPr/>
            <p:nvPr/>
          </p:nvSpPr>
          <p:spPr>
            <a:xfrm>
              <a:off x="9890028" y="3188278"/>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0"/>
            <p:cNvSpPr/>
            <p:nvPr/>
          </p:nvSpPr>
          <p:spPr>
            <a:xfrm>
              <a:off x="9890028" y="3258381"/>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0"/>
            <p:cNvSpPr/>
            <p:nvPr/>
          </p:nvSpPr>
          <p:spPr>
            <a:xfrm>
              <a:off x="9890028" y="3328483"/>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0"/>
            <p:cNvSpPr/>
            <p:nvPr/>
          </p:nvSpPr>
          <p:spPr>
            <a:xfrm>
              <a:off x="9890028" y="3398586"/>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0"/>
            <p:cNvSpPr/>
            <p:nvPr/>
          </p:nvSpPr>
          <p:spPr>
            <a:xfrm>
              <a:off x="9890028" y="3468689"/>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0"/>
            <p:cNvSpPr/>
            <p:nvPr/>
          </p:nvSpPr>
          <p:spPr>
            <a:xfrm>
              <a:off x="9890028" y="3538792"/>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0"/>
            <p:cNvSpPr/>
            <p:nvPr/>
          </p:nvSpPr>
          <p:spPr>
            <a:xfrm>
              <a:off x="9890028" y="3608867"/>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0"/>
            <p:cNvSpPr/>
            <p:nvPr/>
          </p:nvSpPr>
          <p:spPr>
            <a:xfrm>
              <a:off x="9890028" y="3678970"/>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0"/>
            <p:cNvSpPr/>
            <p:nvPr/>
          </p:nvSpPr>
          <p:spPr>
            <a:xfrm>
              <a:off x="9890028" y="3749159"/>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0"/>
            <p:cNvSpPr/>
            <p:nvPr/>
          </p:nvSpPr>
          <p:spPr>
            <a:xfrm>
              <a:off x="9890028" y="3819262"/>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0"/>
            <p:cNvSpPr/>
            <p:nvPr/>
          </p:nvSpPr>
          <p:spPr>
            <a:xfrm>
              <a:off x="9890028" y="3889365"/>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0"/>
            <p:cNvSpPr/>
            <p:nvPr/>
          </p:nvSpPr>
          <p:spPr>
            <a:xfrm>
              <a:off x="9890028" y="3959468"/>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0"/>
            <p:cNvSpPr/>
            <p:nvPr/>
          </p:nvSpPr>
          <p:spPr>
            <a:xfrm>
              <a:off x="9890028" y="4029571"/>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0"/>
            <p:cNvSpPr/>
            <p:nvPr/>
          </p:nvSpPr>
          <p:spPr>
            <a:xfrm>
              <a:off x="9890028" y="4099673"/>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0"/>
            <p:cNvSpPr/>
            <p:nvPr/>
          </p:nvSpPr>
          <p:spPr>
            <a:xfrm>
              <a:off x="9890028" y="4169776"/>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0"/>
            <p:cNvSpPr/>
            <p:nvPr/>
          </p:nvSpPr>
          <p:spPr>
            <a:xfrm>
              <a:off x="9890028" y="4239879"/>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0"/>
            <p:cNvSpPr/>
            <p:nvPr/>
          </p:nvSpPr>
          <p:spPr>
            <a:xfrm>
              <a:off x="9890028" y="4309982"/>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0"/>
            <p:cNvSpPr/>
            <p:nvPr/>
          </p:nvSpPr>
          <p:spPr>
            <a:xfrm>
              <a:off x="9890028" y="4380143"/>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0"/>
            <p:cNvSpPr/>
            <p:nvPr/>
          </p:nvSpPr>
          <p:spPr>
            <a:xfrm>
              <a:off x="9890028" y="4450246"/>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0"/>
            <p:cNvSpPr/>
            <p:nvPr/>
          </p:nvSpPr>
          <p:spPr>
            <a:xfrm>
              <a:off x="9890028" y="4520349"/>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0"/>
            <p:cNvSpPr/>
            <p:nvPr/>
          </p:nvSpPr>
          <p:spPr>
            <a:xfrm>
              <a:off x="9890028" y="4590452"/>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0"/>
            <p:cNvSpPr/>
            <p:nvPr/>
          </p:nvSpPr>
          <p:spPr>
            <a:xfrm>
              <a:off x="9890028" y="4660555"/>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0"/>
            <p:cNvSpPr/>
            <p:nvPr/>
          </p:nvSpPr>
          <p:spPr>
            <a:xfrm>
              <a:off x="9890028" y="4730658"/>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0"/>
            <p:cNvSpPr/>
            <p:nvPr/>
          </p:nvSpPr>
          <p:spPr>
            <a:xfrm>
              <a:off x="9890028" y="4800761"/>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0"/>
            <p:cNvSpPr/>
            <p:nvPr/>
          </p:nvSpPr>
          <p:spPr>
            <a:xfrm>
              <a:off x="9890028" y="4870864"/>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0"/>
            <p:cNvSpPr/>
            <p:nvPr/>
          </p:nvSpPr>
          <p:spPr>
            <a:xfrm>
              <a:off x="9890028" y="4941024"/>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0"/>
            <p:cNvSpPr/>
            <p:nvPr/>
          </p:nvSpPr>
          <p:spPr>
            <a:xfrm>
              <a:off x="9890028" y="5011127"/>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0"/>
            <p:cNvSpPr/>
            <p:nvPr/>
          </p:nvSpPr>
          <p:spPr>
            <a:xfrm>
              <a:off x="9890028" y="5081230"/>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0"/>
            <p:cNvSpPr/>
            <p:nvPr/>
          </p:nvSpPr>
          <p:spPr>
            <a:xfrm>
              <a:off x="9871317" y="2288120"/>
              <a:ext cx="178807" cy="92580"/>
            </a:xfrm>
            <a:custGeom>
              <a:rect b="b" l="l" r="r" t="t"/>
              <a:pathLst>
                <a:path extrusionOk="0" h="3221" w="6221">
                  <a:moveTo>
                    <a:pt x="0" y="0"/>
                  </a:moveTo>
                  <a:lnTo>
                    <a:pt x="0" y="3221"/>
                  </a:lnTo>
                  <a:lnTo>
                    <a:pt x="6221" y="3221"/>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0"/>
            <p:cNvSpPr/>
            <p:nvPr/>
          </p:nvSpPr>
          <p:spPr>
            <a:xfrm>
              <a:off x="9889885" y="2380671"/>
              <a:ext cx="141729" cy="42941"/>
            </a:xfrm>
            <a:custGeom>
              <a:rect b="b" l="l" r="r" t="t"/>
              <a:pathLst>
                <a:path extrusionOk="0" h="1494" w="4931">
                  <a:moveTo>
                    <a:pt x="1" y="1"/>
                  </a:moveTo>
                  <a:lnTo>
                    <a:pt x="1" y="1493"/>
                  </a:lnTo>
                  <a:lnTo>
                    <a:pt x="4930" y="1493"/>
                  </a:lnTo>
                  <a:lnTo>
                    <a:pt x="4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0"/>
            <p:cNvSpPr/>
            <p:nvPr/>
          </p:nvSpPr>
          <p:spPr>
            <a:xfrm>
              <a:off x="9885314" y="2257940"/>
              <a:ext cx="150898" cy="30208"/>
            </a:xfrm>
            <a:custGeom>
              <a:rect b="b" l="l" r="r" t="t"/>
              <a:pathLst>
                <a:path extrusionOk="0" h="1051" w="5250">
                  <a:moveTo>
                    <a:pt x="37" y="0"/>
                  </a:moveTo>
                  <a:cubicBezTo>
                    <a:pt x="17" y="0"/>
                    <a:pt x="0" y="15"/>
                    <a:pt x="0" y="35"/>
                  </a:cubicBezTo>
                  <a:lnTo>
                    <a:pt x="0" y="1050"/>
                  </a:lnTo>
                  <a:lnTo>
                    <a:pt x="5249" y="1050"/>
                  </a:lnTo>
                  <a:lnTo>
                    <a:pt x="5249" y="35"/>
                  </a:lnTo>
                  <a:cubicBezTo>
                    <a:pt x="5249" y="15"/>
                    <a:pt x="5232" y="0"/>
                    <a:pt x="52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0"/>
            <p:cNvSpPr/>
            <p:nvPr/>
          </p:nvSpPr>
          <p:spPr>
            <a:xfrm>
              <a:off x="6120909" y="2423583"/>
              <a:ext cx="658864" cy="2716626"/>
            </a:xfrm>
            <a:custGeom>
              <a:rect b="b" l="l" r="r" t="t"/>
              <a:pathLst>
                <a:path extrusionOk="0" h="94516" w="22923">
                  <a:moveTo>
                    <a:pt x="1" y="0"/>
                  </a:moveTo>
                  <a:lnTo>
                    <a:pt x="1" y="94515"/>
                  </a:lnTo>
                  <a:lnTo>
                    <a:pt x="22923" y="94515"/>
                  </a:lnTo>
                  <a:lnTo>
                    <a:pt x="229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0"/>
            <p:cNvSpPr/>
            <p:nvPr/>
          </p:nvSpPr>
          <p:spPr>
            <a:xfrm>
              <a:off x="6280574" y="4333350"/>
              <a:ext cx="341547" cy="560910"/>
            </a:xfrm>
            <a:custGeom>
              <a:rect b="b" l="l" r="r" t="t"/>
              <a:pathLst>
                <a:path extrusionOk="0" h="19515" w="11883">
                  <a:moveTo>
                    <a:pt x="0" y="1"/>
                  </a:moveTo>
                  <a:lnTo>
                    <a:pt x="0" y="19515"/>
                  </a:lnTo>
                  <a:lnTo>
                    <a:pt x="11883" y="19515"/>
                  </a:lnTo>
                  <a:lnTo>
                    <a:pt x="118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0"/>
            <p:cNvSpPr/>
            <p:nvPr/>
          </p:nvSpPr>
          <p:spPr>
            <a:xfrm>
              <a:off x="6682222" y="2525188"/>
              <a:ext cx="52972" cy="98472"/>
            </a:xfrm>
            <a:custGeom>
              <a:rect b="b" l="l" r="r" t="t"/>
              <a:pathLst>
                <a:path extrusionOk="0" h="3426" w="1843">
                  <a:moveTo>
                    <a:pt x="920" y="1"/>
                  </a:moveTo>
                  <a:cubicBezTo>
                    <a:pt x="414" y="1"/>
                    <a:pt x="1" y="411"/>
                    <a:pt x="1" y="920"/>
                  </a:cubicBezTo>
                  <a:lnTo>
                    <a:pt x="1"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0"/>
            <p:cNvSpPr/>
            <p:nvPr/>
          </p:nvSpPr>
          <p:spPr>
            <a:xfrm>
              <a:off x="6592689" y="2525188"/>
              <a:ext cx="52886" cy="98472"/>
            </a:xfrm>
            <a:custGeom>
              <a:rect b="b" l="l" r="r" t="t"/>
              <a:pathLst>
                <a:path extrusionOk="0" h="3426" w="1840">
                  <a:moveTo>
                    <a:pt x="920" y="1"/>
                  </a:moveTo>
                  <a:cubicBezTo>
                    <a:pt x="414" y="1"/>
                    <a:pt x="1" y="411"/>
                    <a:pt x="1" y="920"/>
                  </a:cubicBezTo>
                  <a:lnTo>
                    <a:pt x="1"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0"/>
            <p:cNvSpPr/>
            <p:nvPr/>
          </p:nvSpPr>
          <p:spPr>
            <a:xfrm>
              <a:off x="6503156"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0"/>
            <p:cNvSpPr/>
            <p:nvPr/>
          </p:nvSpPr>
          <p:spPr>
            <a:xfrm>
              <a:off x="6413565"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0"/>
            <p:cNvSpPr/>
            <p:nvPr/>
          </p:nvSpPr>
          <p:spPr>
            <a:xfrm>
              <a:off x="6324033" y="2525188"/>
              <a:ext cx="52944" cy="98472"/>
            </a:xfrm>
            <a:custGeom>
              <a:rect b="b" l="l" r="r" t="t"/>
              <a:pathLst>
                <a:path extrusionOk="0" h="3426" w="1842">
                  <a:moveTo>
                    <a:pt x="920" y="1"/>
                  </a:moveTo>
                  <a:cubicBezTo>
                    <a:pt x="413" y="1"/>
                    <a:pt x="0" y="411"/>
                    <a:pt x="0" y="920"/>
                  </a:cubicBezTo>
                  <a:lnTo>
                    <a:pt x="0"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0"/>
            <p:cNvSpPr/>
            <p:nvPr/>
          </p:nvSpPr>
          <p:spPr>
            <a:xfrm>
              <a:off x="6234471" y="2525188"/>
              <a:ext cx="52915" cy="98472"/>
            </a:xfrm>
            <a:custGeom>
              <a:rect b="b" l="l" r="r" t="t"/>
              <a:pathLst>
                <a:path extrusionOk="0" h="3426" w="1841">
                  <a:moveTo>
                    <a:pt x="921" y="1"/>
                  </a:moveTo>
                  <a:cubicBezTo>
                    <a:pt x="414" y="1"/>
                    <a:pt x="1" y="411"/>
                    <a:pt x="1" y="920"/>
                  </a:cubicBezTo>
                  <a:lnTo>
                    <a:pt x="1" y="3426"/>
                  </a:lnTo>
                  <a:lnTo>
                    <a:pt x="1840" y="3426"/>
                  </a:lnTo>
                  <a:lnTo>
                    <a:pt x="1840" y="920"/>
                  </a:lnTo>
                  <a:cubicBezTo>
                    <a:pt x="1840" y="411"/>
                    <a:pt x="1429" y="1"/>
                    <a:pt x="9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0"/>
            <p:cNvSpPr/>
            <p:nvPr/>
          </p:nvSpPr>
          <p:spPr>
            <a:xfrm>
              <a:off x="6144881"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0"/>
            <p:cNvSpPr/>
            <p:nvPr/>
          </p:nvSpPr>
          <p:spPr>
            <a:xfrm>
              <a:off x="6615252" y="2801777"/>
              <a:ext cx="76771" cy="227238"/>
            </a:xfrm>
            <a:custGeom>
              <a:rect b="b" l="l" r="r" t="t"/>
              <a:pathLst>
                <a:path extrusionOk="0" h="7906" w="2671">
                  <a:moveTo>
                    <a:pt x="1335" y="1"/>
                  </a:moveTo>
                  <a:cubicBezTo>
                    <a:pt x="598" y="1"/>
                    <a:pt x="0" y="598"/>
                    <a:pt x="0" y="1336"/>
                  </a:cubicBezTo>
                  <a:lnTo>
                    <a:pt x="0" y="6570"/>
                  </a:lnTo>
                  <a:cubicBezTo>
                    <a:pt x="0" y="7308"/>
                    <a:pt x="598" y="7905"/>
                    <a:pt x="1335" y="7905"/>
                  </a:cubicBezTo>
                  <a:cubicBezTo>
                    <a:pt x="2073" y="7905"/>
                    <a:pt x="2670" y="7308"/>
                    <a:pt x="2670" y="6570"/>
                  </a:cubicBezTo>
                  <a:lnTo>
                    <a:pt x="2670" y="1336"/>
                  </a:lnTo>
                  <a:cubicBezTo>
                    <a:pt x="2670" y="598"/>
                    <a:pt x="2073" y="1"/>
                    <a:pt x="1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0"/>
            <p:cNvSpPr/>
            <p:nvPr/>
          </p:nvSpPr>
          <p:spPr>
            <a:xfrm>
              <a:off x="6479759" y="2801777"/>
              <a:ext cx="76771" cy="227238"/>
            </a:xfrm>
            <a:custGeom>
              <a:rect b="b" l="l" r="r" t="t"/>
              <a:pathLst>
                <a:path extrusionOk="0" h="7906" w="2671">
                  <a:moveTo>
                    <a:pt x="1336" y="1"/>
                  </a:moveTo>
                  <a:cubicBezTo>
                    <a:pt x="598" y="1"/>
                    <a:pt x="1" y="598"/>
                    <a:pt x="1" y="1336"/>
                  </a:cubicBezTo>
                  <a:lnTo>
                    <a:pt x="1" y="6570"/>
                  </a:lnTo>
                  <a:cubicBezTo>
                    <a:pt x="1" y="7308"/>
                    <a:pt x="598" y="7905"/>
                    <a:pt x="1336" y="7905"/>
                  </a:cubicBezTo>
                  <a:cubicBezTo>
                    <a:pt x="2071" y="7905"/>
                    <a:pt x="2671" y="7308"/>
                    <a:pt x="2671" y="6570"/>
                  </a:cubicBezTo>
                  <a:lnTo>
                    <a:pt x="2671" y="1336"/>
                  </a:lnTo>
                  <a:cubicBezTo>
                    <a:pt x="2671" y="598"/>
                    <a:pt x="2071"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0"/>
            <p:cNvSpPr/>
            <p:nvPr/>
          </p:nvSpPr>
          <p:spPr>
            <a:xfrm>
              <a:off x="6344238" y="2801777"/>
              <a:ext cx="76771" cy="227238"/>
            </a:xfrm>
            <a:custGeom>
              <a:rect b="b" l="l" r="r" t="t"/>
              <a:pathLst>
                <a:path extrusionOk="0" h="7906" w="2671">
                  <a:moveTo>
                    <a:pt x="1335" y="1"/>
                  </a:moveTo>
                  <a:cubicBezTo>
                    <a:pt x="598" y="1"/>
                    <a:pt x="0" y="598"/>
                    <a:pt x="0" y="1336"/>
                  </a:cubicBezTo>
                  <a:lnTo>
                    <a:pt x="0" y="6570"/>
                  </a:lnTo>
                  <a:cubicBezTo>
                    <a:pt x="0" y="7308"/>
                    <a:pt x="598" y="7905"/>
                    <a:pt x="1335" y="7905"/>
                  </a:cubicBezTo>
                  <a:cubicBezTo>
                    <a:pt x="2073" y="7905"/>
                    <a:pt x="2670" y="7308"/>
                    <a:pt x="2670" y="6570"/>
                  </a:cubicBezTo>
                  <a:lnTo>
                    <a:pt x="2670" y="1336"/>
                  </a:lnTo>
                  <a:cubicBezTo>
                    <a:pt x="2670" y="598"/>
                    <a:pt x="2073" y="1"/>
                    <a:pt x="1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0"/>
            <p:cNvSpPr/>
            <p:nvPr/>
          </p:nvSpPr>
          <p:spPr>
            <a:xfrm>
              <a:off x="6208689" y="2801777"/>
              <a:ext cx="76771" cy="227238"/>
            </a:xfrm>
            <a:custGeom>
              <a:rect b="b" l="l" r="r" t="t"/>
              <a:pathLst>
                <a:path extrusionOk="0" h="7906" w="2671">
                  <a:moveTo>
                    <a:pt x="1336" y="1"/>
                  </a:moveTo>
                  <a:cubicBezTo>
                    <a:pt x="598" y="1"/>
                    <a:pt x="1" y="598"/>
                    <a:pt x="1" y="1336"/>
                  </a:cubicBezTo>
                  <a:lnTo>
                    <a:pt x="1" y="6570"/>
                  </a:lnTo>
                  <a:cubicBezTo>
                    <a:pt x="1" y="7308"/>
                    <a:pt x="598" y="7905"/>
                    <a:pt x="1336" y="7905"/>
                  </a:cubicBezTo>
                  <a:cubicBezTo>
                    <a:pt x="2073" y="7905"/>
                    <a:pt x="2671" y="7308"/>
                    <a:pt x="2671" y="6570"/>
                  </a:cubicBezTo>
                  <a:lnTo>
                    <a:pt x="2671" y="1336"/>
                  </a:lnTo>
                  <a:cubicBezTo>
                    <a:pt x="2671" y="598"/>
                    <a:pt x="2073"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0"/>
            <p:cNvSpPr/>
            <p:nvPr/>
          </p:nvSpPr>
          <p:spPr>
            <a:xfrm>
              <a:off x="6144449" y="3047066"/>
              <a:ext cx="590745" cy="32910"/>
            </a:xfrm>
            <a:custGeom>
              <a:rect b="b" l="l" r="r" t="t"/>
              <a:pathLst>
                <a:path extrusionOk="0" h="1145" w="20553">
                  <a:moveTo>
                    <a:pt x="1" y="1"/>
                  </a:moveTo>
                  <a:lnTo>
                    <a:pt x="1" y="1144"/>
                  </a:lnTo>
                  <a:lnTo>
                    <a:pt x="20552" y="1144"/>
                  </a:lnTo>
                  <a:lnTo>
                    <a:pt x="205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0"/>
            <p:cNvSpPr/>
            <p:nvPr/>
          </p:nvSpPr>
          <p:spPr>
            <a:xfrm>
              <a:off x="6144449" y="2750903"/>
              <a:ext cx="590745" cy="32824"/>
            </a:xfrm>
            <a:custGeom>
              <a:rect b="b" l="l" r="r" t="t"/>
              <a:pathLst>
                <a:path extrusionOk="0" h="1142" w="20553">
                  <a:moveTo>
                    <a:pt x="1" y="1"/>
                  </a:moveTo>
                  <a:lnTo>
                    <a:pt x="1" y="1142"/>
                  </a:lnTo>
                  <a:lnTo>
                    <a:pt x="20552" y="1142"/>
                  </a:lnTo>
                  <a:lnTo>
                    <a:pt x="205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0"/>
            <p:cNvSpPr/>
            <p:nvPr/>
          </p:nvSpPr>
          <p:spPr>
            <a:xfrm>
              <a:off x="6681388" y="2710980"/>
              <a:ext cx="53806" cy="47109"/>
            </a:xfrm>
            <a:custGeom>
              <a:rect b="b" l="l" r="r" t="t"/>
              <a:pathLst>
                <a:path extrusionOk="0" h="1639" w="1872">
                  <a:moveTo>
                    <a:pt x="0" y="1"/>
                  </a:moveTo>
                  <a:lnTo>
                    <a:pt x="0" y="1638"/>
                  </a:lnTo>
                  <a:lnTo>
                    <a:pt x="1871" y="1638"/>
                  </a:lnTo>
                  <a:lnTo>
                    <a:pt x="18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0"/>
            <p:cNvSpPr/>
            <p:nvPr/>
          </p:nvSpPr>
          <p:spPr>
            <a:xfrm>
              <a:off x="6594528" y="2710980"/>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0"/>
            <p:cNvSpPr/>
            <p:nvPr/>
          </p:nvSpPr>
          <p:spPr>
            <a:xfrm>
              <a:off x="6507697" y="2710980"/>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0"/>
            <p:cNvSpPr/>
            <p:nvPr/>
          </p:nvSpPr>
          <p:spPr>
            <a:xfrm>
              <a:off x="6420837" y="2710980"/>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0"/>
            <p:cNvSpPr/>
            <p:nvPr/>
          </p:nvSpPr>
          <p:spPr>
            <a:xfrm>
              <a:off x="6333977" y="2710980"/>
              <a:ext cx="53748" cy="47109"/>
            </a:xfrm>
            <a:custGeom>
              <a:rect b="b" l="l" r="r" t="t"/>
              <a:pathLst>
                <a:path extrusionOk="0" h="1639" w="1870">
                  <a:moveTo>
                    <a:pt x="1" y="1"/>
                  </a:moveTo>
                  <a:lnTo>
                    <a:pt x="1"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0"/>
            <p:cNvSpPr/>
            <p:nvPr/>
          </p:nvSpPr>
          <p:spPr>
            <a:xfrm>
              <a:off x="6239213" y="2710980"/>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0"/>
            <p:cNvSpPr/>
            <p:nvPr/>
          </p:nvSpPr>
          <p:spPr>
            <a:xfrm>
              <a:off x="6144536" y="2710980"/>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0"/>
            <p:cNvSpPr/>
            <p:nvPr/>
          </p:nvSpPr>
          <p:spPr>
            <a:xfrm>
              <a:off x="6265369" y="3206155"/>
              <a:ext cx="369973" cy="855808"/>
            </a:xfrm>
            <a:custGeom>
              <a:rect b="b" l="l" r="r" t="t"/>
              <a:pathLst>
                <a:path extrusionOk="0" h="29775" w="12872">
                  <a:moveTo>
                    <a:pt x="6437" y="0"/>
                  </a:moveTo>
                  <a:cubicBezTo>
                    <a:pt x="2882" y="0"/>
                    <a:pt x="0" y="2882"/>
                    <a:pt x="0" y="6434"/>
                  </a:cubicBezTo>
                  <a:cubicBezTo>
                    <a:pt x="0" y="7880"/>
                    <a:pt x="482" y="9208"/>
                    <a:pt x="1286" y="10280"/>
                  </a:cubicBezTo>
                  <a:lnTo>
                    <a:pt x="0" y="10619"/>
                  </a:lnTo>
                  <a:lnTo>
                    <a:pt x="0" y="29774"/>
                  </a:lnTo>
                  <a:lnTo>
                    <a:pt x="12871" y="29774"/>
                  </a:lnTo>
                  <a:lnTo>
                    <a:pt x="12871" y="10619"/>
                  </a:lnTo>
                  <a:lnTo>
                    <a:pt x="11588" y="10280"/>
                  </a:lnTo>
                  <a:cubicBezTo>
                    <a:pt x="12389" y="9208"/>
                    <a:pt x="12871" y="7880"/>
                    <a:pt x="12871" y="6434"/>
                  </a:cubicBezTo>
                  <a:cubicBezTo>
                    <a:pt x="12871" y="2882"/>
                    <a:pt x="9990" y="0"/>
                    <a:pt x="6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0"/>
            <p:cNvSpPr/>
            <p:nvPr/>
          </p:nvSpPr>
          <p:spPr>
            <a:xfrm>
              <a:off x="6256459" y="3197159"/>
              <a:ext cx="387794" cy="873715"/>
            </a:xfrm>
            <a:custGeom>
              <a:rect b="b" l="l" r="r" t="t"/>
              <a:pathLst>
                <a:path extrusionOk="0" h="30398" w="13492">
                  <a:moveTo>
                    <a:pt x="6747" y="625"/>
                  </a:moveTo>
                  <a:cubicBezTo>
                    <a:pt x="10123" y="625"/>
                    <a:pt x="12869" y="3372"/>
                    <a:pt x="12869" y="6747"/>
                  </a:cubicBezTo>
                  <a:cubicBezTo>
                    <a:pt x="12869" y="8073"/>
                    <a:pt x="12446" y="9339"/>
                    <a:pt x="11647" y="10408"/>
                  </a:cubicBezTo>
                  <a:cubicBezTo>
                    <a:pt x="11586" y="10490"/>
                    <a:pt x="11569" y="10598"/>
                    <a:pt x="11603" y="10696"/>
                  </a:cubicBezTo>
                  <a:cubicBezTo>
                    <a:pt x="11637" y="10794"/>
                    <a:pt x="11718" y="10868"/>
                    <a:pt x="11817" y="10895"/>
                  </a:cubicBezTo>
                  <a:lnTo>
                    <a:pt x="12869" y="11171"/>
                  </a:lnTo>
                  <a:lnTo>
                    <a:pt x="12869" y="29775"/>
                  </a:lnTo>
                  <a:lnTo>
                    <a:pt x="623" y="29775"/>
                  </a:lnTo>
                  <a:lnTo>
                    <a:pt x="623" y="11173"/>
                  </a:lnTo>
                  <a:lnTo>
                    <a:pt x="1675" y="10895"/>
                  </a:lnTo>
                  <a:cubicBezTo>
                    <a:pt x="1776" y="10868"/>
                    <a:pt x="1854" y="10794"/>
                    <a:pt x="1889" y="10696"/>
                  </a:cubicBezTo>
                  <a:cubicBezTo>
                    <a:pt x="1923" y="10598"/>
                    <a:pt x="1906" y="10490"/>
                    <a:pt x="1845" y="10408"/>
                  </a:cubicBezTo>
                  <a:cubicBezTo>
                    <a:pt x="1046" y="9339"/>
                    <a:pt x="623" y="8073"/>
                    <a:pt x="623" y="6747"/>
                  </a:cubicBezTo>
                  <a:cubicBezTo>
                    <a:pt x="623" y="3372"/>
                    <a:pt x="3369" y="625"/>
                    <a:pt x="6747" y="625"/>
                  </a:cubicBezTo>
                  <a:close/>
                  <a:moveTo>
                    <a:pt x="6747" y="1"/>
                  </a:moveTo>
                  <a:cubicBezTo>
                    <a:pt x="3027" y="1"/>
                    <a:pt x="1" y="3028"/>
                    <a:pt x="1" y="6747"/>
                  </a:cubicBezTo>
                  <a:cubicBezTo>
                    <a:pt x="1" y="8058"/>
                    <a:pt x="374" y="9312"/>
                    <a:pt x="1085" y="10406"/>
                  </a:cubicBezTo>
                  <a:lnTo>
                    <a:pt x="232" y="10632"/>
                  </a:lnTo>
                  <a:cubicBezTo>
                    <a:pt x="97" y="10667"/>
                    <a:pt x="1" y="10792"/>
                    <a:pt x="1" y="10932"/>
                  </a:cubicBezTo>
                  <a:lnTo>
                    <a:pt x="1" y="30087"/>
                  </a:lnTo>
                  <a:cubicBezTo>
                    <a:pt x="1" y="30259"/>
                    <a:pt x="138" y="30397"/>
                    <a:pt x="310" y="30397"/>
                  </a:cubicBezTo>
                  <a:lnTo>
                    <a:pt x="13181" y="30397"/>
                  </a:lnTo>
                  <a:cubicBezTo>
                    <a:pt x="13353" y="30397"/>
                    <a:pt x="13491" y="30259"/>
                    <a:pt x="13491" y="30087"/>
                  </a:cubicBezTo>
                  <a:lnTo>
                    <a:pt x="13491" y="10932"/>
                  </a:lnTo>
                  <a:cubicBezTo>
                    <a:pt x="13491" y="10792"/>
                    <a:pt x="13398" y="10667"/>
                    <a:pt x="13260" y="10632"/>
                  </a:cubicBezTo>
                  <a:lnTo>
                    <a:pt x="12407" y="10406"/>
                  </a:lnTo>
                  <a:cubicBezTo>
                    <a:pt x="13117" y="9312"/>
                    <a:pt x="13491" y="8058"/>
                    <a:pt x="13491" y="6747"/>
                  </a:cubicBezTo>
                  <a:cubicBezTo>
                    <a:pt x="13491" y="3028"/>
                    <a:pt x="10467"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0"/>
            <p:cNvSpPr/>
            <p:nvPr/>
          </p:nvSpPr>
          <p:spPr>
            <a:xfrm>
              <a:off x="6389680" y="3363865"/>
              <a:ext cx="121437" cy="121437"/>
            </a:xfrm>
            <a:custGeom>
              <a:rect b="b" l="l" r="r" t="t"/>
              <a:pathLst>
                <a:path extrusionOk="0" h="4225" w="4225">
                  <a:moveTo>
                    <a:pt x="2112" y="623"/>
                  </a:moveTo>
                  <a:cubicBezTo>
                    <a:pt x="2933" y="623"/>
                    <a:pt x="3602" y="1292"/>
                    <a:pt x="3602" y="2113"/>
                  </a:cubicBezTo>
                  <a:cubicBezTo>
                    <a:pt x="3602" y="2934"/>
                    <a:pt x="2933" y="3603"/>
                    <a:pt x="2112" y="3603"/>
                  </a:cubicBezTo>
                  <a:cubicBezTo>
                    <a:pt x="1291" y="3603"/>
                    <a:pt x="622" y="2934"/>
                    <a:pt x="622" y="2113"/>
                  </a:cubicBezTo>
                  <a:cubicBezTo>
                    <a:pt x="622" y="1292"/>
                    <a:pt x="1291" y="623"/>
                    <a:pt x="2112" y="623"/>
                  </a:cubicBezTo>
                  <a:close/>
                  <a:moveTo>
                    <a:pt x="2112" y="1"/>
                  </a:moveTo>
                  <a:cubicBezTo>
                    <a:pt x="947" y="1"/>
                    <a:pt x="0" y="950"/>
                    <a:pt x="0" y="2113"/>
                  </a:cubicBezTo>
                  <a:cubicBezTo>
                    <a:pt x="0" y="3278"/>
                    <a:pt x="947" y="4225"/>
                    <a:pt x="2112" y="4225"/>
                  </a:cubicBezTo>
                  <a:cubicBezTo>
                    <a:pt x="3275" y="4225"/>
                    <a:pt x="4224" y="3278"/>
                    <a:pt x="4224" y="2113"/>
                  </a:cubicBezTo>
                  <a:cubicBezTo>
                    <a:pt x="4224" y="950"/>
                    <a:pt x="3275" y="1"/>
                    <a:pt x="21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0"/>
            <p:cNvSpPr/>
            <p:nvPr/>
          </p:nvSpPr>
          <p:spPr>
            <a:xfrm>
              <a:off x="6501316" y="3444574"/>
              <a:ext cx="124139" cy="17907"/>
            </a:xfrm>
            <a:custGeom>
              <a:rect b="b" l="l" r="r" t="t"/>
              <a:pathLst>
                <a:path extrusionOk="0" h="623" w="4319">
                  <a:moveTo>
                    <a:pt x="1" y="1"/>
                  </a:moveTo>
                  <a:lnTo>
                    <a:pt x="1" y="623"/>
                  </a:lnTo>
                  <a:lnTo>
                    <a:pt x="4318" y="623"/>
                  </a:lnTo>
                  <a:lnTo>
                    <a:pt x="4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0"/>
            <p:cNvSpPr/>
            <p:nvPr/>
          </p:nvSpPr>
          <p:spPr>
            <a:xfrm>
              <a:off x="6489388" y="3325006"/>
              <a:ext cx="139660" cy="75018"/>
            </a:xfrm>
            <a:custGeom>
              <a:rect b="b" l="l" r="r" t="t"/>
              <a:pathLst>
                <a:path extrusionOk="0" h="2610" w="4859">
                  <a:moveTo>
                    <a:pt x="4608" y="1"/>
                  </a:moveTo>
                  <a:lnTo>
                    <a:pt x="0" y="2041"/>
                  </a:lnTo>
                  <a:lnTo>
                    <a:pt x="251" y="2609"/>
                  </a:lnTo>
                  <a:lnTo>
                    <a:pt x="4859" y="571"/>
                  </a:lnTo>
                  <a:lnTo>
                    <a:pt x="46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0"/>
            <p:cNvSpPr/>
            <p:nvPr/>
          </p:nvSpPr>
          <p:spPr>
            <a:xfrm>
              <a:off x="6451304" y="3230816"/>
              <a:ext cx="103904" cy="141701"/>
            </a:xfrm>
            <a:custGeom>
              <a:rect b="b" l="l" r="r" t="t"/>
              <a:pathLst>
                <a:path extrusionOk="0" h="4930" w="3615">
                  <a:moveTo>
                    <a:pt x="3098" y="0"/>
                  </a:moveTo>
                  <a:lnTo>
                    <a:pt x="0" y="4581"/>
                  </a:lnTo>
                  <a:lnTo>
                    <a:pt x="516" y="4930"/>
                  </a:lnTo>
                  <a:lnTo>
                    <a:pt x="3614" y="347"/>
                  </a:lnTo>
                  <a:lnTo>
                    <a:pt x="30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0"/>
            <p:cNvSpPr/>
            <p:nvPr/>
          </p:nvSpPr>
          <p:spPr>
            <a:xfrm>
              <a:off x="6346624" y="3233001"/>
              <a:ext cx="93183" cy="142275"/>
            </a:xfrm>
            <a:custGeom>
              <a:rect b="b" l="l" r="r" t="t"/>
              <a:pathLst>
                <a:path extrusionOk="0" h="4950" w="3242">
                  <a:moveTo>
                    <a:pt x="539" y="1"/>
                  </a:moveTo>
                  <a:lnTo>
                    <a:pt x="1" y="315"/>
                  </a:lnTo>
                  <a:lnTo>
                    <a:pt x="2703" y="4950"/>
                  </a:lnTo>
                  <a:lnTo>
                    <a:pt x="3241" y="4635"/>
                  </a:lnTo>
                  <a:lnTo>
                    <a:pt x="5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0"/>
            <p:cNvSpPr/>
            <p:nvPr/>
          </p:nvSpPr>
          <p:spPr>
            <a:xfrm>
              <a:off x="6281839" y="3324431"/>
              <a:ext cx="122414" cy="88096"/>
            </a:xfrm>
            <a:custGeom>
              <a:rect b="b" l="l" r="r" t="t"/>
              <a:pathLst>
                <a:path extrusionOk="0" h="3065" w="4259">
                  <a:moveTo>
                    <a:pt x="340" y="1"/>
                  </a:moveTo>
                  <a:lnTo>
                    <a:pt x="0" y="522"/>
                  </a:lnTo>
                  <a:lnTo>
                    <a:pt x="3919" y="3064"/>
                  </a:lnTo>
                  <a:lnTo>
                    <a:pt x="4259" y="2541"/>
                  </a:lnTo>
                  <a:lnTo>
                    <a:pt x="3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0"/>
            <p:cNvSpPr/>
            <p:nvPr/>
          </p:nvSpPr>
          <p:spPr>
            <a:xfrm>
              <a:off x="6279855" y="3446069"/>
              <a:ext cx="130980" cy="17907"/>
            </a:xfrm>
            <a:custGeom>
              <a:rect b="b" l="l" r="r" t="t"/>
              <a:pathLst>
                <a:path extrusionOk="0" h="623" w="4557">
                  <a:moveTo>
                    <a:pt x="0" y="0"/>
                  </a:moveTo>
                  <a:lnTo>
                    <a:pt x="0" y="622"/>
                  </a:lnTo>
                  <a:lnTo>
                    <a:pt x="4556" y="622"/>
                  </a:lnTo>
                  <a:lnTo>
                    <a:pt x="45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0"/>
            <p:cNvSpPr/>
            <p:nvPr/>
          </p:nvSpPr>
          <p:spPr>
            <a:xfrm>
              <a:off x="6303108" y="3495046"/>
              <a:ext cx="295128" cy="17907"/>
            </a:xfrm>
            <a:custGeom>
              <a:rect b="b" l="l" r="r" t="t"/>
              <a:pathLst>
                <a:path extrusionOk="0" h="623" w="10268">
                  <a:moveTo>
                    <a:pt x="0" y="0"/>
                  </a:moveTo>
                  <a:lnTo>
                    <a:pt x="0" y="622"/>
                  </a:lnTo>
                  <a:lnTo>
                    <a:pt x="10268" y="622"/>
                  </a:lnTo>
                  <a:lnTo>
                    <a:pt x="102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0"/>
            <p:cNvSpPr/>
            <p:nvPr/>
          </p:nvSpPr>
          <p:spPr>
            <a:xfrm>
              <a:off x="6501546" y="3505623"/>
              <a:ext cx="17907" cy="547430"/>
            </a:xfrm>
            <a:custGeom>
              <a:rect b="b" l="l" r="r" t="t"/>
              <a:pathLst>
                <a:path extrusionOk="0" h="19046" w="623">
                  <a:moveTo>
                    <a:pt x="0" y="1"/>
                  </a:moveTo>
                  <a:lnTo>
                    <a:pt x="0" y="19045"/>
                  </a:lnTo>
                  <a:lnTo>
                    <a:pt x="622" y="19045"/>
                  </a:lnTo>
                  <a:lnTo>
                    <a:pt x="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0"/>
            <p:cNvSpPr/>
            <p:nvPr/>
          </p:nvSpPr>
          <p:spPr>
            <a:xfrm>
              <a:off x="6381259" y="3505623"/>
              <a:ext cx="17907" cy="547430"/>
            </a:xfrm>
            <a:custGeom>
              <a:rect b="b" l="l" r="r" t="t"/>
              <a:pathLst>
                <a:path extrusionOk="0" h="19046" w="623">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0"/>
            <p:cNvSpPr/>
            <p:nvPr/>
          </p:nvSpPr>
          <p:spPr>
            <a:xfrm>
              <a:off x="6156263" y="4103554"/>
              <a:ext cx="588187" cy="65389"/>
            </a:xfrm>
            <a:custGeom>
              <a:rect b="b" l="l" r="r" t="t"/>
              <a:pathLst>
                <a:path extrusionOk="0" h="2275" w="20464">
                  <a:moveTo>
                    <a:pt x="0" y="0"/>
                  </a:moveTo>
                  <a:lnTo>
                    <a:pt x="0" y="2275"/>
                  </a:lnTo>
                  <a:lnTo>
                    <a:pt x="20464" y="2275"/>
                  </a:lnTo>
                  <a:lnTo>
                    <a:pt x="20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0"/>
            <p:cNvSpPr/>
            <p:nvPr/>
          </p:nvSpPr>
          <p:spPr>
            <a:xfrm>
              <a:off x="5942131" y="2423583"/>
              <a:ext cx="178807" cy="2716626"/>
            </a:xfrm>
            <a:custGeom>
              <a:rect b="b" l="l" r="r" t="t"/>
              <a:pathLst>
                <a:path extrusionOk="0" h="94516" w="6221">
                  <a:moveTo>
                    <a:pt x="1" y="0"/>
                  </a:moveTo>
                  <a:lnTo>
                    <a:pt x="1" y="94515"/>
                  </a:lnTo>
                  <a:lnTo>
                    <a:pt x="6221" y="94515"/>
                  </a:lnTo>
                  <a:lnTo>
                    <a:pt x="6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0"/>
            <p:cNvSpPr/>
            <p:nvPr/>
          </p:nvSpPr>
          <p:spPr>
            <a:xfrm>
              <a:off x="5960871" y="2697499"/>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0"/>
            <p:cNvSpPr/>
            <p:nvPr/>
          </p:nvSpPr>
          <p:spPr>
            <a:xfrm>
              <a:off x="5960871" y="2767574"/>
              <a:ext cx="141356" cy="46764"/>
            </a:xfrm>
            <a:custGeom>
              <a:rect b="b" l="l" r="r" t="t"/>
              <a:pathLst>
                <a:path extrusionOk="0" h="1627"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0"/>
            <p:cNvSpPr/>
            <p:nvPr/>
          </p:nvSpPr>
          <p:spPr>
            <a:xfrm>
              <a:off x="5960871" y="2837677"/>
              <a:ext cx="141356" cy="46764"/>
            </a:xfrm>
            <a:custGeom>
              <a:rect b="b" l="l" r="r" t="t"/>
              <a:pathLst>
                <a:path extrusionOk="0" h="1627"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0"/>
            <p:cNvSpPr/>
            <p:nvPr/>
          </p:nvSpPr>
          <p:spPr>
            <a:xfrm>
              <a:off x="5960871" y="2907779"/>
              <a:ext cx="141356" cy="46764"/>
            </a:xfrm>
            <a:custGeom>
              <a:rect b="b" l="l" r="r" t="t"/>
              <a:pathLst>
                <a:path extrusionOk="0" h="1627"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0"/>
            <p:cNvSpPr/>
            <p:nvPr/>
          </p:nvSpPr>
          <p:spPr>
            <a:xfrm>
              <a:off x="5960871" y="2977882"/>
              <a:ext cx="141356" cy="46822"/>
            </a:xfrm>
            <a:custGeom>
              <a:rect b="b" l="l" r="r" t="t"/>
              <a:pathLst>
                <a:path extrusionOk="0" h="1629" w="4918">
                  <a:moveTo>
                    <a:pt x="0" y="1"/>
                  </a:moveTo>
                  <a:lnTo>
                    <a:pt x="0" y="1628"/>
                  </a:lnTo>
                  <a:lnTo>
                    <a:pt x="4917" y="1628"/>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0"/>
            <p:cNvSpPr/>
            <p:nvPr/>
          </p:nvSpPr>
          <p:spPr>
            <a:xfrm>
              <a:off x="5960871" y="3047985"/>
              <a:ext cx="141356" cy="46822"/>
            </a:xfrm>
            <a:custGeom>
              <a:rect b="b" l="l" r="r" t="t"/>
              <a:pathLst>
                <a:path extrusionOk="0" h="1629" w="4918">
                  <a:moveTo>
                    <a:pt x="0" y="1"/>
                  </a:moveTo>
                  <a:lnTo>
                    <a:pt x="0" y="1628"/>
                  </a:lnTo>
                  <a:lnTo>
                    <a:pt x="4917" y="1628"/>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0"/>
            <p:cNvSpPr/>
            <p:nvPr/>
          </p:nvSpPr>
          <p:spPr>
            <a:xfrm>
              <a:off x="5960871" y="3118088"/>
              <a:ext cx="141356" cy="46822"/>
            </a:xfrm>
            <a:custGeom>
              <a:rect b="b" l="l" r="r" t="t"/>
              <a:pathLst>
                <a:path extrusionOk="0" h="1629" w="4918">
                  <a:moveTo>
                    <a:pt x="0" y="1"/>
                  </a:moveTo>
                  <a:lnTo>
                    <a:pt x="0" y="1628"/>
                  </a:lnTo>
                  <a:lnTo>
                    <a:pt x="4917" y="1628"/>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0"/>
            <p:cNvSpPr/>
            <p:nvPr/>
          </p:nvSpPr>
          <p:spPr>
            <a:xfrm>
              <a:off x="5960871" y="3188278"/>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0"/>
            <p:cNvSpPr/>
            <p:nvPr/>
          </p:nvSpPr>
          <p:spPr>
            <a:xfrm>
              <a:off x="5960871" y="3258381"/>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0"/>
            <p:cNvSpPr/>
            <p:nvPr/>
          </p:nvSpPr>
          <p:spPr>
            <a:xfrm>
              <a:off x="5960871" y="3328483"/>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0"/>
            <p:cNvSpPr/>
            <p:nvPr/>
          </p:nvSpPr>
          <p:spPr>
            <a:xfrm>
              <a:off x="5960871" y="3398586"/>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0"/>
            <p:cNvSpPr/>
            <p:nvPr/>
          </p:nvSpPr>
          <p:spPr>
            <a:xfrm>
              <a:off x="5960871" y="3468689"/>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0"/>
            <p:cNvSpPr/>
            <p:nvPr/>
          </p:nvSpPr>
          <p:spPr>
            <a:xfrm>
              <a:off x="5960871" y="3538792"/>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0"/>
            <p:cNvSpPr/>
            <p:nvPr/>
          </p:nvSpPr>
          <p:spPr>
            <a:xfrm>
              <a:off x="5960871" y="3608867"/>
              <a:ext cx="141356" cy="46822"/>
            </a:xfrm>
            <a:custGeom>
              <a:rect b="b" l="l" r="r" t="t"/>
              <a:pathLst>
                <a:path extrusionOk="0" h="1629" w="4918">
                  <a:moveTo>
                    <a:pt x="0" y="1"/>
                  </a:moveTo>
                  <a:lnTo>
                    <a:pt x="0" y="1629"/>
                  </a:lnTo>
                  <a:lnTo>
                    <a:pt x="4917" y="1629"/>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0"/>
            <p:cNvSpPr/>
            <p:nvPr/>
          </p:nvSpPr>
          <p:spPr>
            <a:xfrm>
              <a:off x="5960871" y="3678970"/>
              <a:ext cx="141356" cy="46822"/>
            </a:xfrm>
            <a:custGeom>
              <a:rect b="b" l="l" r="r" t="t"/>
              <a:pathLst>
                <a:path extrusionOk="0" h="1629" w="4918">
                  <a:moveTo>
                    <a:pt x="0" y="1"/>
                  </a:moveTo>
                  <a:lnTo>
                    <a:pt x="0" y="1629"/>
                  </a:lnTo>
                  <a:lnTo>
                    <a:pt x="4917" y="1629"/>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0"/>
            <p:cNvSpPr/>
            <p:nvPr/>
          </p:nvSpPr>
          <p:spPr>
            <a:xfrm>
              <a:off x="5960871" y="3749072"/>
              <a:ext cx="141356" cy="46822"/>
            </a:xfrm>
            <a:custGeom>
              <a:rect b="b" l="l" r="r" t="t"/>
              <a:pathLst>
                <a:path extrusionOk="0" h="1629" w="4918">
                  <a:moveTo>
                    <a:pt x="0" y="1"/>
                  </a:moveTo>
                  <a:lnTo>
                    <a:pt x="0" y="1629"/>
                  </a:lnTo>
                  <a:lnTo>
                    <a:pt x="4917" y="1629"/>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0"/>
            <p:cNvSpPr/>
            <p:nvPr/>
          </p:nvSpPr>
          <p:spPr>
            <a:xfrm>
              <a:off x="5960871" y="3819262"/>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0"/>
            <p:cNvSpPr/>
            <p:nvPr/>
          </p:nvSpPr>
          <p:spPr>
            <a:xfrm>
              <a:off x="5960871" y="3889365"/>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0"/>
            <p:cNvSpPr/>
            <p:nvPr/>
          </p:nvSpPr>
          <p:spPr>
            <a:xfrm>
              <a:off x="5960871" y="3959468"/>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0"/>
            <p:cNvSpPr/>
            <p:nvPr/>
          </p:nvSpPr>
          <p:spPr>
            <a:xfrm>
              <a:off x="5960871" y="4029571"/>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0"/>
            <p:cNvSpPr/>
            <p:nvPr/>
          </p:nvSpPr>
          <p:spPr>
            <a:xfrm>
              <a:off x="5960871" y="4099673"/>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0"/>
            <p:cNvSpPr/>
            <p:nvPr/>
          </p:nvSpPr>
          <p:spPr>
            <a:xfrm>
              <a:off x="5960871" y="4169776"/>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0"/>
            <p:cNvSpPr/>
            <p:nvPr/>
          </p:nvSpPr>
          <p:spPr>
            <a:xfrm>
              <a:off x="5960871" y="4239879"/>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0"/>
            <p:cNvSpPr/>
            <p:nvPr/>
          </p:nvSpPr>
          <p:spPr>
            <a:xfrm>
              <a:off x="5960871" y="4310040"/>
              <a:ext cx="141356" cy="46735"/>
            </a:xfrm>
            <a:custGeom>
              <a:rect b="b" l="l" r="r" t="t"/>
              <a:pathLst>
                <a:path extrusionOk="0" h="1626"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0"/>
            <p:cNvSpPr/>
            <p:nvPr/>
          </p:nvSpPr>
          <p:spPr>
            <a:xfrm>
              <a:off x="5960871" y="4380143"/>
              <a:ext cx="141356" cy="46735"/>
            </a:xfrm>
            <a:custGeom>
              <a:rect b="b" l="l" r="r" t="t"/>
              <a:pathLst>
                <a:path extrusionOk="0" h="1626" w="4918">
                  <a:moveTo>
                    <a:pt x="0" y="0"/>
                  </a:moveTo>
                  <a:lnTo>
                    <a:pt x="0" y="1626"/>
                  </a:lnTo>
                  <a:lnTo>
                    <a:pt x="4917" y="1626"/>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0"/>
            <p:cNvSpPr/>
            <p:nvPr/>
          </p:nvSpPr>
          <p:spPr>
            <a:xfrm>
              <a:off x="5960871" y="4450246"/>
              <a:ext cx="141356" cy="46735"/>
            </a:xfrm>
            <a:custGeom>
              <a:rect b="b" l="l" r="r" t="t"/>
              <a:pathLst>
                <a:path extrusionOk="0" h="1626" w="4918">
                  <a:moveTo>
                    <a:pt x="0" y="0"/>
                  </a:moveTo>
                  <a:lnTo>
                    <a:pt x="0" y="1626"/>
                  </a:lnTo>
                  <a:lnTo>
                    <a:pt x="4917" y="1626"/>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0"/>
            <p:cNvSpPr/>
            <p:nvPr/>
          </p:nvSpPr>
          <p:spPr>
            <a:xfrm>
              <a:off x="5960871" y="4520349"/>
              <a:ext cx="141356" cy="46735"/>
            </a:xfrm>
            <a:custGeom>
              <a:rect b="b" l="l" r="r" t="t"/>
              <a:pathLst>
                <a:path extrusionOk="0" h="1626" w="4918">
                  <a:moveTo>
                    <a:pt x="0" y="0"/>
                  </a:moveTo>
                  <a:lnTo>
                    <a:pt x="0" y="1626"/>
                  </a:lnTo>
                  <a:lnTo>
                    <a:pt x="4917" y="1626"/>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0"/>
            <p:cNvSpPr/>
            <p:nvPr/>
          </p:nvSpPr>
          <p:spPr>
            <a:xfrm>
              <a:off x="5960871" y="4590452"/>
              <a:ext cx="141356" cy="46735"/>
            </a:xfrm>
            <a:custGeom>
              <a:rect b="b" l="l" r="r" t="t"/>
              <a:pathLst>
                <a:path extrusionOk="0" h="1626" w="4918">
                  <a:moveTo>
                    <a:pt x="0" y="0"/>
                  </a:moveTo>
                  <a:lnTo>
                    <a:pt x="0" y="1626"/>
                  </a:lnTo>
                  <a:lnTo>
                    <a:pt x="4917" y="1626"/>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0"/>
            <p:cNvSpPr/>
            <p:nvPr/>
          </p:nvSpPr>
          <p:spPr>
            <a:xfrm>
              <a:off x="5960871" y="4660555"/>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0"/>
            <p:cNvSpPr/>
            <p:nvPr/>
          </p:nvSpPr>
          <p:spPr>
            <a:xfrm>
              <a:off x="5960871" y="4730658"/>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0"/>
            <p:cNvSpPr/>
            <p:nvPr/>
          </p:nvSpPr>
          <p:spPr>
            <a:xfrm>
              <a:off x="5960871" y="4800761"/>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0"/>
            <p:cNvSpPr/>
            <p:nvPr/>
          </p:nvSpPr>
          <p:spPr>
            <a:xfrm>
              <a:off x="5960871" y="4870864"/>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0"/>
            <p:cNvSpPr/>
            <p:nvPr/>
          </p:nvSpPr>
          <p:spPr>
            <a:xfrm>
              <a:off x="5960871" y="4940966"/>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0"/>
            <p:cNvSpPr/>
            <p:nvPr/>
          </p:nvSpPr>
          <p:spPr>
            <a:xfrm>
              <a:off x="5960871" y="5011127"/>
              <a:ext cx="141356" cy="46735"/>
            </a:xfrm>
            <a:custGeom>
              <a:rect b="b" l="l" r="r" t="t"/>
              <a:pathLst>
                <a:path extrusionOk="0" h="1626"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0"/>
            <p:cNvSpPr/>
            <p:nvPr/>
          </p:nvSpPr>
          <p:spPr>
            <a:xfrm>
              <a:off x="5960871" y="5081230"/>
              <a:ext cx="141356" cy="46735"/>
            </a:xfrm>
            <a:custGeom>
              <a:rect b="b" l="l" r="r" t="t"/>
              <a:pathLst>
                <a:path extrusionOk="0" h="1626"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0"/>
            <p:cNvSpPr/>
            <p:nvPr/>
          </p:nvSpPr>
          <p:spPr>
            <a:xfrm>
              <a:off x="5942131" y="2288120"/>
              <a:ext cx="178807" cy="92580"/>
            </a:xfrm>
            <a:custGeom>
              <a:rect b="b" l="l" r="r" t="t"/>
              <a:pathLst>
                <a:path extrusionOk="0" h="3221" w="6221">
                  <a:moveTo>
                    <a:pt x="1" y="0"/>
                  </a:moveTo>
                  <a:lnTo>
                    <a:pt x="1" y="3221"/>
                  </a:lnTo>
                  <a:lnTo>
                    <a:pt x="6221" y="3221"/>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0"/>
            <p:cNvSpPr/>
            <p:nvPr/>
          </p:nvSpPr>
          <p:spPr>
            <a:xfrm>
              <a:off x="5960727" y="2380671"/>
              <a:ext cx="141701" cy="42941"/>
            </a:xfrm>
            <a:custGeom>
              <a:rect b="b" l="l" r="r" t="t"/>
              <a:pathLst>
                <a:path extrusionOk="0" h="1494" w="4930">
                  <a:moveTo>
                    <a:pt x="0" y="1"/>
                  </a:moveTo>
                  <a:lnTo>
                    <a:pt x="0" y="1493"/>
                  </a:lnTo>
                  <a:lnTo>
                    <a:pt x="4930" y="1493"/>
                  </a:lnTo>
                  <a:lnTo>
                    <a:pt x="4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0"/>
            <p:cNvSpPr/>
            <p:nvPr/>
          </p:nvSpPr>
          <p:spPr>
            <a:xfrm>
              <a:off x="5956129" y="2257940"/>
              <a:ext cx="150841" cy="30208"/>
            </a:xfrm>
            <a:custGeom>
              <a:rect b="b" l="l" r="r" t="t"/>
              <a:pathLst>
                <a:path extrusionOk="0" h="1051" w="5248">
                  <a:moveTo>
                    <a:pt x="37" y="0"/>
                  </a:moveTo>
                  <a:cubicBezTo>
                    <a:pt x="18" y="0"/>
                    <a:pt x="0" y="15"/>
                    <a:pt x="0" y="35"/>
                  </a:cubicBezTo>
                  <a:lnTo>
                    <a:pt x="0" y="1050"/>
                  </a:lnTo>
                  <a:lnTo>
                    <a:pt x="5247" y="1050"/>
                  </a:lnTo>
                  <a:lnTo>
                    <a:pt x="5247" y="35"/>
                  </a:lnTo>
                  <a:cubicBezTo>
                    <a:pt x="5247" y="15"/>
                    <a:pt x="5232"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0"/>
            <p:cNvSpPr/>
            <p:nvPr/>
          </p:nvSpPr>
          <p:spPr>
            <a:xfrm>
              <a:off x="6774313" y="2497653"/>
              <a:ext cx="2438198" cy="2642557"/>
            </a:xfrm>
            <a:custGeom>
              <a:rect b="b" l="l" r="r" t="t"/>
              <a:pathLst>
                <a:path extrusionOk="0" h="91939" w="84829">
                  <a:moveTo>
                    <a:pt x="1" y="0"/>
                  </a:moveTo>
                  <a:lnTo>
                    <a:pt x="1" y="91938"/>
                  </a:lnTo>
                  <a:lnTo>
                    <a:pt x="84828" y="91938"/>
                  </a:lnTo>
                  <a:lnTo>
                    <a:pt x="84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0"/>
            <p:cNvSpPr/>
            <p:nvPr/>
          </p:nvSpPr>
          <p:spPr>
            <a:xfrm>
              <a:off x="8374436" y="4195731"/>
              <a:ext cx="571717" cy="944479"/>
            </a:xfrm>
            <a:custGeom>
              <a:rect b="b" l="l" r="r" t="t"/>
              <a:pathLst>
                <a:path extrusionOk="0" h="32860" w="19891">
                  <a:moveTo>
                    <a:pt x="9998" y="0"/>
                  </a:moveTo>
                  <a:cubicBezTo>
                    <a:pt x="9936" y="0"/>
                    <a:pt x="9873" y="1"/>
                    <a:pt x="9810" y="2"/>
                  </a:cubicBezTo>
                  <a:cubicBezTo>
                    <a:pt x="5156" y="88"/>
                    <a:pt x="1122" y="3481"/>
                    <a:pt x="276" y="8059"/>
                  </a:cubicBezTo>
                  <a:cubicBezTo>
                    <a:pt x="0" y="9541"/>
                    <a:pt x="64" y="11031"/>
                    <a:pt x="438" y="12435"/>
                  </a:cubicBezTo>
                  <a:cubicBezTo>
                    <a:pt x="224" y="12900"/>
                    <a:pt x="106" y="13419"/>
                    <a:pt x="106" y="13955"/>
                  </a:cubicBezTo>
                  <a:lnTo>
                    <a:pt x="106" y="32859"/>
                  </a:lnTo>
                  <a:lnTo>
                    <a:pt x="19891" y="32859"/>
                  </a:lnTo>
                  <a:lnTo>
                    <a:pt x="19891" y="13955"/>
                  </a:lnTo>
                  <a:cubicBezTo>
                    <a:pt x="19891" y="13416"/>
                    <a:pt x="19773" y="12900"/>
                    <a:pt x="19556" y="12435"/>
                  </a:cubicBezTo>
                  <a:cubicBezTo>
                    <a:pt x="19778" y="11612"/>
                    <a:pt x="19891" y="10756"/>
                    <a:pt x="19891" y="9893"/>
                  </a:cubicBezTo>
                  <a:cubicBezTo>
                    <a:pt x="19891" y="4438"/>
                    <a:pt x="15452" y="0"/>
                    <a:pt x="9998" y="0"/>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0"/>
            <p:cNvSpPr/>
            <p:nvPr/>
          </p:nvSpPr>
          <p:spPr>
            <a:xfrm>
              <a:off x="7714192" y="4195731"/>
              <a:ext cx="571660" cy="944479"/>
            </a:xfrm>
            <a:custGeom>
              <a:rect b="b" l="l" r="r" t="t"/>
              <a:pathLst>
                <a:path extrusionOk="0" h="32860" w="19889">
                  <a:moveTo>
                    <a:pt x="9998" y="0"/>
                  </a:moveTo>
                  <a:cubicBezTo>
                    <a:pt x="9936" y="0"/>
                    <a:pt x="9873" y="1"/>
                    <a:pt x="9810" y="2"/>
                  </a:cubicBezTo>
                  <a:cubicBezTo>
                    <a:pt x="5154" y="88"/>
                    <a:pt x="1119" y="3481"/>
                    <a:pt x="273" y="8059"/>
                  </a:cubicBezTo>
                  <a:cubicBezTo>
                    <a:pt x="0" y="9541"/>
                    <a:pt x="62" y="11031"/>
                    <a:pt x="438" y="12435"/>
                  </a:cubicBezTo>
                  <a:cubicBezTo>
                    <a:pt x="222" y="12900"/>
                    <a:pt x="104" y="13419"/>
                    <a:pt x="104" y="13955"/>
                  </a:cubicBezTo>
                  <a:lnTo>
                    <a:pt x="104" y="32859"/>
                  </a:lnTo>
                  <a:lnTo>
                    <a:pt x="19888" y="32859"/>
                  </a:lnTo>
                  <a:lnTo>
                    <a:pt x="19888" y="13955"/>
                  </a:lnTo>
                  <a:cubicBezTo>
                    <a:pt x="19888" y="13416"/>
                    <a:pt x="19770" y="12900"/>
                    <a:pt x="19556" y="12435"/>
                  </a:cubicBezTo>
                  <a:cubicBezTo>
                    <a:pt x="19775" y="11612"/>
                    <a:pt x="19888" y="10756"/>
                    <a:pt x="19888" y="9893"/>
                  </a:cubicBezTo>
                  <a:cubicBezTo>
                    <a:pt x="19888" y="4438"/>
                    <a:pt x="15452" y="0"/>
                    <a:pt x="9998" y="0"/>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0"/>
            <p:cNvSpPr/>
            <p:nvPr/>
          </p:nvSpPr>
          <p:spPr>
            <a:xfrm>
              <a:off x="7054868" y="4195731"/>
              <a:ext cx="571660" cy="944479"/>
            </a:xfrm>
            <a:custGeom>
              <a:rect b="b" l="l" r="r" t="t"/>
              <a:pathLst>
                <a:path extrusionOk="0" h="32860" w="19889">
                  <a:moveTo>
                    <a:pt x="9998" y="0"/>
                  </a:moveTo>
                  <a:cubicBezTo>
                    <a:pt x="9936" y="0"/>
                    <a:pt x="9873" y="1"/>
                    <a:pt x="9810" y="2"/>
                  </a:cubicBezTo>
                  <a:cubicBezTo>
                    <a:pt x="5154" y="88"/>
                    <a:pt x="1121" y="3481"/>
                    <a:pt x="273" y="8059"/>
                  </a:cubicBezTo>
                  <a:cubicBezTo>
                    <a:pt x="0" y="9541"/>
                    <a:pt x="64" y="11031"/>
                    <a:pt x="438" y="12435"/>
                  </a:cubicBezTo>
                  <a:cubicBezTo>
                    <a:pt x="224" y="12900"/>
                    <a:pt x="106" y="13419"/>
                    <a:pt x="106" y="13955"/>
                  </a:cubicBezTo>
                  <a:lnTo>
                    <a:pt x="106" y="32859"/>
                  </a:lnTo>
                  <a:lnTo>
                    <a:pt x="19888" y="32859"/>
                  </a:lnTo>
                  <a:lnTo>
                    <a:pt x="19888" y="13955"/>
                  </a:lnTo>
                  <a:cubicBezTo>
                    <a:pt x="19888" y="13416"/>
                    <a:pt x="19770" y="12900"/>
                    <a:pt x="19556" y="12435"/>
                  </a:cubicBezTo>
                  <a:cubicBezTo>
                    <a:pt x="19775" y="11612"/>
                    <a:pt x="19888" y="10756"/>
                    <a:pt x="19888" y="9893"/>
                  </a:cubicBezTo>
                  <a:cubicBezTo>
                    <a:pt x="19888" y="4438"/>
                    <a:pt x="15452" y="0"/>
                    <a:pt x="9998" y="0"/>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0"/>
            <p:cNvSpPr/>
            <p:nvPr/>
          </p:nvSpPr>
          <p:spPr>
            <a:xfrm>
              <a:off x="7537110" y="4979108"/>
              <a:ext cx="930768" cy="161102"/>
            </a:xfrm>
            <a:custGeom>
              <a:rect b="b" l="l" r="r" t="t"/>
              <a:pathLst>
                <a:path extrusionOk="0" h="5605" w="32383">
                  <a:moveTo>
                    <a:pt x="0" y="1"/>
                  </a:moveTo>
                  <a:lnTo>
                    <a:pt x="0" y="5604"/>
                  </a:lnTo>
                  <a:lnTo>
                    <a:pt x="32383" y="5604"/>
                  </a:lnTo>
                  <a:lnTo>
                    <a:pt x="323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0"/>
            <p:cNvSpPr/>
            <p:nvPr/>
          </p:nvSpPr>
          <p:spPr>
            <a:xfrm>
              <a:off x="8374436" y="3134644"/>
              <a:ext cx="571717" cy="944479"/>
            </a:xfrm>
            <a:custGeom>
              <a:rect b="b" l="l" r="r" t="t"/>
              <a:pathLst>
                <a:path extrusionOk="0" h="32860" w="19891">
                  <a:moveTo>
                    <a:pt x="9998" y="1"/>
                  </a:moveTo>
                  <a:cubicBezTo>
                    <a:pt x="9936" y="1"/>
                    <a:pt x="9873" y="1"/>
                    <a:pt x="9810" y="3"/>
                  </a:cubicBezTo>
                  <a:cubicBezTo>
                    <a:pt x="5156" y="89"/>
                    <a:pt x="1122" y="3482"/>
                    <a:pt x="276" y="8059"/>
                  </a:cubicBezTo>
                  <a:cubicBezTo>
                    <a:pt x="0" y="9542"/>
                    <a:pt x="64" y="11032"/>
                    <a:pt x="438" y="12433"/>
                  </a:cubicBezTo>
                  <a:cubicBezTo>
                    <a:pt x="224" y="12901"/>
                    <a:pt x="106" y="13417"/>
                    <a:pt x="106" y="13955"/>
                  </a:cubicBezTo>
                  <a:lnTo>
                    <a:pt x="106" y="32860"/>
                  </a:lnTo>
                  <a:lnTo>
                    <a:pt x="19891" y="32860"/>
                  </a:lnTo>
                  <a:lnTo>
                    <a:pt x="19891" y="13955"/>
                  </a:lnTo>
                  <a:cubicBezTo>
                    <a:pt x="19891" y="13417"/>
                    <a:pt x="19773" y="12901"/>
                    <a:pt x="19556" y="12433"/>
                  </a:cubicBezTo>
                  <a:cubicBezTo>
                    <a:pt x="19778" y="11610"/>
                    <a:pt x="19891" y="10757"/>
                    <a:pt x="19891" y="9891"/>
                  </a:cubicBezTo>
                  <a:cubicBezTo>
                    <a:pt x="19891" y="4439"/>
                    <a:pt x="15452" y="1"/>
                    <a:pt x="9998" y="1"/>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0"/>
            <p:cNvSpPr/>
            <p:nvPr/>
          </p:nvSpPr>
          <p:spPr>
            <a:xfrm>
              <a:off x="7714192" y="3134644"/>
              <a:ext cx="571660" cy="944479"/>
            </a:xfrm>
            <a:custGeom>
              <a:rect b="b" l="l" r="r" t="t"/>
              <a:pathLst>
                <a:path extrusionOk="0" h="32860" w="19889">
                  <a:moveTo>
                    <a:pt x="9998" y="1"/>
                  </a:moveTo>
                  <a:cubicBezTo>
                    <a:pt x="9936" y="1"/>
                    <a:pt x="9873" y="1"/>
                    <a:pt x="9810" y="3"/>
                  </a:cubicBezTo>
                  <a:cubicBezTo>
                    <a:pt x="5154" y="89"/>
                    <a:pt x="1119" y="3482"/>
                    <a:pt x="273" y="8059"/>
                  </a:cubicBezTo>
                  <a:cubicBezTo>
                    <a:pt x="0" y="9542"/>
                    <a:pt x="62" y="11032"/>
                    <a:pt x="438" y="12433"/>
                  </a:cubicBezTo>
                  <a:cubicBezTo>
                    <a:pt x="222" y="12901"/>
                    <a:pt x="104" y="13417"/>
                    <a:pt x="104" y="13955"/>
                  </a:cubicBezTo>
                  <a:lnTo>
                    <a:pt x="104" y="32860"/>
                  </a:lnTo>
                  <a:lnTo>
                    <a:pt x="19888" y="32860"/>
                  </a:lnTo>
                  <a:lnTo>
                    <a:pt x="19888" y="13955"/>
                  </a:lnTo>
                  <a:cubicBezTo>
                    <a:pt x="19888" y="13417"/>
                    <a:pt x="19770" y="12901"/>
                    <a:pt x="19556" y="12433"/>
                  </a:cubicBezTo>
                  <a:cubicBezTo>
                    <a:pt x="19775" y="11610"/>
                    <a:pt x="19888" y="10757"/>
                    <a:pt x="19888" y="9891"/>
                  </a:cubicBezTo>
                  <a:cubicBezTo>
                    <a:pt x="19888" y="4439"/>
                    <a:pt x="15452" y="1"/>
                    <a:pt x="9998" y="1"/>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0"/>
            <p:cNvSpPr/>
            <p:nvPr/>
          </p:nvSpPr>
          <p:spPr>
            <a:xfrm>
              <a:off x="7054868" y="3134644"/>
              <a:ext cx="571660" cy="944479"/>
            </a:xfrm>
            <a:custGeom>
              <a:rect b="b" l="l" r="r" t="t"/>
              <a:pathLst>
                <a:path extrusionOk="0" h="32860" w="19889">
                  <a:moveTo>
                    <a:pt x="9998" y="1"/>
                  </a:moveTo>
                  <a:cubicBezTo>
                    <a:pt x="9936" y="1"/>
                    <a:pt x="9873" y="1"/>
                    <a:pt x="9810" y="3"/>
                  </a:cubicBezTo>
                  <a:cubicBezTo>
                    <a:pt x="5154" y="89"/>
                    <a:pt x="1121" y="3482"/>
                    <a:pt x="273" y="8059"/>
                  </a:cubicBezTo>
                  <a:cubicBezTo>
                    <a:pt x="0" y="9542"/>
                    <a:pt x="64" y="11032"/>
                    <a:pt x="438" y="12433"/>
                  </a:cubicBezTo>
                  <a:cubicBezTo>
                    <a:pt x="224" y="12901"/>
                    <a:pt x="106" y="13417"/>
                    <a:pt x="106" y="13955"/>
                  </a:cubicBezTo>
                  <a:lnTo>
                    <a:pt x="106" y="32860"/>
                  </a:lnTo>
                  <a:lnTo>
                    <a:pt x="19888" y="32860"/>
                  </a:lnTo>
                  <a:lnTo>
                    <a:pt x="19888" y="13955"/>
                  </a:lnTo>
                  <a:cubicBezTo>
                    <a:pt x="19888" y="13417"/>
                    <a:pt x="19770" y="12901"/>
                    <a:pt x="19556" y="12433"/>
                  </a:cubicBezTo>
                  <a:cubicBezTo>
                    <a:pt x="19775" y="11610"/>
                    <a:pt x="19888" y="10757"/>
                    <a:pt x="19888" y="9891"/>
                  </a:cubicBezTo>
                  <a:cubicBezTo>
                    <a:pt x="19888" y="4439"/>
                    <a:pt x="15452" y="1"/>
                    <a:pt x="9998" y="1"/>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0"/>
            <p:cNvSpPr/>
            <p:nvPr/>
          </p:nvSpPr>
          <p:spPr>
            <a:xfrm>
              <a:off x="6774313" y="2423583"/>
              <a:ext cx="178807" cy="2716626"/>
            </a:xfrm>
            <a:custGeom>
              <a:rect b="b" l="l" r="r" t="t"/>
              <a:pathLst>
                <a:path extrusionOk="0" h="94516" w="6221">
                  <a:moveTo>
                    <a:pt x="1" y="0"/>
                  </a:moveTo>
                  <a:lnTo>
                    <a:pt x="1" y="94515"/>
                  </a:lnTo>
                  <a:lnTo>
                    <a:pt x="6221" y="94515"/>
                  </a:lnTo>
                  <a:lnTo>
                    <a:pt x="6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0"/>
            <p:cNvSpPr/>
            <p:nvPr/>
          </p:nvSpPr>
          <p:spPr>
            <a:xfrm>
              <a:off x="9033703" y="2423583"/>
              <a:ext cx="178807" cy="2716626"/>
            </a:xfrm>
            <a:custGeom>
              <a:rect b="b" l="l" r="r" t="t"/>
              <a:pathLst>
                <a:path extrusionOk="0" h="94516" w="6221">
                  <a:moveTo>
                    <a:pt x="0" y="0"/>
                  </a:moveTo>
                  <a:lnTo>
                    <a:pt x="0" y="94515"/>
                  </a:lnTo>
                  <a:lnTo>
                    <a:pt x="6220" y="94515"/>
                  </a:lnTo>
                  <a:lnTo>
                    <a:pt x="6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0"/>
            <p:cNvSpPr/>
            <p:nvPr/>
          </p:nvSpPr>
          <p:spPr>
            <a:xfrm>
              <a:off x="6983903" y="3047066"/>
              <a:ext cx="2019074" cy="32910"/>
            </a:xfrm>
            <a:custGeom>
              <a:rect b="b" l="l" r="r" t="t"/>
              <a:pathLst>
                <a:path extrusionOk="0" h="1145" w="70247">
                  <a:moveTo>
                    <a:pt x="1" y="1"/>
                  </a:moveTo>
                  <a:lnTo>
                    <a:pt x="1" y="1144"/>
                  </a:lnTo>
                  <a:lnTo>
                    <a:pt x="70247" y="1144"/>
                  </a:lnTo>
                  <a:lnTo>
                    <a:pt x="702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0"/>
            <p:cNvSpPr/>
            <p:nvPr/>
          </p:nvSpPr>
          <p:spPr>
            <a:xfrm>
              <a:off x="6983903" y="2757629"/>
              <a:ext cx="2019074" cy="32881"/>
            </a:xfrm>
            <a:custGeom>
              <a:rect b="b" l="l" r="r" t="t"/>
              <a:pathLst>
                <a:path extrusionOk="0" h="1144" w="70247">
                  <a:moveTo>
                    <a:pt x="1" y="0"/>
                  </a:moveTo>
                  <a:lnTo>
                    <a:pt x="1" y="1144"/>
                  </a:lnTo>
                  <a:lnTo>
                    <a:pt x="70247" y="1144"/>
                  </a:lnTo>
                  <a:lnTo>
                    <a:pt x="702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0"/>
            <p:cNvSpPr/>
            <p:nvPr/>
          </p:nvSpPr>
          <p:spPr>
            <a:xfrm>
              <a:off x="6977120" y="4110050"/>
              <a:ext cx="2032583" cy="58893"/>
            </a:xfrm>
            <a:custGeom>
              <a:rect b="b" l="l" r="r" t="t"/>
              <a:pathLst>
                <a:path extrusionOk="0" h="2049" w="70717">
                  <a:moveTo>
                    <a:pt x="1" y="1"/>
                  </a:moveTo>
                  <a:lnTo>
                    <a:pt x="1" y="2049"/>
                  </a:lnTo>
                  <a:lnTo>
                    <a:pt x="70716" y="2049"/>
                  </a:lnTo>
                  <a:lnTo>
                    <a:pt x="707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0"/>
            <p:cNvSpPr/>
            <p:nvPr/>
          </p:nvSpPr>
          <p:spPr>
            <a:xfrm>
              <a:off x="7158169" y="4275491"/>
              <a:ext cx="369973" cy="855808"/>
            </a:xfrm>
            <a:custGeom>
              <a:rect b="b" l="l" r="r" t="t"/>
              <a:pathLst>
                <a:path extrusionOk="0" h="29775" w="12872">
                  <a:moveTo>
                    <a:pt x="6438" y="0"/>
                  </a:moveTo>
                  <a:cubicBezTo>
                    <a:pt x="2882" y="0"/>
                    <a:pt x="1" y="2882"/>
                    <a:pt x="1" y="6434"/>
                  </a:cubicBezTo>
                  <a:cubicBezTo>
                    <a:pt x="1" y="7878"/>
                    <a:pt x="483" y="9208"/>
                    <a:pt x="1287" y="10280"/>
                  </a:cubicBezTo>
                  <a:lnTo>
                    <a:pt x="1" y="10619"/>
                  </a:lnTo>
                  <a:lnTo>
                    <a:pt x="1" y="29774"/>
                  </a:lnTo>
                  <a:lnTo>
                    <a:pt x="12872" y="29774"/>
                  </a:lnTo>
                  <a:lnTo>
                    <a:pt x="12872" y="10619"/>
                  </a:lnTo>
                  <a:lnTo>
                    <a:pt x="11588" y="10280"/>
                  </a:lnTo>
                  <a:cubicBezTo>
                    <a:pt x="12390" y="9208"/>
                    <a:pt x="12872" y="7878"/>
                    <a:pt x="12872" y="6434"/>
                  </a:cubicBezTo>
                  <a:cubicBezTo>
                    <a:pt x="12872" y="2882"/>
                    <a:pt x="9990" y="0"/>
                    <a:pt x="64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0"/>
            <p:cNvSpPr/>
            <p:nvPr/>
          </p:nvSpPr>
          <p:spPr>
            <a:xfrm>
              <a:off x="7149287" y="4266495"/>
              <a:ext cx="387851" cy="873715"/>
            </a:xfrm>
            <a:custGeom>
              <a:rect b="b" l="l" r="r" t="t"/>
              <a:pathLst>
                <a:path extrusionOk="0" h="30398" w="13494">
                  <a:moveTo>
                    <a:pt x="6747" y="623"/>
                  </a:moveTo>
                  <a:cubicBezTo>
                    <a:pt x="10122" y="623"/>
                    <a:pt x="12871" y="3372"/>
                    <a:pt x="12871" y="6747"/>
                  </a:cubicBezTo>
                  <a:cubicBezTo>
                    <a:pt x="12871" y="8073"/>
                    <a:pt x="12448" y="9339"/>
                    <a:pt x="11647" y="10406"/>
                  </a:cubicBezTo>
                  <a:cubicBezTo>
                    <a:pt x="11585" y="10490"/>
                    <a:pt x="11568" y="10598"/>
                    <a:pt x="11602" y="10696"/>
                  </a:cubicBezTo>
                  <a:cubicBezTo>
                    <a:pt x="11637" y="10794"/>
                    <a:pt x="11718" y="10868"/>
                    <a:pt x="11816" y="10895"/>
                  </a:cubicBezTo>
                  <a:lnTo>
                    <a:pt x="12871" y="11171"/>
                  </a:lnTo>
                  <a:lnTo>
                    <a:pt x="12871" y="29775"/>
                  </a:lnTo>
                  <a:lnTo>
                    <a:pt x="622" y="29775"/>
                  </a:lnTo>
                  <a:lnTo>
                    <a:pt x="622" y="11171"/>
                  </a:lnTo>
                  <a:lnTo>
                    <a:pt x="1674" y="10895"/>
                  </a:lnTo>
                  <a:cubicBezTo>
                    <a:pt x="1775" y="10868"/>
                    <a:pt x="1854" y="10794"/>
                    <a:pt x="1888" y="10696"/>
                  </a:cubicBezTo>
                  <a:cubicBezTo>
                    <a:pt x="1923" y="10598"/>
                    <a:pt x="1905" y="10490"/>
                    <a:pt x="1844" y="10406"/>
                  </a:cubicBezTo>
                  <a:cubicBezTo>
                    <a:pt x="1045" y="9339"/>
                    <a:pt x="622" y="8073"/>
                    <a:pt x="622" y="6747"/>
                  </a:cubicBezTo>
                  <a:cubicBezTo>
                    <a:pt x="622" y="3372"/>
                    <a:pt x="3368" y="623"/>
                    <a:pt x="6747" y="623"/>
                  </a:cubicBezTo>
                  <a:close/>
                  <a:moveTo>
                    <a:pt x="6747" y="1"/>
                  </a:moveTo>
                  <a:cubicBezTo>
                    <a:pt x="3027" y="1"/>
                    <a:pt x="0" y="3028"/>
                    <a:pt x="0" y="6747"/>
                  </a:cubicBezTo>
                  <a:cubicBezTo>
                    <a:pt x="0" y="8055"/>
                    <a:pt x="374" y="9312"/>
                    <a:pt x="1084" y="10406"/>
                  </a:cubicBezTo>
                  <a:lnTo>
                    <a:pt x="231" y="10630"/>
                  </a:lnTo>
                  <a:cubicBezTo>
                    <a:pt x="96" y="10667"/>
                    <a:pt x="0" y="10789"/>
                    <a:pt x="0" y="10932"/>
                  </a:cubicBezTo>
                  <a:lnTo>
                    <a:pt x="0" y="30087"/>
                  </a:lnTo>
                  <a:cubicBezTo>
                    <a:pt x="0" y="30259"/>
                    <a:pt x="140" y="30397"/>
                    <a:pt x="312" y="30397"/>
                  </a:cubicBezTo>
                  <a:lnTo>
                    <a:pt x="13181" y="30397"/>
                  </a:lnTo>
                  <a:cubicBezTo>
                    <a:pt x="13353" y="30397"/>
                    <a:pt x="13493" y="30259"/>
                    <a:pt x="13493" y="30087"/>
                  </a:cubicBezTo>
                  <a:lnTo>
                    <a:pt x="13493" y="10932"/>
                  </a:lnTo>
                  <a:cubicBezTo>
                    <a:pt x="13493" y="10789"/>
                    <a:pt x="13397" y="10667"/>
                    <a:pt x="13259" y="10630"/>
                  </a:cubicBezTo>
                  <a:lnTo>
                    <a:pt x="12406" y="10406"/>
                  </a:lnTo>
                  <a:cubicBezTo>
                    <a:pt x="13119" y="9312"/>
                    <a:pt x="13493" y="8055"/>
                    <a:pt x="13493" y="6747"/>
                  </a:cubicBezTo>
                  <a:cubicBezTo>
                    <a:pt x="13493" y="3028"/>
                    <a:pt x="10466"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0"/>
            <p:cNvSpPr/>
            <p:nvPr/>
          </p:nvSpPr>
          <p:spPr>
            <a:xfrm>
              <a:off x="7282480" y="4433201"/>
              <a:ext cx="121437" cy="121437"/>
            </a:xfrm>
            <a:custGeom>
              <a:rect b="b" l="l" r="r" t="t"/>
              <a:pathLst>
                <a:path extrusionOk="0" h="4225" w="4225">
                  <a:moveTo>
                    <a:pt x="2113" y="623"/>
                  </a:moveTo>
                  <a:cubicBezTo>
                    <a:pt x="2934" y="623"/>
                    <a:pt x="3600" y="1292"/>
                    <a:pt x="3600" y="2113"/>
                  </a:cubicBezTo>
                  <a:cubicBezTo>
                    <a:pt x="3600" y="2934"/>
                    <a:pt x="2934" y="3603"/>
                    <a:pt x="2113" y="3603"/>
                  </a:cubicBezTo>
                  <a:cubicBezTo>
                    <a:pt x="1291" y="3603"/>
                    <a:pt x="623" y="2934"/>
                    <a:pt x="623" y="2113"/>
                  </a:cubicBezTo>
                  <a:cubicBezTo>
                    <a:pt x="623" y="1292"/>
                    <a:pt x="1291" y="623"/>
                    <a:pt x="2113" y="623"/>
                  </a:cubicBezTo>
                  <a:close/>
                  <a:moveTo>
                    <a:pt x="2113" y="1"/>
                  </a:moveTo>
                  <a:cubicBezTo>
                    <a:pt x="947" y="1"/>
                    <a:pt x="1" y="947"/>
                    <a:pt x="1" y="2113"/>
                  </a:cubicBezTo>
                  <a:cubicBezTo>
                    <a:pt x="1" y="3278"/>
                    <a:pt x="947" y="4225"/>
                    <a:pt x="2113" y="4225"/>
                  </a:cubicBezTo>
                  <a:cubicBezTo>
                    <a:pt x="3275" y="4225"/>
                    <a:pt x="4225" y="3278"/>
                    <a:pt x="4225" y="2113"/>
                  </a:cubicBezTo>
                  <a:cubicBezTo>
                    <a:pt x="4225" y="947"/>
                    <a:pt x="3275"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0"/>
            <p:cNvSpPr/>
            <p:nvPr/>
          </p:nvSpPr>
          <p:spPr>
            <a:xfrm>
              <a:off x="7168085" y="4513910"/>
              <a:ext cx="124110" cy="17907"/>
            </a:xfrm>
            <a:custGeom>
              <a:rect b="b" l="l" r="r" t="t"/>
              <a:pathLst>
                <a:path extrusionOk="0" h="623" w="4318">
                  <a:moveTo>
                    <a:pt x="0" y="1"/>
                  </a:moveTo>
                  <a:lnTo>
                    <a:pt x="0" y="623"/>
                  </a:lnTo>
                  <a:lnTo>
                    <a:pt x="4317" y="623"/>
                  </a:lnTo>
                  <a:lnTo>
                    <a:pt x="43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0"/>
            <p:cNvSpPr/>
            <p:nvPr/>
          </p:nvSpPr>
          <p:spPr>
            <a:xfrm>
              <a:off x="7164549" y="4394485"/>
              <a:ext cx="139660" cy="75018"/>
            </a:xfrm>
            <a:custGeom>
              <a:rect b="b" l="l" r="r" t="t"/>
              <a:pathLst>
                <a:path extrusionOk="0" h="2610" w="4859">
                  <a:moveTo>
                    <a:pt x="251" y="1"/>
                  </a:moveTo>
                  <a:lnTo>
                    <a:pt x="0" y="571"/>
                  </a:lnTo>
                  <a:lnTo>
                    <a:pt x="4608" y="2609"/>
                  </a:lnTo>
                  <a:lnTo>
                    <a:pt x="4858" y="2041"/>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0"/>
            <p:cNvSpPr/>
            <p:nvPr/>
          </p:nvSpPr>
          <p:spPr>
            <a:xfrm>
              <a:off x="7238303" y="4300210"/>
              <a:ext cx="103933" cy="141729"/>
            </a:xfrm>
            <a:custGeom>
              <a:rect b="b" l="l" r="r" t="t"/>
              <a:pathLst>
                <a:path extrusionOk="0" h="4931" w="3616">
                  <a:moveTo>
                    <a:pt x="515" y="1"/>
                  </a:moveTo>
                  <a:lnTo>
                    <a:pt x="1" y="350"/>
                  </a:lnTo>
                  <a:lnTo>
                    <a:pt x="3099" y="4930"/>
                  </a:lnTo>
                  <a:lnTo>
                    <a:pt x="3615" y="4584"/>
                  </a:lnTo>
                  <a:lnTo>
                    <a:pt x="5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0"/>
            <p:cNvSpPr/>
            <p:nvPr/>
          </p:nvSpPr>
          <p:spPr>
            <a:xfrm>
              <a:off x="7353560" y="4301762"/>
              <a:ext cx="93183" cy="142218"/>
            </a:xfrm>
            <a:custGeom>
              <a:rect b="b" l="l" r="r" t="t"/>
              <a:pathLst>
                <a:path extrusionOk="0" h="4948" w="3242">
                  <a:moveTo>
                    <a:pt x="2703" y="1"/>
                  </a:moveTo>
                  <a:lnTo>
                    <a:pt x="1" y="4635"/>
                  </a:lnTo>
                  <a:lnTo>
                    <a:pt x="539" y="4948"/>
                  </a:lnTo>
                  <a:lnTo>
                    <a:pt x="3241" y="313"/>
                  </a:lnTo>
                  <a:lnTo>
                    <a:pt x="27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0"/>
            <p:cNvSpPr/>
            <p:nvPr/>
          </p:nvSpPr>
          <p:spPr>
            <a:xfrm>
              <a:off x="7389258" y="4393652"/>
              <a:ext cx="122414" cy="88067"/>
            </a:xfrm>
            <a:custGeom>
              <a:rect b="b" l="l" r="r" t="t"/>
              <a:pathLst>
                <a:path extrusionOk="0" h="3064" w="4259">
                  <a:moveTo>
                    <a:pt x="3920" y="0"/>
                  </a:moveTo>
                  <a:lnTo>
                    <a:pt x="1" y="2542"/>
                  </a:lnTo>
                  <a:lnTo>
                    <a:pt x="340" y="3064"/>
                  </a:lnTo>
                  <a:lnTo>
                    <a:pt x="4259" y="524"/>
                  </a:lnTo>
                  <a:lnTo>
                    <a:pt x="39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0"/>
            <p:cNvSpPr/>
            <p:nvPr/>
          </p:nvSpPr>
          <p:spPr>
            <a:xfrm>
              <a:off x="7382762" y="4515405"/>
              <a:ext cx="130893" cy="17907"/>
            </a:xfrm>
            <a:custGeom>
              <a:rect b="b" l="l" r="r" t="t"/>
              <a:pathLst>
                <a:path extrusionOk="0" h="623" w="4554">
                  <a:moveTo>
                    <a:pt x="0" y="0"/>
                  </a:moveTo>
                  <a:lnTo>
                    <a:pt x="0" y="622"/>
                  </a:lnTo>
                  <a:lnTo>
                    <a:pt x="4554" y="622"/>
                  </a:lnTo>
                  <a:lnTo>
                    <a:pt x="45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0"/>
            <p:cNvSpPr/>
            <p:nvPr/>
          </p:nvSpPr>
          <p:spPr>
            <a:xfrm>
              <a:off x="7195275" y="4564296"/>
              <a:ext cx="295214" cy="17907"/>
            </a:xfrm>
            <a:custGeom>
              <a:rect b="b" l="l" r="r" t="t"/>
              <a:pathLst>
                <a:path extrusionOk="0" h="623" w="10271">
                  <a:moveTo>
                    <a:pt x="1" y="1"/>
                  </a:moveTo>
                  <a:lnTo>
                    <a:pt x="1" y="623"/>
                  </a:lnTo>
                  <a:lnTo>
                    <a:pt x="10270" y="623"/>
                  </a:lnTo>
                  <a:lnTo>
                    <a:pt x="102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0"/>
            <p:cNvSpPr/>
            <p:nvPr/>
          </p:nvSpPr>
          <p:spPr>
            <a:xfrm>
              <a:off x="7274058" y="4574959"/>
              <a:ext cx="17935" cy="547430"/>
            </a:xfrm>
            <a:custGeom>
              <a:rect b="b" l="l" r="r" t="t"/>
              <a:pathLst>
                <a:path extrusionOk="0" h="19046" w="624">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0"/>
            <p:cNvSpPr/>
            <p:nvPr/>
          </p:nvSpPr>
          <p:spPr>
            <a:xfrm>
              <a:off x="7394346" y="4574959"/>
              <a:ext cx="17907" cy="547430"/>
            </a:xfrm>
            <a:custGeom>
              <a:rect b="b" l="l" r="r" t="t"/>
              <a:pathLst>
                <a:path extrusionOk="0" h="19046" w="623">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0"/>
            <p:cNvSpPr/>
            <p:nvPr/>
          </p:nvSpPr>
          <p:spPr>
            <a:xfrm>
              <a:off x="7817493" y="4275491"/>
              <a:ext cx="369973" cy="855808"/>
            </a:xfrm>
            <a:custGeom>
              <a:rect b="b" l="l" r="r" t="t"/>
              <a:pathLst>
                <a:path extrusionOk="0" h="29775" w="12872">
                  <a:moveTo>
                    <a:pt x="6438" y="0"/>
                  </a:moveTo>
                  <a:cubicBezTo>
                    <a:pt x="2882" y="0"/>
                    <a:pt x="1" y="2882"/>
                    <a:pt x="1" y="6434"/>
                  </a:cubicBezTo>
                  <a:cubicBezTo>
                    <a:pt x="1" y="7878"/>
                    <a:pt x="483" y="9208"/>
                    <a:pt x="1287" y="10280"/>
                  </a:cubicBezTo>
                  <a:lnTo>
                    <a:pt x="1" y="10619"/>
                  </a:lnTo>
                  <a:lnTo>
                    <a:pt x="1" y="29774"/>
                  </a:lnTo>
                  <a:lnTo>
                    <a:pt x="12872" y="29774"/>
                  </a:lnTo>
                  <a:lnTo>
                    <a:pt x="12872" y="10619"/>
                  </a:lnTo>
                  <a:lnTo>
                    <a:pt x="11586" y="10280"/>
                  </a:lnTo>
                  <a:cubicBezTo>
                    <a:pt x="12390" y="9208"/>
                    <a:pt x="12872" y="7878"/>
                    <a:pt x="12872" y="6434"/>
                  </a:cubicBezTo>
                  <a:cubicBezTo>
                    <a:pt x="12872" y="2882"/>
                    <a:pt x="9990" y="0"/>
                    <a:pt x="64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0"/>
            <p:cNvSpPr/>
            <p:nvPr/>
          </p:nvSpPr>
          <p:spPr>
            <a:xfrm>
              <a:off x="7808525" y="4266495"/>
              <a:ext cx="387851" cy="873715"/>
            </a:xfrm>
            <a:custGeom>
              <a:rect b="b" l="l" r="r" t="t"/>
              <a:pathLst>
                <a:path extrusionOk="0" h="30398" w="13494">
                  <a:moveTo>
                    <a:pt x="6747" y="623"/>
                  </a:moveTo>
                  <a:cubicBezTo>
                    <a:pt x="10125" y="623"/>
                    <a:pt x="12872" y="3372"/>
                    <a:pt x="12872" y="6747"/>
                  </a:cubicBezTo>
                  <a:cubicBezTo>
                    <a:pt x="12872" y="8073"/>
                    <a:pt x="12449" y="9339"/>
                    <a:pt x="11650" y="10406"/>
                  </a:cubicBezTo>
                  <a:cubicBezTo>
                    <a:pt x="11588" y="10490"/>
                    <a:pt x="11571" y="10598"/>
                    <a:pt x="11605" y="10696"/>
                  </a:cubicBezTo>
                  <a:cubicBezTo>
                    <a:pt x="11640" y="10794"/>
                    <a:pt x="11719" y="10868"/>
                    <a:pt x="11819" y="10895"/>
                  </a:cubicBezTo>
                  <a:lnTo>
                    <a:pt x="12872" y="11171"/>
                  </a:lnTo>
                  <a:lnTo>
                    <a:pt x="12872" y="29775"/>
                  </a:lnTo>
                  <a:lnTo>
                    <a:pt x="625" y="29775"/>
                  </a:lnTo>
                  <a:lnTo>
                    <a:pt x="625" y="11171"/>
                  </a:lnTo>
                  <a:lnTo>
                    <a:pt x="1677" y="10895"/>
                  </a:lnTo>
                  <a:cubicBezTo>
                    <a:pt x="1776" y="10868"/>
                    <a:pt x="1857" y="10794"/>
                    <a:pt x="1891" y="10696"/>
                  </a:cubicBezTo>
                  <a:cubicBezTo>
                    <a:pt x="1926" y="10598"/>
                    <a:pt x="1909" y="10490"/>
                    <a:pt x="1847" y="10406"/>
                  </a:cubicBezTo>
                  <a:cubicBezTo>
                    <a:pt x="1048" y="9339"/>
                    <a:pt x="625" y="8073"/>
                    <a:pt x="625" y="6747"/>
                  </a:cubicBezTo>
                  <a:cubicBezTo>
                    <a:pt x="625" y="3372"/>
                    <a:pt x="3371" y="623"/>
                    <a:pt x="6747" y="623"/>
                  </a:cubicBezTo>
                  <a:close/>
                  <a:moveTo>
                    <a:pt x="6747" y="1"/>
                  </a:moveTo>
                  <a:cubicBezTo>
                    <a:pt x="3027" y="1"/>
                    <a:pt x="1" y="3028"/>
                    <a:pt x="1" y="6747"/>
                  </a:cubicBezTo>
                  <a:cubicBezTo>
                    <a:pt x="1" y="8055"/>
                    <a:pt x="377" y="9312"/>
                    <a:pt x="1087" y="10406"/>
                  </a:cubicBezTo>
                  <a:lnTo>
                    <a:pt x="234" y="10630"/>
                  </a:lnTo>
                  <a:cubicBezTo>
                    <a:pt x="97" y="10667"/>
                    <a:pt x="3" y="10789"/>
                    <a:pt x="3" y="10932"/>
                  </a:cubicBezTo>
                  <a:lnTo>
                    <a:pt x="3" y="30087"/>
                  </a:lnTo>
                  <a:cubicBezTo>
                    <a:pt x="3" y="30259"/>
                    <a:pt x="141" y="30397"/>
                    <a:pt x="313" y="30397"/>
                  </a:cubicBezTo>
                  <a:lnTo>
                    <a:pt x="13184" y="30397"/>
                  </a:lnTo>
                  <a:cubicBezTo>
                    <a:pt x="13356" y="30397"/>
                    <a:pt x="13494" y="30259"/>
                    <a:pt x="13494" y="30087"/>
                  </a:cubicBezTo>
                  <a:lnTo>
                    <a:pt x="13494" y="10932"/>
                  </a:lnTo>
                  <a:cubicBezTo>
                    <a:pt x="13494" y="10789"/>
                    <a:pt x="13400" y="10667"/>
                    <a:pt x="13263" y="10630"/>
                  </a:cubicBezTo>
                  <a:lnTo>
                    <a:pt x="12409" y="10406"/>
                  </a:lnTo>
                  <a:cubicBezTo>
                    <a:pt x="13120" y="9312"/>
                    <a:pt x="13494" y="8055"/>
                    <a:pt x="13494" y="6747"/>
                  </a:cubicBezTo>
                  <a:cubicBezTo>
                    <a:pt x="13494" y="3028"/>
                    <a:pt x="10467"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0"/>
            <p:cNvSpPr/>
            <p:nvPr/>
          </p:nvSpPr>
          <p:spPr>
            <a:xfrm>
              <a:off x="7941804" y="4433201"/>
              <a:ext cx="121437" cy="121437"/>
            </a:xfrm>
            <a:custGeom>
              <a:rect b="b" l="l" r="r" t="t"/>
              <a:pathLst>
                <a:path extrusionOk="0" h="4225" w="4225">
                  <a:moveTo>
                    <a:pt x="2113" y="623"/>
                  </a:moveTo>
                  <a:cubicBezTo>
                    <a:pt x="2934" y="623"/>
                    <a:pt x="3600" y="1292"/>
                    <a:pt x="3600" y="2113"/>
                  </a:cubicBezTo>
                  <a:cubicBezTo>
                    <a:pt x="3600" y="2934"/>
                    <a:pt x="2934" y="3603"/>
                    <a:pt x="2113" y="3603"/>
                  </a:cubicBezTo>
                  <a:cubicBezTo>
                    <a:pt x="1289" y="3603"/>
                    <a:pt x="623" y="2934"/>
                    <a:pt x="623" y="2113"/>
                  </a:cubicBezTo>
                  <a:cubicBezTo>
                    <a:pt x="623" y="1292"/>
                    <a:pt x="1289" y="623"/>
                    <a:pt x="2113" y="623"/>
                  </a:cubicBezTo>
                  <a:close/>
                  <a:moveTo>
                    <a:pt x="2113" y="1"/>
                  </a:moveTo>
                  <a:cubicBezTo>
                    <a:pt x="947" y="1"/>
                    <a:pt x="1" y="947"/>
                    <a:pt x="1" y="2113"/>
                  </a:cubicBezTo>
                  <a:cubicBezTo>
                    <a:pt x="1" y="3278"/>
                    <a:pt x="947" y="4225"/>
                    <a:pt x="2113" y="4225"/>
                  </a:cubicBezTo>
                  <a:cubicBezTo>
                    <a:pt x="3276" y="4225"/>
                    <a:pt x="4225" y="3278"/>
                    <a:pt x="4225" y="2113"/>
                  </a:cubicBezTo>
                  <a:cubicBezTo>
                    <a:pt x="4225" y="947"/>
                    <a:pt x="3276"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0"/>
            <p:cNvSpPr/>
            <p:nvPr/>
          </p:nvSpPr>
          <p:spPr>
            <a:xfrm>
              <a:off x="7827409" y="4513910"/>
              <a:ext cx="124110" cy="17907"/>
            </a:xfrm>
            <a:custGeom>
              <a:rect b="b" l="l" r="r" t="t"/>
              <a:pathLst>
                <a:path extrusionOk="0" h="623" w="4318">
                  <a:moveTo>
                    <a:pt x="0" y="1"/>
                  </a:moveTo>
                  <a:lnTo>
                    <a:pt x="0" y="623"/>
                  </a:lnTo>
                  <a:lnTo>
                    <a:pt x="4317" y="623"/>
                  </a:lnTo>
                  <a:lnTo>
                    <a:pt x="43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0"/>
            <p:cNvSpPr/>
            <p:nvPr/>
          </p:nvSpPr>
          <p:spPr>
            <a:xfrm>
              <a:off x="7823874" y="4394572"/>
              <a:ext cx="139660" cy="74932"/>
            </a:xfrm>
            <a:custGeom>
              <a:rect b="b" l="l" r="r" t="t"/>
              <a:pathLst>
                <a:path extrusionOk="0" h="2607" w="4859">
                  <a:moveTo>
                    <a:pt x="251" y="0"/>
                  </a:moveTo>
                  <a:lnTo>
                    <a:pt x="0" y="568"/>
                  </a:lnTo>
                  <a:lnTo>
                    <a:pt x="4608" y="2606"/>
                  </a:lnTo>
                  <a:lnTo>
                    <a:pt x="4858" y="2038"/>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0"/>
            <p:cNvSpPr/>
            <p:nvPr/>
          </p:nvSpPr>
          <p:spPr>
            <a:xfrm>
              <a:off x="7897627" y="4300210"/>
              <a:ext cx="103933" cy="141729"/>
            </a:xfrm>
            <a:custGeom>
              <a:rect b="b" l="l" r="r" t="t"/>
              <a:pathLst>
                <a:path extrusionOk="0" h="4931" w="3616">
                  <a:moveTo>
                    <a:pt x="517" y="1"/>
                  </a:moveTo>
                  <a:lnTo>
                    <a:pt x="1" y="350"/>
                  </a:lnTo>
                  <a:lnTo>
                    <a:pt x="3099" y="4930"/>
                  </a:lnTo>
                  <a:lnTo>
                    <a:pt x="3615" y="4584"/>
                  </a:lnTo>
                  <a:lnTo>
                    <a:pt x="5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0"/>
            <p:cNvSpPr/>
            <p:nvPr/>
          </p:nvSpPr>
          <p:spPr>
            <a:xfrm>
              <a:off x="8012971" y="4301906"/>
              <a:ext cx="93097" cy="142275"/>
            </a:xfrm>
            <a:custGeom>
              <a:rect b="b" l="l" r="r" t="t"/>
              <a:pathLst>
                <a:path extrusionOk="0" h="4950" w="3239">
                  <a:moveTo>
                    <a:pt x="2700" y="1"/>
                  </a:moveTo>
                  <a:lnTo>
                    <a:pt x="0" y="4635"/>
                  </a:lnTo>
                  <a:lnTo>
                    <a:pt x="536" y="4950"/>
                  </a:lnTo>
                  <a:lnTo>
                    <a:pt x="3239" y="315"/>
                  </a:lnTo>
                  <a:lnTo>
                    <a:pt x="27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0"/>
            <p:cNvSpPr/>
            <p:nvPr/>
          </p:nvSpPr>
          <p:spPr>
            <a:xfrm>
              <a:off x="8048583" y="4393652"/>
              <a:ext cx="122414" cy="88067"/>
            </a:xfrm>
            <a:custGeom>
              <a:rect b="b" l="l" r="r" t="t"/>
              <a:pathLst>
                <a:path extrusionOk="0" h="3064" w="4259">
                  <a:moveTo>
                    <a:pt x="3920" y="0"/>
                  </a:moveTo>
                  <a:lnTo>
                    <a:pt x="1" y="2542"/>
                  </a:lnTo>
                  <a:lnTo>
                    <a:pt x="340" y="3064"/>
                  </a:lnTo>
                  <a:lnTo>
                    <a:pt x="4259" y="524"/>
                  </a:lnTo>
                  <a:lnTo>
                    <a:pt x="39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0"/>
            <p:cNvSpPr/>
            <p:nvPr/>
          </p:nvSpPr>
          <p:spPr>
            <a:xfrm>
              <a:off x="8042087" y="4515405"/>
              <a:ext cx="130893" cy="17907"/>
            </a:xfrm>
            <a:custGeom>
              <a:rect b="b" l="l" r="r" t="t"/>
              <a:pathLst>
                <a:path extrusionOk="0" h="623" w="4554">
                  <a:moveTo>
                    <a:pt x="0" y="0"/>
                  </a:moveTo>
                  <a:lnTo>
                    <a:pt x="0" y="622"/>
                  </a:lnTo>
                  <a:lnTo>
                    <a:pt x="4554" y="622"/>
                  </a:lnTo>
                  <a:lnTo>
                    <a:pt x="45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0"/>
            <p:cNvSpPr/>
            <p:nvPr/>
          </p:nvSpPr>
          <p:spPr>
            <a:xfrm>
              <a:off x="7854599" y="4564296"/>
              <a:ext cx="295214" cy="17907"/>
            </a:xfrm>
            <a:custGeom>
              <a:rect b="b" l="l" r="r" t="t"/>
              <a:pathLst>
                <a:path extrusionOk="0" h="623" w="10271">
                  <a:moveTo>
                    <a:pt x="1" y="1"/>
                  </a:moveTo>
                  <a:lnTo>
                    <a:pt x="1" y="623"/>
                  </a:lnTo>
                  <a:lnTo>
                    <a:pt x="10270" y="623"/>
                  </a:lnTo>
                  <a:lnTo>
                    <a:pt x="102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0"/>
            <p:cNvSpPr/>
            <p:nvPr/>
          </p:nvSpPr>
          <p:spPr>
            <a:xfrm>
              <a:off x="7933411" y="4574959"/>
              <a:ext cx="17907" cy="547430"/>
            </a:xfrm>
            <a:custGeom>
              <a:rect b="b" l="l" r="r" t="t"/>
              <a:pathLst>
                <a:path extrusionOk="0" h="19046" w="623">
                  <a:moveTo>
                    <a:pt x="0" y="1"/>
                  </a:moveTo>
                  <a:lnTo>
                    <a:pt x="0" y="19045"/>
                  </a:lnTo>
                  <a:lnTo>
                    <a:pt x="622" y="19045"/>
                  </a:lnTo>
                  <a:lnTo>
                    <a:pt x="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0"/>
            <p:cNvSpPr/>
            <p:nvPr/>
          </p:nvSpPr>
          <p:spPr>
            <a:xfrm>
              <a:off x="8053670" y="4574959"/>
              <a:ext cx="17907" cy="547430"/>
            </a:xfrm>
            <a:custGeom>
              <a:rect b="b" l="l" r="r" t="t"/>
              <a:pathLst>
                <a:path extrusionOk="0" h="19046" w="623">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0"/>
            <p:cNvSpPr/>
            <p:nvPr/>
          </p:nvSpPr>
          <p:spPr>
            <a:xfrm>
              <a:off x="8476817" y="4275491"/>
              <a:ext cx="369973" cy="855808"/>
            </a:xfrm>
            <a:custGeom>
              <a:rect b="b" l="l" r="r" t="t"/>
              <a:pathLst>
                <a:path extrusionOk="0" h="29775" w="12872">
                  <a:moveTo>
                    <a:pt x="6435" y="0"/>
                  </a:moveTo>
                  <a:cubicBezTo>
                    <a:pt x="2882" y="0"/>
                    <a:pt x="1" y="2882"/>
                    <a:pt x="1" y="6434"/>
                  </a:cubicBezTo>
                  <a:cubicBezTo>
                    <a:pt x="1" y="7878"/>
                    <a:pt x="483" y="9208"/>
                    <a:pt x="1284" y="10280"/>
                  </a:cubicBezTo>
                  <a:lnTo>
                    <a:pt x="1" y="10619"/>
                  </a:lnTo>
                  <a:lnTo>
                    <a:pt x="1" y="29774"/>
                  </a:lnTo>
                  <a:lnTo>
                    <a:pt x="12872" y="29774"/>
                  </a:lnTo>
                  <a:lnTo>
                    <a:pt x="12872" y="10619"/>
                  </a:lnTo>
                  <a:lnTo>
                    <a:pt x="11586" y="10280"/>
                  </a:lnTo>
                  <a:cubicBezTo>
                    <a:pt x="12390" y="9208"/>
                    <a:pt x="12872" y="7878"/>
                    <a:pt x="12872" y="6434"/>
                  </a:cubicBezTo>
                  <a:cubicBezTo>
                    <a:pt x="12872" y="2882"/>
                    <a:pt x="9990" y="0"/>
                    <a:pt x="6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0"/>
            <p:cNvSpPr/>
            <p:nvPr/>
          </p:nvSpPr>
          <p:spPr>
            <a:xfrm>
              <a:off x="8467849" y="4266495"/>
              <a:ext cx="387851" cy="873715"/>
            </a:xfrm>
            <a:custGeom>
              <a:rect b="b" l="l" r="r" t="t"/>
              <a:pathLst>
                <a:path extrusionOk="0" h="30398" w="13494">
                  <a:moveTo>
                    <a:pt x="6747" y="623"/>
                  </a:moveTo>
                  <a:cubicBezTo>
                    <a:pt x="10125" y="623"/>
                    <a:pt x="12872" y="3372"/>
                    <a:pt x="12872" y="6747"/>
                  </a:cubicBezTo>
                  <a:cubicBezTo>
                    <a:pt x="12872" y="8073"/>
                    <a:pt x="12449" y="9339"/>
                    <a:pt x="11650" y="10406"/>
                  </a:cubicBezTo>
                  <a:cubicBezTo>
                    <a:pt x="11588" y="10490"/>
                    <a:pt x="11571" y="10598"/>
                    <a:pt x="11605" y="10696"/>
                  </a:cubicBezTo>
                  <a:cubicBezTo>
                    <a:pt x="11640" y="10794"/>
                    <a:pt x="11719" y="10868"/>
                    <a:pt x="11819" y="10895"/>
                  </a:cubicBezTo>
                  <a:lnTo>
                    <a:pt x="12872" y="11171"/>
                  </a:lnTo>
                  <a:lnTo>
                    <a:pt x="12872" y="29775"/>
                  </a:lnTo>
                  <a:lnTo>
                    <a:pt x="625" y="29775"/>
                  </a:lnTo>
                  <a:lnTo>
                    <a:pt x="625" y="11171"/>
                  </a:lnTo>
                  <a:lnTo>
                    <a:pt x="1678" y="10895"/>
                  </a:lnTo>
                  <a:cubicBezTo>
                    <a:pt x="1776" y="10868"/>
                    <a:pt x="1857" y="10794"/>
                    <a:pt x="1891" y="10696"/>
                  </a:cubicBezTo>
                  <a:cubicBezTo>
                    <a:pt x="1926" y="10598"/>
                    <a:pt x="1909" y="10490"/>
                    <a:pt x="1847" y="10406"/>
                  </a:cubicBezTo>
                  <a:cubicBezTo>
                    <a:pt x="1046" y="9339"/>
                    <a:pt x="625" y="8073"/>
                    <a:pt x="625" y="6747"/>
                  </a:cubicBezTo>
                  <a:cubicBezTo>
                    <a:pt x="625" y="3372"/>
                    <a:pt x="3372" y="623"/>
                    <a:pt x="6747" y="623"/>
                  </a:cubicBezTo>
                  <a:close/>
                  <a:moveTo>
                    <a:pt x="6747" y="1"/>
                  </a:moveTo>
                  <a:cubicBezTo>
                    <a:pt x="3027" y="1"/>
                    <a:pt x="1" y="3028"/>
                    <a:pt x="1" y="6747"/>
                  </a:cubicBezTo>
                  <a:cubicBezTo>
                    <a:pt x="1" y="8055"/>
                    <a:pt x="374" y="9312"/>
                    <a:pt x="1087" y="10406"/>
                  </a:cubicBezTo>
                  <a:lnTo>
                    <a:pt x="234" y="10630"/>
                  </a:lnTo>
                  <a:cubicBezTo>
                    <a:pt x="97" y="10667"/>
                    <a:pt x="1" y="10789"/>
                    <a:pt x="1" y="10932"/>
                  </a:cubicBezTo>
                  <a:lnTo>
                    <a:pt x="1" y="30087"/>
                  </a:lnTo>
                  <a:cubicBezTo>
                    <a:pt x="1" y="30259"/>
                    <a:pt x="141" y="30397"/>
                    <a:pt x="313" y="30397"/>
                  </a:cubicBezTo>
                  <a:lnTo>
                    <a:pt x="13181" y="30397"/>
                  </a:lnTo>
                  <a:cubicBezTo>
                    <a:pt x="13354" y="30397"/>
                    <a:pt x="13494" y="30259"/>
                    <a:pt x="13494" y="30087"/>
                  </a:cubicBezTo>
                  <a:lnTo>
                    <a:pt x="13494" y="10932"/>
                  </a:lnTo>
                  <a:cubicBezTo>
                    <a:pt x="13494" y="10789"/>
                    <a:pt x="13398" y="10667"/>
                    <a:pt x="13263" y="10630"/>
                  </a:cubicBezTo>
                  <a:lnTo>
                    <a:pt x="12409" y="10406"/>
                  </a:lnTo>
                  <a:cubicBezTo>
                    <a:pt x="13120" y="9312"/>
                    <a:pt x="13494" y="8055"/>
                    <a:pt x="13494" y="6747"/>
                  </a:cubicBezTo>
                  <a:cubicBezTo>
                    <a:pt x="13494" y="3028"/>
                    <a:pt x="10467"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0"/>
            <p:cNvSpPr/>
            <p:nvPr/>
          </p:nvSpPr>
          <p:spPr>
            <a:xfrm>
              <a:off x="8601071" y="4433201"/>
              <a:ext cx="121437" cy="121437"/>
            </a:xfrm>
            <a:custGeom>
              <a:rect b="b" l="l" r="r" t="t"/>
              <a:pathLst>
                <a:path extrusionOk="0" h="4225" w="4225">
                  <a:moveTo>
                    <a:pt x="2112" y="623"/>
                  </a:moveTo>
                  <a:cubicBezTo>
                    <a:pt x="2933" y="623"/>
                    <a:pt x="3602" y="1292"/>
                    <a:pt x="3602" y="2113"/>
                  </a:cubicBezTo>
                  <a:cubicBezTo>
                    <a:pt x="3602" y="2934"/>
                    <a:pt x="2933" y="3603"/>
                    <a:pt x="2112" y="3603"/>
                  </a:cubicBezTo>
                  <a:cubicBezTo>
                    <a:pt x="1291" y="3603"/>
                    <a:pt x="622" y="2934"/>
                    <a:pt x="622" y="2113"/>
                  </a:cubicBezTo>
                  <a:cubicBezTo>
                    <a:pt x="622" y="1292"/>
                    <a:pt x="1291" y="623"/>
                    <a:pt x="2112" y="623"/>
                  </a:cubicBezTo>
                  <a:close/>
                  <a:moveTo>
                    <a:pt x="2112" y="1"/>
                  </a:moveTo>
                  <a:cubicBezTo>
                    <a:pt x="949" y="1"/>
                    <a:pt x="0" y="947"/>
                    <a:pt x="0" y="2113"/>
                  </a:cubicBezTo>
                  <a:cubicBezTo>
                    <a:pt x="0" y="3278"/>
                    <a:pt x="949" y="4225"/>
                    <a:pt x="2112" y="4225"/>
                  </a:cubicBezTo>
                  <a:cubicBezTo>
                    <a:pt x="3278" y="4225"/>
                    <a:pt x="4224" y="3278"/>
                    <a:pt x="4224" y="2113"/>
                  </a:cubicBezTo>
                  <a:cubicBezTo>
                    <a:pt x="4224" y="947"/>
                    <a:pt x="3278" y="1"/>
                    <a:pt x="21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0"/>
            <p:cNvSpPr/>
            <p:nvPr/>
          </p:nvSpPr>
          <p:spPr>
            <a:xfrm>
              <a:off x="8486733" y="4513910"/>
              <a:ext cx="124110" cy="17907"/>
            </a:xfrm>
            <a:custGeom>
              <a:rect b="b" l="l" r="r" t="t"/>
              <a:pathLst>
                <a:path extrusionOk="0" h="623" w="4318">
                  <a:moveTo>
                    <a:pt x="0" y="1"/>
                  </a:moveTo>
                  <a:lnTo>
                    <a:pt x="0" y="623"/>
                  </a:lnTo>
                  <a:lnTo>
                    <a:pt x="4318" y="623"/>
                  </a:lnTo>
                  <a:lnTo>
                    <a:pt x="4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0"/>
            <p:cNvSpPr/>
            <p:nvPr/>
          </p:nvSpPr>
          <p:spPr>
            <a:xfrm>
              <a:off x="8483198" y="4394572"/>
              <a:ext cx="139660" cy="74932"/>
            </a:xfrm>
            <a:custGeom>
              <a:rect b="b" l="l" r="r" t="t"/>
              <a:pathLst>
                <a:path extrusionOk="0" h="2607" w="4859">
                  <a:moveTo>
                    <a:pt x="251" y="0"/>
                  </a:moveTo>
                  <a:lnTo>
                    <a:pt x="0" y="568"/>
                  </a:lnTo>
                  <a:lnTo>
                    <a:pt x="4608" y="2606"/>
                  </a:lnTo>
                  <a:lnTo>
                    <a:pt x="4859" y="2038"/>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0"/>
            <p:cNvSpPr/>
            <p:nvPr/>
          </p:nvSpPr>
          <p:spPr>
            <a:xfrm>
              <a:off x="8556980" y="4300296"/>
              <a:ext cx="103818" cy="141701"/>
            </a:xfrm>
            <a:custGeom>
              <a:rect b="b" l="l" r="r" t="t"/>
              <a:pathLst>
                <a:path extrusionOk="0" h="4930" w="3612">
                  <a:moveTo>
                    <a:pt x="514" y="0"/>
                  </a:moveTo>
                  <a:lnTo>
                    <a:pt x="0" y="347"/>
                  </a:lnTo>
                  <a:lnTo>
                    <a:pt x="3098" y="4930"/>
                  </a:lnTo>
                  <a:lnTo>
                    <a:pt x="3612" y="4581"/>
                  </a:lnTo>
                  <a:lnTo>
                    <a:pt x="5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0"/>
            <p:cNvSpPr/>
            <p:nvPr/>
          </p:nvSpPr>
          <p:spPr>
            <a:xfrm>
              <a:off x="8672151" y="4301705"/>
              <a:ext cx="93097" cy="142218"/>
            </a:xfrm>
            <a:custGeom>
              <a:rect b="b" l="l" r="r" t="t"/>
              <a:pathLst>
                <a:path extrusionOk="0" h="4948" w="3239">
                  <a:moveTo>
                    <a:pt x="2703" y="0"/>
                  </a:moveTo>
                  <a:lnTo>
                    <a:pt x="1" y="4635"/>
                  </a:lnTo>
                  <a:lnTo>
                    <a:pt x="539" y="4947"/>
                  </a:lnTo>
                  <a:lnTo>
                    <a:pt x="3239" y="313"/>
                  </a:lnTo>
                  <a:lnTo>
                    <a:pt x="27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0"/>
            <p:cNvSpPr/>
            <p:nvPr/>
          </p:nvSpPr>
          <p:spPr>
            <a:xfrm>
              <a:off x="8707907" y="4393652"/>
              <a:ext cx="122443" cy="88125"/>
            </a:xfrm>
            <a:custGeom>
              <a:rect b="b" l="l" r="r" t="t"/>
              <a:pathLst>
                <a:path extrusionOk="0" h="3066" w="4260">
                  <a:moveTo>
                    <a:pt x="3920" y="0"/>
                  </a:moveTo>
                  <a:lnTo>
                    <a:pt x="1" y="2542"/>
                  </a:lnTo>
                  <a:lnTo>
                    <a:pt x="340" y="3066"/>
                  </a:lnTo>
                  <a:lnTo>
                    <a:pt x="4259" y="524"/>
                  </a:lnTo>
                  <a:lnTo>
                    <a:pt x="39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0"/>
            <p:cNvSpPr/>
            <p:nvPr/>
          </p:nvSpPr>
          <p:spPr>
            <a:xfrm>
              <a:off x="8701353" y="4515405"/>
              <a:ext cx="130951" cy="17907"/>
            </a:xfrm>
            <a:custGeom>
              <a:rect b="b" l="l" r="r" t="t"/>
              <a:pathLst>
                <a:path extrusionOk="0" h="623" w="4556">
                  <a:moveTo>
                    <a:pt x="0" y="0"/>
                  </a:moveTo>
                  <a:lnTo>
                    <a:pt x="0" y="622"/>
                  </a:lnTo>
                  <a:lnTo>
                    <a:pt x="4556" y="622"/>
                  </a:lnTo>
                  <a:lnTo>
                    <a:pt x="45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0"/>
            <p:cNvSpPr/>
            <p:nvPr/>
          </p:nvSpPr>
          <p:spPr>
            <a:xfrm>
              <a:off x="8513924" y="4564296"/>
              <a:ext cx="295128" cy="17907"/>
            </a:xfrm>
            <a:custGeom>
              <a:rect b="b" l="l" r="r" t="t"/>
              <a:pathLst>
                <a:path extrusionOk="0" h="623" w="10268">
                  <a:moveTo>
                    <a:pt x="1" y="1"/>
                  </a:moveTo>
                  <a:lnTo>
                    <a:pt x="1" y="623"/>
                  </a:lnTo>
                  <a:lnTo>
                    <a:pt x="10268" y="623"/>
                  </a:lnTo>
                  <a:lnTo>
                    <a:pt x="10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0"/>
            <p:cNvSpPr/>
            <p:nvPr/>
          </p:nvSpPr>
          <p:spPr>
            <a:xfrm>
              <a:off x="8592736" y="4574959"/>
              <a:ext cx="17907" cy="547430"/>
            </a:xfrm>
            <a:custGeom>
              <a:rect b="b" l="l" r="r" t="t"/>
              <a:pathLst>
                <a:path extrusionOk="0" h="19046" w="623">
                  <a:moveTo>
                    <a:pt x="0" y="1"/>
                  </a:moveTo>
                  <a:lnTo>
                    <a:pt x="0" y="19045"/>
                  </a:lnTo>
                  <a:lnTo>
                    <a:pt x="622" y="19045"/>
                  </a:lnTo>
                  <a:lnTo>
                    <a:pt x="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0"/>
            <p:cNvSpPr/>
            <p:nvPr/>
          </p:nvSpPr>
          <p:spPr>
            <a:xfrm>
              <a:off x="8712994" y="4574959"/>
              <a:ext cx="17907" cy="547430"/>
            </a:xfrm>
            <a:custGeom>
              <a:rect b="b" l="l" r="r" t="t"/>
              <a:pathLst>
                <a:path extrusionOk="0" h="19046" w="623">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0"/>
            <p:cNvSpPr/>
            <p:nvPr/>
          </p:nvSpPr>
          <p:spPr>
            <a:xfrm>
              <a:off x="7158169" y="3214404"/>
              <a:ext cx="369973" cy="855808"/>
            </a:xfrm>
            <a:custGeom>
              <a:rect b="b" l="l" r="r" t="t"/>
              <a:pathLst>
                <a:path extrusionOk="0" h="29775" w="12872">
                  <a:moveTo>
                    <a:pt x="6438" y="1"/>
                  </a:moveTo>
                  <a:cubicBezTo>
                    <a:pt x="2882" y="1"/>
                    <a:pt x="1" y="2880"/>
                    <a:pt x="1" y="6435"/>
                  </a:cubicBezTo>
                  <a:cubicBezTo>
                    <a:pt x="1" y="7878"/>
                    <a:pt x="483" y="9206"/>
                    <a:pt x="1287" y="10280"/>
                  </a:cubicBezTo>
                  <a:lnTo>
                    <a:pt x="1" y="10620"/>
                  </a:lnTo>
                  <a:lnTo>
                    <a:pt x="1" y="29775"/>
                  </a:lnTo>
                  <a:lnTo>
                    <a:pt x="12872" y="29775"/>
                  </a:lnTo>
                  <a:lnTo>
                    <a:pt x="12872" y="10620"/>
                  </a:lnTo>
                  <a:lnTo>
                    <a:pt x="11588" y="10280"/>
                  </a:lnTo>
                  <a:cubicBezTo>
                    <a:pt x="12390" y="9206"/>
                    <a:pt x="12872" y="7878"/>
                    <a:pt x="12872" y="6435"/>
                  </a:cubicBezTo>
                  <a:cubicBezTo>
                    <a:pt x="12872" y="2880"/>
                    <a:pt x="9990" y="1"/>
                    <a:pt x="6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0"/>
            <p:cNvSpPr/>
            <p:nvPr/>
          </p:nvSpPr>
          <p:spPr>
            <a:xfrm>
              <a:off x="7149287" y="3205437"/>
              <a:ext cx="387851" cy="873686"/>
            </a:xfrm>
            <a:custGeom>
              <a:rect b="b" l="l" r="r" t="t"/>
              <a:pathLst>
                <a:path extrusionOk="0" h="30397" w="13494">
                  <a:moveTo>
                    <a:pt x="6747" y="623"/>
                  </a:moveTo>
                  <a:cubicBezTo>
                    <a:pt x="10122" y="623"/>
                    <a:pt x="12871" y="3369"/>
                    <a:pt x="12871" y="6747"/>
                  </a:cubicBezTo>
                  <a:cubicBezTo>
                    <a:pt x="12871" y="8072"/>
                    <a:pt x="12448" y="9336"/>
                    <a:pt x="11647" y="10406"/>
                  </a:cubicBezTo>
                  <a:cubicBezTo>
                    <a:pt x="11585" y="10489"/>
                    <a:pt x="11568" y="10597"/>
                    <a:pt x="11602" y="10696"/>
                  </a:cubicBezTo>
                  <a:cubicBezTo>
                    <a:pt x="11637" y="10792"/>
                    <a:pt x="11718" y="10868"/>
                    <a:pt x="11816" y="10892"/>
                  </a:cubicBezTo>
                  <a:lnTo>
                    <a:pt x="12871" y="11170"/>
                  </a:lnTo>
                  <a:lnTo>
                    <a:pt x="12871" y="29775"/>
                  </a:lnTo>
                  <a:lnTo>
                    <a:pt x="622" y="29775"/>
                  </a:lnTo>
                  <a:lnTo>
                    <a:pt x="622" y="11170"/>
                  </a:lnTo>
                  <a:lnTo>
                    <a:pt x="1674" y="10892"/>
                  </a:lnTo>
                  <a:cubicBezTo>
                    <a:pt x="1775" y="10868"/>
                    <a:pt x="1854" y="10792"/>
                    <a:pt x="1888" y="10696"/>
                  </a:cubicBezTo>
                  <a:cubicBezTo>
                    <a:pt x="1923" y="10597"/>
                    <a:pt x="1905" y="10489"/>
                    <a:pt x="1844" y="10406"/>
                  </a:cubicBezTo>
                  <a:cubicBezTo>
                    <a:pt x="1045" y="9336"/>
                    <a:pt x="622" y="8072"/>
                    <a:pt x="622" y="6747"/>
                  </a:cubicBezTo>
                  <a:cubicBezTo>
                    <a:pt x="622" y="3369"/>
                    <a:pt x="3368" y="623"/>
                    <a:pt x="6747" y="623"/>
                  </a:cubicBezTo>
                  <a:close/>
                  <a:moveTo>
                    <a:pt x="6747" y="1"/>
                  </a:moveTo>
                  <a:cubicBezTo>
                    <a:pt x="3027" y="1"/>
                    <a:pt x="0" y="3027"/>
                    <a:pt x="0" y="6747"/>
                  </a:cubicBezTo>
                  <a:cubicBezTo>
                    <a:pt x="0" y="8055"/>
                    <a:pt x="374" y="9311"/>
                    <a:pt x="1084" y="10406"/>
                  </a:cubicBezTo>
                  <a:lnTo>
                    <a:pt x="231" y="10629"/>
                  </a:lnTo>
                  <a:cubicBezTo>
                    <a:pt x="96" y="10666"/>
                    <a:pt x="0" y="10789"/>
                    <a:pt x="0" y="10929"/>
                  </a:cubicBezTo>
                  <a:lnTo>
                    <a:pt x="0" y="30084"/>
                  </a:lnTo>
                  <a:cubicBezTo>
                    <a:pt x="0" y="30257"/>
                    <a:pt x="140" y="30397"/>
                    <a:pt x="312" y="30397"/>
                  </a:cubicBezTo>
                  <a:lnTo>
                    <a:pt x="13181" y="30397"/>
                  </a:lnTo>
                  <a:cubicBezTo>
                    <a:pt x="13353" y="30397"/>
                    <a:pt x="13493" y="30257"/>
                    <a:pt x="13493" y="30084"/>
                  </a:cubicBezTo>
                  <a:lnTo>
                    <a:pt x="13493" y="10932"/>
                  </a:lnTo>
                  <a:cubicBezTo>
                    <a:pt x="13493" y="10789"/>
                    <a:pt x="13397" y="10666"/>
                    <a:pt x="13259" y="10629"/>
                  </a:cubicBezTo>
                  <a:lnTo>
                    <a:pt x="12406" y="10406"/>
                  </a:lnTo>
                  <a:cubicBezTo>
                    <a:pt x="13119" y="9311"/>
                    <a:pt x="13493" y="8055"/>
                    <a:pt x="13493" y="6747"/>
                  </a:cubicBezTo>
                  <a:cubicBezTo>
                    <a:pt x="13493" y="3027"/>
                    <a:pt x="10466"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0"/>
            <p:cNvSpPr/>
            <p:nvPr/>
          </p:nvSpPr>
          <p:spPr>
            <a:xfrm>
              <a:off x="7282480" y="3372143"/>
              <a:ext cx="121437" cy="121437"/>
            </a:xfrm>
            <a:custGeom>
              <a:rect b="b" l="l" r="r" t="t"/>
              <a:pathLst>
                <a:path extrusionOk="0" h="4225" w="4225">
                  <a:moveTo>
                    <a:pt x="2113" y="623"/>
                  </a:moveTo>
                  <a:cubicBezTo>
                    <a:pt x="2934" y="623"/>
                    <a:pt x="3600" y="1291"/>
                    <a:pt x="3600" y="2113"/>
                  </a:cubicBezTo>
                  <a:cubicBezTo>
                    <a:pt x="3600" y="2934"/>
                    <a:pt x="2934" y="3602"/>
                    <a:pt x="2113" y="3602"/>
                  </a:cubicBezTo>
                  <a:cubicBezTo>
                    <a:pt x="1291" y="3602"/>
                    <a:pt x="623" y="2934"/>
                    <a:pt x="623" y="2113"/>
                  </a:cubicBezTo>
                  <a:cubicBezTo>
                    <a:pt x="623" y="1291"/>
                    <a:pt x="1291" y="623"/>
                    <a:pt x="2113" y="623"/>
                  </a:cubicBezTo>
                  <a:close/>
                  <a:moveTo>
                    <a:pt x="2113" y="1"/>
                  </a:moveTo>
                  <a:cubicBezTo>
                    <a:pt x="947" y="1"/>
                    <a:pt x="1" y="947"/>
                    <a:pt x="1" y="2113"/>
                  </a:cubicBezTo>
                  <a:cubicBezTo>
                    <a:pt x="1" y="3278"/>
                    <a:pt x="947" y="4224"/>
                    <a:pt x="2113" y="4224"/>
                  </a:cubicBezTo>
                  <a:cubicBezTo>
                    <a:pt x="3275" y="4224"/>
                    <a:pt x="4225" y="3275"/>
                    <a:pt x="4225" y="2113"/>
                  </a:cubicBezTo>
                  <a:cubicBezTo>
                    <a:pt x="4225" y="947"/>
                    <a:pt x="3275"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0"/>
            <p:cNvSpPr/>
            <p:nvPr/>
          </p:nvSpPr>
          <p:spPr>
            <a:xfrm>
              <a:off x="7168085" y="3452852"/>
              <a:ext cx="124110" cy="17907"/>
            </a:xfrm>
            <a:custGeom>
              <a:rect b="b" l="l" r="r" t="t"/>
              <a:pathLst>
                <a:path extrusionOk="0" h="623" w="4318">
                  <a:moveTo>
                    <a:pt x="0" y="0"/>
                  </a:moveTo>
                  <a:lnTo>
                    <a:pt x="0" y="622"/>
                  </a:lnTo>
                  <a:lnTo>
                    <a:pt x="4317" y="622"/>
                  </a:lnTo>
                  <a:lnTo>
                    <a:pt x="43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0"/>
            <p:cNvSpPr/>
            <p:nvPr/>
          </p:nvSpPr>
          <p:spPr>
            <a:xfrm>
              <a:off x="7164549" y="3333427"/>
              <a:ext cx="139660" cy="74989"/>
            </a:xfrm>
            <a:custGeom>
              <a:rect b="b" l="l" r="r" t="t"/>
              <a:pathLst>
                <a:path extrusionOk="0" h="2609" w="4859">
                  <a:moveTo>
                    <a:pt x="251" y="0"/>
                  </a:moveTo>
                  <a:lnTo>
                    <a:pt x="0" y="568"/>
                  </a:lnTo>
                  <a:lnTo>
                    <a:pt x="4608" y="2609"/>
                  </a:lnTo>
                  <a:lnTo>
                    <a:pt x="4858" y="2038"/>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0"/>
            <p:cNvSpPr/>
            <p:nvPr/>
          </p:nvSpPr>
          <p:spPr>
            <a:xfrm>
              <a:off x="7238303" y="3239152"/>
              <a:ext cx="103933" cy="141701"/>
            </a:xfrm>
            <a:custGeom>
              <a:rect b="b" l="l" r="r" t="t"/>
              <a:pathLst>
                <a:path extrusionOk="0" h="4930" w="3616">
                  <a:moveTo>
                    <a:pt x="517" y="0"/>
                  </a:moveTo>
                  <a:lnTo>
                    <a:pt x="1" y="350"/>
                  </a:lnTo>
                  <a:lnTo>
                    <a:pt x="3099" y="4930"/>
                  </a:lnTo>
                  <a:lnTo>
                    <a:pt x="3615" y="4581"/>
                  </a:lnTo>
                  <a:lnTo>
                    <a:pt x="5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0"/>
            <p:cNvSpPr/>
            <p:nvPr/>
          </p:nvSpPr>
          <p:spPr>
            <a:xfrm>
              <a:off x="7353560" y="3240704"/>
              <a:ext cx="93183" cy="142275"/>
            </a:xfrm>
            <a:custGeom>
              <a:rect b="b" l="l" r="r" t="t"/>
              <a:pathLst>
                <a:path extrusionOk="0" h="4950" w="3242">
                  <a:moveTo>
                    <a:pt x="2703" y="1"/>
                  </a:moveTo>
                  <a:lnTo>
                    <a:pt x="1" y="4635"/>
                  </a:lnTo>
                  <a:lnTo>
                    <a:pt x="539" y="4950"/>
                  </a:lnTo>
                  <a:lnTo>
                    <a:pt x="3241" y="315"/>
                  </a:lnTo>
                  <a:lnTo>
                    <a:pt x="27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0"/>
            <p:cNvSpPr/>
            <p:nvPr/>
          </p:nvSpPr>
          <p:spPr>
            <a:xfrm>
              <a:off x="7389258" y="3332565"/>
              <a:ext cx="122414" cy="88096"/>
            </a:xfrm>
            <a:custGeom>
              <a:rect b="b" l="l" r="r" t="t"/>
              <a:pathLst>
                <a:path extrusionOk="0" h="3065" w="4259">
                  <a:moveTo>
                    <a:pt x="3922" y="1"/>
                  </a:moveTo>
                  <a:lnTo>
                    <a:pt x="1" y="2543"/>
                  </a:lnTo>
                  <a:lnTo>
                    <a:pt x="340" y="3064"/>
                  </a:lnTo>
                  <a:lnTo>
                    <a:pt x="4259" y="522"/>
                  </a:lnTo>
                  <a:lnTo>
                    <a:pt x="39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0"/>
            <p:cNvSpPr/>
            <p:nvPr/>
          </p:nvSpPr>
          <p:spPr>
            <a:xfrm>
              <a:off x="7382762" y="3454318"/>
              <a:ext cx="130893" cy="17907"/>
            </a:xfrm>
            <a:custGeom>
              <a:rect b="b" l="l" r="r" t="t"/>
              <a:pathLst>
                <a:path extrusionOk="0" h="623" w="4554">
                  <a:moveTo>
                    <a:pt x="0" y="1"/>
                  </a:moveTo>
                  <a:lnTo>
                    <a:pt x="0" y="623"/>
                  </a:lnTo>
                  <a:lnTo>
                    <a:pt x="4554" y="623"/>
                  </a:lnTo>
                  <a:lnTo>
                    <a:pt x="45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0"/>
            <p:cNvSpPr/>
            <p:nvPr/>
          </p:nvSpPr>
          <p:spPr>
            <a:xfrm>
              <a:off x="7195275" y="3503238"/>
              <a:ext cx="295214" cy="17907"/>
            </a:xfrm>
            <a:custGeom>
              <a:rect b="b" l="l" r="r" t="t"/>
              <a:pathLst>
                <a:path extrusionOk="0" h="623" w="10271">
                  <a:moveTo>
                    <a:pt x="1" y="0"/>
                  </a:moveTo>
                  <a:lnTo>
                    <a:pt x="1" y="622"/>
                  </a:lnTo>
                  <a:lnTo>
                    <a:pt x="10270" y="622"/>
                  </a:lnTo>
                  <a:lnTo>
                    <a:pt x="102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0"/>
            <p:cNvSpPr/>
            <p:nvPr/>
          </p:nvSpPr>
          <p:spPr>
            <a:xfrm>
              <a:off x="7274058" y="3513901"/>
              <a:ext cx="17935" cy="547343"/>
            </a:xfrm>
            <a:custGeom>
              <a:rect b="b" l="l" r="r" t="t"/>
              <a:pathLst>
                <a:path extrusionOk="0" h="19043" w="624">
                  <a:moveTo>
                    <a:pt x="1" y="1"/>
                  </a:moveTo>
                  <a:lnTo>
                    <a:pt x="1" y="19043"/>
                  </a:lnTo>
                  <a:lnTo>
                    <a:pt x="623" y="19043"/>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0"/>
            <p:cNvSpPr/>
            <p:nvPr/>
          </p:nvSpPr>
          <p:spPr>
            <a:xfrm>
              <a:off x="7394346" y="3513901"/>
              <a:ext cx="17907" cy="547343"/>
            </a:xfrm>
            <a:custGeom>
              <a:rect b="b" l="l" r="r" t="t"/>
              <a:pathLst>
                <a:path extrusionOk="0" h="19043" w="623">
                  <a:moveTo>
                    <a:pt x="1" y="1"/>
                  </a:moveTo>
                  <a:lnTo>
                    <a:pt x="1" y="19043"/>
                  </a:lnTo>
                  <a:lnTo>
                    <a:pt x="623" y="19043"/>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0"/>
            <p:cNvSpPr/>
            <p:nvPr/>
          </p:nvSpPr>
          <p:spPr>
            <a:xfrm>
              <a:off x="7817493" y="3214404"/>
              <a:ext cx="369973" cy="855808"/>
            </a:xfrm>
            <a:custGeom>
              <a:rect b="b" l="l" r="r" t="t"/>
              <a:pathLst>
                <a:path extrusionOk="0" h="29775" w="12872">
                  <a:moveTo>
                    <a:pt x="6438" y="1"/>
                  </a:moveTo>
                  <a:cubicBezTo>
                    <a:pt x="2882" y="1"/>
                    <a:pt x="1" y="2880"/>
                    <a:pt x="1" y="6435"/>
                  </a:cubicBezTo>
                  <a:cubicBezTo>
                    <a:pt x="1" y="7878"/>
                    <a:pt x="483" y="9206"/>
                    <a:pt x="1287" y="10280"/>
                  </a:cubicBezTo>
                  <a:lnTo>
                    <a:pt x="1" y="10620"/>
                  </a:lnTo>
                  <a:lnTo>
                    <a:pt x="1" y="29775"/>
                  </a:lnTo>
                  <a:lnTo>
                    <a:pt x="12872" y="29775"/>
                  </a:lnTo>
                  <a:lnTo>
                    <a:pt x="12872" y="10620"/>
                  </a:lnTo>
                  <a:lnTo>
                    <a:pt x="11586" y="10280"/>
                  </a:lnTo>
                  <a:cubicBezTo>
                    <a:pt x="12390" y="9206"/>
                    <a:pt x="12872" y="7878"/>
                    <a:pt x="12872" y="6435"/>
                  </a:cubicBezTo>
                  <a:cubicBezTo>
                    <a:pt x="12872" y="2880"/>
                    <a:pt x="9990" y="1"/>
                    <a:pt x="6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0"/>
            <p:cNvSpPr/>
            <p:nvPr/>
          </p:nvSpPr>
          <p:spPr>
            <a:xfrm>
              <a:off x="7808525" y="3205437"/>
              <a:ext cx="387851" cy="873686"/>
            </a:xfrm>
            <a:custGeom>
              <a:rect b="b" l="l" r="r" t="t"/>
              <a:pathLst>
                <a:path extrusionOk="0" h="30397" w="13494">
                  <a:moveTo>
                    <a:pt x="6747" y="623"/>
                  </a:moveTo>
                  <a:cubicBezTo>
                    <a:pt x="10125" y="623"/>
                    <a:pt x="12872" y="3369"/>
                    <a:pt x="12872" y="6747"/>
                  </a:cubicBezTo>
                  <a:cubicBezTo>
                    <a:pt x="12872" y="8072"/>
                    <a:pt x="12449" y="9336"/>
                    <a:pt x="11650" y="10406"/>
                  </a:cubicBezTo>
                  <a:cubicBezTo>
                    <a:pt x="11588" y="10489"/>
                    <a:pt x="11571" y="10597"/>
                    <a:pt x="11605" y="10696"/>
                  </a:cubicBezTo>
                  <a:cubicBezTo>
                    <a:pt x="11640" y="10792"/>
                    <a:pt x="11719" y="10868"/>
                    <a:pt x="11819" y="10892"/>
                  </a:cubicBezTo>
                  <a:lnTo>
                    <a:pt x="12872" y="11170"/>
                  </a:lnTo>
                  <a:lnTo>
                    <a:pt x="12872" y="29775"/>
                  </a:lnTo>
                  <a:lnTo>
                    <a:pt x="625" y="29775"/>
                  </a:lnTo>
                  <a:lnTo>
                    <a:pt x="625" y="11170"/>
                  </a:lnTo>
                  <a:lnTo>
                    <a:pt x="1677" y="10892"/>
                  </a:lnTo>
                  <a:cubicBezTo>
                    <a:pt x="1776" y="10868"/>
                    <a:pt x="1857" y="10792"/>
                    <a:pt x="1891" y="10696"/>
                  </a:cubicBezTo>
                  <a:cubicBezTo>
                    <a:pt x="1926" y="10597"/>
                    <a:pt x="1909" y="10489"/>
                    <a:pt x="1847" y="10406"/>
                  </a:cubicBezTo>
                  <a:cubicBezTo>
                    <a:pt x="1048" y="9336"/>
                    <a:pt x="625" y="8072"/>
                    <a:pt x="625" y="6747"/>
                  </a:cubicBezTo>
                  <a:cubicBezTo>
                    <a:pt x="625" y="3369"/>
                    <a:pt x="3371" y="623"/>
                    <a:pt x="6747" y="623"/>
                  </a:cubicBezTo>
                  <a:close/>
                  <a:moveTo>
                    <a:pt x="6747" y="1"/>
                  </a:moveTo>
                  <a:cubicBezTo>
                    <a:pt x="3027" y="1"/>
                    <a:pt x="1" y="3027"/>
                    <a:pt x="1" y="6747"/>
                  </a:cubicBezTo>
                  <a:cubicBezTo>
                    <a:pt x="1" y="8055"/>
                    <a:pt x="377" y="9311"/>
                    <a:pt x="1087" y="10406"/>
                  </a:cubicBezTo>
                  <a:lnTo>
                    <a:pt x="234" y="10629"/>
                  </a:lnTo>
                  <a:cubicBezTo>
                    <a:pt x="97" y="10666"/>
                    <a:pt x="3" y="10789"/>
                    <a:pt x="3" y="10929"/>
                  </a:cubicBezTo>
                  <a:lnTo>
                    <a:pt x="3" y="30084"/>
                  </a:lnTo>
                  <a:cubicBezTo>
                    <a:pt x="3" y="30257"/>
                    <a:pt x="141" y="30397"/>
                    <a:pt x="313" y="30397"/>
                  </a:cubicBezTo>
                  <a:lnTo>
                    <a:pt x="13184" y="30397"/>
                  </a:lnTo>
                  <a:cubicBezTo>
                    <a:pt x="13356" y="30397"/>
                    <a:pt x="13494" y="30257"/>
                    <a:pt x="13494" y="30084"/>
                  </a:cubicBezTo>
                  <a:lnTo>
                    <a:pt x="13494" y="10932"/>
                  </a:lnTo>
                  <a:cubicBezTo>
                    <a:pt x="13494" y="10789"/>
                    <a:pt x="13400" y="10666"/>
                    <a:pt x="13263" y="10629"/>
                  </a:cubicBezTo>
                  <a:lnTo>
                    <a:pt x="12409" y="10406"/>
                  </a:lnTo>
                  <a:cubicBezTo>
                    <a:pt x="13120" y="9311"/>
                    <a:pt x="13494" y="8055"/>
                    <a:pt x="13494" y="6747"/>
                  </a:cubicBezTo>
                  <a:cubicBezTo>
                    <a:pt x="13494" y="3027"/>
                    <a:pt x="10467"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0"/>
            <p:cNvSpPr/>
            <p:nvPr/>
          </p:nvSpPr>
          <p:spPr>
            <a:xfrm>
              <a:off x="7941804" y="3372143"/>
              <a:ext cx="121437" cy="121437"/>
            </a:xfrm>
            <a:custGeom>
              <a:rect b="b" l="l" r="r" t="t"/>
              <a:pathLst>
                <a:path extrusionOk="0" h="4225" w="4225">
                  <a:moveTo>
                    <a:pt x="2113" y="623"/>
                  </a:moveTo>
                  <a:cubicBezTo>
                    <a:pt x="2934" y="623"/>
                    <a:pt x="3600" y="1291"/>
                    <a:pt x="3600" y="2113"/>
                  </a:cubicBezTo>
                  <a:cubicBezTo>
                    <a:pt x="3600" y="2934"/>
                    <a:pt x="2934" y="3602"/>
                    <a:pt x="2113" y="3602"/>
                  </a:cubicBezTo>
                  <a:cubicBezTo>
                    <a:pt x="1289" y="3602"/>
                    <a:pt x="623" y="2934"/>
                    <a:pt x="623" y="2113"/>
                  </a:cubicBezTo>
                  <a:cubicBezTo>
                    <a:pt x="623" y="1291"/>
                    <a:pt x="1289" y="623"/>
                    <a:pt x="2113" y="623"/>
                  </a:cubicBezTo>
                  <a:close/>
                  <a:moveTo>
                    <a:pt x="2113" y="1"/>
                  </a:moveTo>
                  <a:cubicBezTo>
                    <a:pt x="947" y="1"/>
                    <a:pt x="1" y="947"/>
                    <a:pt x="1" y="2113"/>
                  </a:cubicBezTo>
                  <a:cubicBezTo>
                    <a:pt x="1" y="3278"/>
                    <a:pt x="947" y="4224"/>
                    <a:pt x="2113" y="4224"/>
                  </a:cubicBezTo>
                  <a:cubicBezTo>
                    <a:pt x="3276" y="4224"/>
                    <a:pt x="4225" y="3275"/>
                    <a:pt x="4225" y="2113"/>
                  </a:cubicBezTo>
                  <a:cubicBezTo>
                    <a:pt x="4225" y="947"/>
                    <a:pt x="3276"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0"/>
            <p:cNvSpPr/>
            <p:nvPr/>
          </p:nvSpPr>
          <p:spPr>
            <a:xfrm>
              <a:off x="7827409" y="3452852"/>
              <a:ext cx="124110" cy="17907"/>
            </a:xfrm>
            <a:custGeom>
              <a:rect b="b" l="l" r="r" t="t"/>
              <a:pathLst>
                <a:path extrusionOk="0" h="623" w="4318">
                  <a:moveTo>
                    <a:pt x="0" y="0"/>
                  </a:moveTo>
                  <a:lnTo>
                    <a:pt x="0" y="622"/>
                  </a:lnTo>
                  <a:lnTo>
                    <a:pt x="4317" y="622"/>
                  </a:lnTo>
                  <a:lnTo>
                    <a:pt x="43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0"/>
            <p:cNvSpPr/>
            <p:nvPr/>
          </p:nvSpPr>
          <p:spPr>
            <a:xfrm>
              <a:off x="7823874" y="3333427"/>
              <a:ext cx="139660" cy="74989"/>
            </a:xfrm>
            <a:custGeom>
              <a:rect b="b" l="l" r="r" t="t"/>
              <a:pathLst>
                <a:path extrusionOk="0" h="2609" w="4859">
                  <a:moveTo>
                    <a:pt x="251" y="0"/>
                  </a:moveTo>
                  <a:lnTo>
                    <a:pt x="0" y="568"/>
                  </a:lnTo>
                  <a:lnTo>
                    <a:pt x="4608" y="2609"/>
                  </a:lnTo>
                  <a:lnTo>
                    <a:pt x="4858" y="2038"/>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0"/>
            <p:cNvSpPr/>
            <p:nvPr/>
          </p:nvSpPr>
          <p:spPr>
            <a:xfrm>
              <a:off x="7897627" y="3239152"/>
              <a:ext cx="103933" cy="141701"/>
            </a:xfrm>
            <a:custGeom>
              <a:rect b="b" l="l" r="r" t="t"/>
              <a:pathLst>
                <a:path extrusionOk="0" h="4930" w="3616">
                  <a:moveTo>
                    <a:pt x="517" y="0"/>
                  </a:moveTo>
                  <a:lnTo>
                    <a:pt x="1" y="350"/>
                  </a:lnTo>
                  <a:lnTo>
                    <a:pt x="3099" y="4930"/>
                  </a:lnTo>
                  <a:lnTo>
                    <a:pt x="3615" y="4581"/>
                  </a:lnTo>
                  <a:lnTo>
                    <a:pt x="5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0"/>
            <p:cNvSpPr/>
            <p:nvPr/>
          </p:nvSpPr>
          <p:spPr>
            <a:xfrm>
              <a:off x="8012913" y="3240905"/>
              <a:ext cx="93154" cy="142218"/>
            </a:xfrm>
            <a:custGeom>
              <a:rect b="b" l="l" r="r" t="t"/>
              <a:pathLst>
                <a:path extrusionOk="0" h="4948" w="3241">
                  <a:moveTo>
                    <a:pt x="2702" y="1"/>
                  </a:moveTo>
                  <a:lnTo>
                    <a:pt x="0" y="4635"/>
                  </a:lnTo>
                  <a:lnTo>
                    <a:pt x="538" y="4948"/>
                  </a:lnTo>
                  <a:lnTo>
                    <a:pt x="3241" y="313"/>
                  </a:lnTo>
                  <a:lnTo>
                    <a:pt x="27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0"/>
            <p:cNvSpPr/>
            <p:nvPr/>
          </p:nvSpPr>
          <p:spPr>
            <a:xfrm>
              <a:off x="8048583" y="3332565"/>
              <a:ext cx="122414" cy="88096"/>
            </a:xfrm>
            <a:custGeom>
              <a:rect b="b" l="l" r="r" t="t"/>
              <a:pathLst>
                <a:path extrusionOk="0" h="3065" w="4259">
                  <a:moveTo>
                    <a:pt x="3920" y="1"/>
                  </a:moveTo>
                  <a:lnTo>
                    <a:pt x="1" y="2543"/>
                  </a:lnTo>
                  <a:lnTo>
                    <a:pt x="340" y="3064"/>
                  </a:lnTo>
                  <a:lnTo>
                    <a:pt x="4259" y="522"/>
                  </a:lnTo>
                  <a:lnTo>
                    <a:pt x="39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0"/>
            <p:cNvSpPr/>
            <p:nvPr/>
          </p:nvSpPr>
          <p:spPr>
            <a:xfrm>
              <a:off x="8042087" y="3454318"/>
              <a:ext cx="130893" cy="17907"/>
            </a:xfrm>
            <a:custGeom>
              <a:rect b="b" l="l" r="r" t="t"/>
              <a:pathLst>
                <a:path extrusionOk="0" h="623" w="4554">
                  <a:moveTo>
                    <a:pt x="0" y="1"/>
                  </a:moveTo>
                  <a:lnTo>
                    <a:pt x="0" y="623"/>
                  </a:lnTo>
                  <a:lnTo>
                    <a:pt x="4554" y="623"/>
                  </a:lnTo>
                  <a:lnTo>
                    <a:pt x="45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0"/>
            <p:cNvSpPr/>
            <p:nvPr/>
          </p:nvSpPr>
          <p:spPr>
            <a:xfrm>
              <a:off x="7854599" y="3503238"/>
              <a:ext cx="295214" cy="17907"/>
            </a:xfrm>
            <a:custGeom>
              <a:rect b="b" l="l" r="r" t="t"/>
              <a:pathLst>
                <a:path extrusionOk="0" h="623" w="10271">
                  <a:moveTo>
                    <a:pt x="1" y="0"/>
                  </a:moveTo>
                  <a:lnTo>
                    <a:pt x="1" y="622"/>
                  </a:lnTo>
                  <a:lnTo>
                    <a:pt x="10270" y="622"/>
                  </a:lnTo>
                  <a:lnTo>
                    <a:pt x="102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0"/>
            <p:cNvSpPr/>
            <p:nvPr/>
          </p:nvSpPr>
          <p:spPr>
            <a:xfrm>
              <a:off x="7933411" y="3513901"/>
              <a:ext cx="17907" cy="547343"/>
            </a:xfrm>
            <a:custGeom>
              <a:rect b="b" l="l" r="r" t="t"/>
              <a:pathLst>
                <a:path extrusionOk="0" h="19043" w="623">
                  <a:moveTo>
                    <a:pt x="0" y="1"/>
                  </a:moveTo>
                  <a:lnTo>
                    <a:pt x="0" y="19043"/>
                  </a:lnTo>
                  <a:lnTo>
                    <a:pt x="622" y="19043"/>
                  </a:lnTo>
                  <a:lnTo>
                    <a:pt x="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0"/>
            <p:cNvSpPr/>
            <p:nvPr/>
          </p:nvSpPr>
          <p:spPr>
            <a:xfrm>
              <a:off x="8053670" y="3513901"/>
              <a:ext cx="17907" cy="547343"/>
            </a:xfrm>
            <a:custGeom>
              <a:rect b="b" l="l" r="r" t="t"/>
              <a:pathLst>
                <a:path extrusionOk="0" h="19043" w="623">
                  <a:moveTo>
                    <a:pt x="1" y="1"/>
                  </a:moveTo>
                  <a:lnTo>
                    <a:pt x="1" y="19043"/>
                  </a:lnTo>
                  <a:lnTo>
                    <a:pt x="623" y="19043"/>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0"/>
            <p:cNvSpPr/>
            <p:nvPr/>
          </p:nvSpPr>
          <p:spPr>
            <a:xfrm>
              <a:off x="8476817" y="3214404"/>
              <a:ext cx="369973" cy="855808"/>
            </a:xfrm>
            <a:custGeom>
              <a:rect b="b" l="l" r="r" t="t"/>
              <a:pathLst>
                <a:path extrusionOk="0" h="29775" w="12872">
                  <a:moveTo>
                    <a:pt x="6435" y="1"/>
                  </a:moveTo>
                  <a:cubicBezTo>
                    <a:pt x="2882" y="1"/>
                    <a:pt x="1" y="2880"/>
                    <a:pt x="1" y="6435"/>
                  </a:cubicBezTo>
                  <a:cubicBezTo>
                    <a:pt x="1" y="7878"/>
                    <a:pt x="483" y="9206"/>
                    <a:pt x="1284" y="10280"/>
                  </a:cubicBezTo>
                  <a:lnTo>
                    <a:pt x="1" y="10620"/>
                  </a:lnTo>
                  <a:lnTo>
                    <a:pt x="1" y="29775"/>
                  </a:lnTo>
                  <a:lnTo>
                    <a:pt x="12872" y="29775"/>
                  </a:lnTo>
                  <a:lnTo>
                    <a:pt x="12872" y="10620"/>
                  </a:lnTo>
                  <a:lnTo>
                    <a:pt x="11586" y="10280"/>
                  </a:lnTo>
                  <a:cubicBezTo>
                    <a:pt x="12390" y="9206"/>
                    <a:pt x="12872" y="7878"/>
                    <a:pt x="12872" y="6435"/>
                  </a:cubicBezTo>
                  <a:cubicBezTo>
                    <a:pt x="12872" y="2880"/>
                    <a:pt x="9990" y="1"/>
                    <a:pt x="64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0"/>
            <p:cNvSpPr/>
            <p:nvPr/>
          </p:nvSpPr>
          <p:spPr>
            <a:xfrm>
              <a:off x="8467849" y="3205437"/>
              <a:ext cx="387851" cy="873686"/>
            </a:xfrm>
            <a:custGeom>
              <a:rect b="b" l="l" r="r" t="t"/>
              <a:pathLst>
                <a:path extrusionOk="0" h="30397" w="13494">
                  <a:moveTo>
                    <a:pt x="6747" y="623"/>
                  </a:moveTo>
                  <a:cubicBezTo>
                    <a:pt x="10125" y="623"/>
                    <a:pt x="12872" y="3369"/>
                    <a:pt x="12872" y="6747"/>
                  </a:cubicBezTo>
                  <a:cubicBezTo>
                    <a:pt x="12872" y="8072"/>
                    <a:pt x="12449" y="9336"/>
                    <a:pt x="11650" y="10406"/>
                  </a:cubicBezTo>
                  <a:cubicBezTo>
                    <a:pt x="11588" y="10489"/>
                    <a:pt x="11571" y="10597"/>
                    <a:pt x="11605" y="10696"/>
                  </a:cubicBezTo>
                  <a:cubicBezTo>
                    <a:pt x="11640" y="10792"/>
                    <a:pt x="11719" y="10868"/>
                    <a:pt x="11819" y="10892"/>
                  </a:cubicBezTo>
                  <a:lnTo>
                    <a:pt x="12872" y="11170"/>
                  </a:lnTo>
                  <a:lnTo>
                    <a:pt x="12872" y="29775"/>
                  </a:lnTo>
                  <a:lnTo>
                    <a:pt x="625" y="29775"/>
                  </a:lnTo>
                  <a:lnTo>
                    <a:pt x="625" y="11170"/>
                  </a:lnTo>
                  <a:lnTo>
                    <a:pt x="1678" y="10892"/>
                  </a:lnTo>
                  <a:cubicBezTo>
                    <a:pt x="1776" y="10868"/>
                    <a:pt x="1857" y="10792"/>
                    <a:pt x="1891" y="10696"/>
                  </a:cubicBezTo>
                  <a:cubicBezTo>
                    <a:pt x="1926" y="10597"/>
                    <a:pt x="1909" y="10489"/>
                    <a:pt x="1847" y="10406"/>
                  </a:cubicBezTo>
                  <a:cubicBezTo>
                    <a:pt x="1046" y="9336"/>
                    <a:pt x="625" y="8072"/>
                    <a:pt x="625" y="6747"/>
                  </a:cubicBezTo>
                  <a:cubicBezTo>
                    <a:pt x="625" y="3369"/>
                    <a:pt x="3372" y="623"/>
                    <a:pt x="6747" y="623"/>
                  </a:cubicBezTo>
                  <a:close/>
                  <a:moveTo>
                    <a:pt x="6747" y="1"/>
                  </a:moveTo>
                  <a:cubicBezTo>
                    <a:pt x="3027" y="1"/>
                    <a:pt x="1" y="3027"/>
                    <a:pt x="1" y="6747"/>
                  </a:cubicBezTo>
                  <a:cubicBezTo>
                    <a:pt x="1" y="8055"/>
                    <a:pt x="374" y="9311"/>
                    <a:pt x="1087" y="10406"/>
                  </a:cubicBezTo>
                  <a:lnTo>
                    <a:pt x="234" y="10629"/>
                  </a:lnTo>
                  <a:cubicBezTo>
                    <a:pt x="97" y="10666"/>
                    <a:pt x="1" y="10789"/>
                    <a:pt x="1" y="10929"/>
                  </a:cubicBezTo>
                  <a:lnTo>
                    <a:pt x="1" y="30084"/>
                  </a:lnTo>
                  <a:cubicBezTo>
                    <a:pt x="1" y="30257"/>
                    <a:pt x="141" y="30397"/>
                    <a:pt x="313" y="30397"/>
                  </a:cubicBezTo>
                  <a:lnTo>
                    <a:pt x="13181" y="30397"/>
                  </a:lnTo>
                  <a:cubicBezTo>
                    <a:pt x="13354" y="30397"/>
                    <a:pt x="13494" y="30257"/>
                    <a:pt x="13494" y="30084"/>
                  </a:cubicBezTo>
                  <a:lnTo>
                    <a:pt x="13494" y="10932"/>
                  </a:lnTo>
                  <a:cubicBezTo>
                    <a:pt x="13494" y="10789"/>
                    <a:pt x="13398" y="10666"/>
                    <a:pt x="13263" y="10629"/>
                  </a:cubicBezTo>
                  <a:lnTo>
                    <a:pt x="12409" y="10406"/>
                  </a:lnTo>
                  <a:cubicBezTo>
                    <a:pt x="13120" y="9311"/>
                    <a:pt x="13494" y="8055"/>
                    <a:pt x="13494" y="6747"/>
                  </a:cubicBezTo>
                  <a:cubicBezTo>
                    <a:pt x="13494" y="3027"/>
                    <a:pt x="10467"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0"/>
            <p:cNvSpPr/>
            <p:nvPr/>
          </p:nvSpPr>
          <p:spPr>
            <a:xfrm>
              <a:off x="8601071" y="3372143"/>
              <a:ext cx="121437" cy="121437"/>
            </a:xfrm>
            <a:custGeom>
              <a:rect b="b" l="l" r="r" t="t"/>
              <a:pathLst>
                <a:path extrusionOk="0" h="4225" w="4225">
                  <a:moveTo>
                    <a:pt x="2112" y="623"/>
                  </a:moveTo>
                  <a:cubicBezTo>
                    <a:pt x="2933" y="623"/>
                    <a:pt x="3602" y="1291"/>
                    <a:pt x="3602" y="2113"/>
                  </a:cubicBezTo>
                  <a:cubicBezTo>
                    <a:pt x="3602" y="2934"/>
                    <a:pt x="2933" y="3602"/>
                    <a:pt x="2112" y="3602"/>
                  </a:cubicBezTo>
                  <a:cubicBezTo>
                    <a:pt x="1291" y="3602"/>
                    <a:pt x="622" y="2934"/>
                    <a:pt x="622" y="2113"/>
                  </a:cubicBezTo>
                  <a:cubicBezTo>
                    <a:pt x="622" y="1291"/>
                    <a:pt x="1291" y="623"/>
                    <a:pt x="2112" y="623"/>
                  </a:cubicBezTo>
                  <a:close/>
                  <a:moveTo>
                    <a:pt x="2112" y="1"/>
                  </a:moveTo>
                  <a:cubicBezTo>
                    <a:pt x="949" y="1"/>
                    <a:pt x="0" y="947"/>
                    <a:pt x="0" y="2113"/>
                  </a:cubicBezTo>
                  <a:cubicBezTo>
                    <a:pt x="0" y="3278"/>
                    <a:pt x="949" y="4224"/>
                    <a:pt x="2112" y="4224"/>
                  </a:cubicBezTo>
                  <a:cubicBezTo>
                    <a:pt x="3278" y="4224"/>
                    <a:pt x="4224" y="3275"/>
                    <a:pt x="4224" y="2113"/>
                  </a:cubicBezTo>
                  <a:cubicBezTo>
                    <a:pt x="4224" y="947"/>
                    <a:pt x="3278" y="1"/>
                    <a:pt x="21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0"/>
            <p:cNvSpPr/>
            <p:nvPr/>
          </p:nvSpPr>
          <p:spPr>
            <a:xfrm>
              <a:off x="8486733" y="3452852"/>
              <a:ext cx="124110" cy="17907"/>
            </a:xfrm>
            <a:custGeom>
              <a:rect b="b" l="l" r="r" t="t"/>
              <a:pathLst>
                <a:path extrusionOk="0" h="623" w="4318">
                  <a:moveTo>
                    <a:pt x="0" y="0"/>
                  </a:moveTo>
                  <a:lnTo>
                    <a:pt x="0" y="622"/>
                  </a:lnTo>
                  <a:lnTo>
                    <a:pt x="4318" y="622"/>
                  </a:lnTo>
                  <a:lnTo>
                    <a:pt x="43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0"/>
            <p:cNvSpPr/>
            <p:nvPr/>
          </p:nvSpPr>
          <p:spPr>
            <a:xfrm>
              <a:off x="8483198" y="3333427"/>
              <a:ext cx="139660" cy="74989"/>
            </a:xfrm>
            <a:custGeom>
              <a:rect b="b" l="l" r="r" t="t"/>
              <a:pathLst>
                <a:path extrusionOk="0" h="2609" w="4859">
                  <a:moveTo>
                    <a:pt x="251" y="0"/>
                  </a:moveTo>
                  <a:lnTo>
                    <a:pt x="0" y="568"/>
                  </a:lnTo>
                  <a:lnTo>
                    <a:pt x="4608" y="2609"/>
                  </a:lnTo>
                  <a:lnTo>
                    <a:pt x="4859" y="2038"/>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0"/>
            <p:cNvSpPr/>
            <p:nvPr/>
          </p:nvSpPr>
          <p:spPr>
            <a:xfrm>
              <a:off x="8556980" y="3239152"/>
              <a:ext cx="103904" cy="141701"/>
            </a:xfrm>
            <a:custGeom>
              <a:rect b="b" l="l" r="r" t="t"/>
              <a:pathLst>
                <a:path extrusionOk="0" h="4930" w="3615">
                  <a:moveTo>
                    <a:pt x="514" y="0"/>
                  </a:moveTo>
                  <a:lnTo>
                    <a:pt x="0" y="350"/>
                  </a:lnTo>
                  <a:lnTo>
                    <a:pt x="3098" y="4930"/>
                  </a:lnTo>
                  <a:lnTo>
                    <a:pt x="3614" y="4581"/>
                  </a:lnTo>
                  <a:lnTo>
                    <a:pt x="5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0"/>
            <p:cNvSpPr/>
            <p:nvPr/>
          </p:nvSpPr>
          <p:spPr>
            <a:xfrm>
              <a:off x="8672094" y="3240704"/>
              <a:ext cx="93154" cy="142218"/>
            </a:xfrm>
            <a:custGeom>
              <a:rect b="b" l="l" r="r" t="t"/>
              <a:pathLst>
                <a:path extrusionOk="0" h="4948" w="3241">
                  <a:moveTo>
                    <a:pt x="2702" y="1"/>
                  </a:moveTo>
                  <a:lnTo>
                    <a:pt x="0" y="4635"/>
                  </a:lnTo>
                  <a:lnTo>
                    <a:pt x="539" y="4947"/>
                  </a:lnTo>
                  <a:lnTo>
                    <a:pt x="3241" y="313"/>
                  </a:lnTo>
                  <a:lnTo>
                    <a:pt x="27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0"/>
            <p:cNvSpPr/>
            <p:nvPr/>
          </p:nvSpPr>
          <p:spPr>
            <a:xfrm>
              <a:off x="8707907" y="3332565"/>
              <a:ext cx="122443" cy="88096"/>
            </a:xfrm>
            <a:custGeom>
              <a:rect b="b" l="l" r="r" t="t"/>
              <a:pathLst>
                <a:path extrusionOk="0" h="3065" w="4260">
                  <a:moveTo>
                    <a:pt x="3920" y="1"/>
                  </a:moveTo>
                  <a:lnTo>
                    <a:pt x="1" y="2543"/>
                  </a:lnTo>
                  <a:lnTo>
                    <a:pt x="340" y="3064"/>
                  </a:lnTo>
                  <a:lnTo>
                    <a:pt x="4259" y="522"/>
                  </a:lnTo>
                  <a:lnTo>
                    <a:pt x="39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0"/>
            <p:cNvSpPr/>
            <p:nvPr/>
          </p:nvSpPr>
          <p:spPr>
            <a:xfrm>
              <a:off x="8701353" y="3454318"/>
              <a:ext cx="130951" cy="17907"/>
            </a:xfrm>
            <a:custGeom>
              <a:rect b="b" l="l" r="r" t="t"/>
              <a:pathLst>
                <a:path extrusionOk="0" h="623" w="4556">
                  <a:moveTo>
                    <a:pt x="0" y="1"/>
                  </a:moveTo>
                  <a:lnTo>
                    <a:pt x="0" y="623"/>
                  </a:lnTo>
                  <a:lnTo>
                    <a:pt x="4556" y="623"/>
                  </a:lnTo>
                  <a:lnTo>
                    <a:pt x="45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0"/>
            <p:cNvSpPr/>
            <p:nvPr/>
          </p:nvSpPr>
          <p:spPr>
            <a:xfrm>
              <a:off x="8513924" y="3503238"/>
              <a:ext cx="295128" cy="17907"/>
            </a:xfrm>
            <a:custGeom>
              <a:rect b="b" l="l" r="r" t="t"/>
              <a:pathLst>
                <a:path extrusionOk="0" h="623" w="10268">
                  <a:moveTo>
                    <a:pt x="1" y="0"/>
                  </a:moveTo>
                  <a:lnTo>
                    <a:pt x="1" y="622"/>
                  </a:lnTo>
                  <a:lnTo>
                    <a:pt x="10268" y="622"/>
                  </a:lnTo>
                  <a:lnTo>
                    <a:pt x="102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0"/>
            <p:cNvSpPr/>
            <p:nvPr/>
          </p:nvSpPr>
          <p:spPr>
            <a:xfrm>
              <a:off x="8592736" y="3513901"/>
              <a:ext cx="17907" cy="547343"/>
            </a:xfrm>
            <a:custGeom>
              <a:rect b="b" l="l" r="r" t="t"/>
              <a:pathLst>
                <a:path extrusionOk="0" h="19043" w="623">
                  <a:moveTo>
                    <a:pt x="0" y="1"/>
                  </a:moveTo>
                  <a:lnTo>
                    <a:pt x="0" y="19043"/>
                  </a:lnTo>
                  <a:lnTo>
                    <a:pt x="622" y="19043"/>
                  </a:lnTo>
                  <a:lnTo>
                    <a:pt x="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0"/>
            <p:cNvSpPr/>
            <p:nvPr/>
          </p:nvSpPr>
          <p:spPr>
            <a:xfrm>
              <a:off x="8712994" y="3513901"/>
              <a:ext cx="17907" cy="547343"/>
            </a:xfrm>
            <a:custGeom>
              <a:rect b="b" l="l" r="r" t="t"/>
              <a:pathLst>
                <a:path extrusionOk="0" h="19043" w="623">
                  <a:moveTo>
                    <a:pt x="1" y="1"/>
                  </a:moveTo>
                  <a:lnTo>
                    <a:pt x="1" y="19043"/>
                  </a:lnTo>
                  <a:lnTo>
                    <a:pt x="623" y="19043"/>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0"/>
            <p:cNvSpPr/>
            <p:nvPr/>
          </p:nvSpPr>
          <p:spPr>
            <a:xfrm>
              <a:off x="6983903"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0"/>
            <p:cNvSpPr/>
            <p:nvPr/>
          </p:nvSpPr>
          <p:spPr>
            <a:xfrm>
              <a:off x="7069354" y="2711325"/>
              <a:ext cx="52944" cy="46333"/>
            </a:xfrm>
            <a:custGeom>
              <a:rect b="b" l="l" r="r" t="t"/>
              <a:pathLst>
                <a:path extrusionOk="0" h="1612" w="1842">
                  <a:moveTo>
                    <a:pt x="0" y="1"/>
                  </a:moveTo>
                  <a:lnTo>
                    <a:pt x="0"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0"/>
            <p:cNvSpPr/>
            <p:nvPr/>
          </p:nvSpPr>
          <p:spPr>
            <a:xfrm>
              <a:off x="7154863"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0"/>
            <p:cNvSpPr/>
            <p:nvPr/>
          </p:nvSpPr>
          <p:spPr>
            <a:xfrm>
              <a:off x="7240372"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0"/>
            <p:cNvSpPr/>
            <p:nvPr/>
          </p:nvSpPr>
          <p:spPr>
            <a:xfrm>
              <a:off x="7325795" y="2711325"/>
              <a:ext cx="52972" cy="46333"/>
            </a:xfrm>
            <a:custGeom>
              <a:rect b="b" l="l" r="r" t="t"/>
              <a:pathLst>
                <a:path extrusionOk="0" h="1612" w="1843">
                  <a:moveTo>
                    <a:pt x="1" y="1"/>
                  </a:moveTo>
                  <a:lnTo>
                    <a:pt x="1"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0"/>
            <p:cNvSpPr/>
            <p:nvPr/>
          </p:nvSpPr>
          <p:spPr>
            <a:xfrm>
              <a:off x="7411304"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0"/>
            <p:cNvSpPr/>
            <p:nvPr/>
          </p:nvSpPr>
          <p:spPr>
            <a:xfrm>
              <a:off x="7496813"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0"/>
            <p:cNvSpPr/>
            <p:nvPr/>
          </p:nvSpPr>
          <p:spPr>
            <a:xfrm>
              <a:off x="7582264" y="2711325"/>
              <a:ext cx="52944" cy="46333"/>
            </a:xfrm>
            <a:custGeom>
              <a:rect b="b" l="l" r="r" t="t"/>
              <a:pathLst>
                <a:path extrusionOk="0" h="1612" w="1842">
                  <a:moveTo>
                    <a:pt x="0" y="1"/>
                  </a:moveTo>
                  <a:lnTo>
                    <a:pt x="0"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0"/>
            <p:cNvSpPr/>
            <p:nvPr/>
          </p:nvSpPr>
          <p:spPr>
            <a:xfrm>
              <a:off x="7667773"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0"/>
            <p:cNvSpPr/>
            <p:nvPr/>
          </p:nvSpPr>
          <p:spPr>
            <a:xfrm>
              <a:off x="7753253" y="2711325"/>
              <a:ext cx="52915" cy="46333"/>
            </a:xfrm>
            <a:custGeom>
              <a:rect b="b" l="l" r="r" t="t"/>
              <a:pathLst>
                <a:path extrusionOk="0" h="1612" w="1841">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0"/>
            <p:cNvSpPr/>
            <p:nvPr/>
          </p:nvSpPr>
          <p:spPr>
            <a:xfrm>
              <a:off x="7838705" y="2711325"/>
              <a:ext cx="52944" cy="46333"/>
            </a:xfrm>
            <a:custGeom>
              <a:rect b="b" l="l" r="r" t="t"/>
              <a:pathLst>
                <a:path extrusionOk="0" h="1612" w="1842">
                  <a:moveTo>
                    <a:pt x="0" y="1"/>
                  </a:moveTo>
                  <a:lnTo>
                    <a:pt x="0"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0"/>
            <p:cNvSpPr/>
            <p:nvPr/>
          </p:nvSpPr>
          <p:spPr>
            <a:xfrm>
              <a:off x="7924214"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0"/>
            <p:cNvSpPr/>
            <p:nvPr/>
          </p:nvSpPr>
          <p:spPr>
            <a:xfrm>
              <a:off x="8009723"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0"/>
            <p:cNvSpPr/>
            <p:nvPr/>
          </p:nvSpPr>
          <p:spPr>
            <a:xfrm>
              <a:off x="8095145" y="2711325"/>
              <a:ext cx="52972" cy="46333"/>
            </a:xfrm>
            <a:custGeom>
              <a:rect b="b" l="l" r="r" t="t"/>
              <a:pathLst>
                <a:path extrusionOk="0" h="1612" w="1843">
                  <a:moveTo>
                    <a:pt x="1" y="1"/>
                  </a:moveTo>
                  <a:lnTo>
                    <a:pt x="1"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0"/>
            <p:cNvSpPr/>
            <p:nvPr/>
          </p:nvSpPr>
          <p:spPr>
            <a:xfrm>
              <a:off x="8180654"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0"/>
            <p:cNvSpPr/>
            <p:nvPr/>
          </p:nvSpPr>
          <p:spPr>
            <a:xfrm>
              <a:off x="8266163"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0"/>
            <p:cNvSpPr/>
            <p:nvPr/>
          </p:nvSpPr>
          <p:spPr>
            <a:xfrm>
              <a:off x="8351672"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0"/>
            <p:cNvSpPr/>
            <p:nvPr/>
          </p:nvSpPr>
          <p:spPr>
            <a:xfrm>
              <a:off x="8437124" y="2711325"/>
              <a:ext cx="52944" cy="46333"/>
            </a:xfrm>
            <a:custGeom>
              <a:rect b="b" l="l" r="r" t="t"/>
              <a:pathLst>
                <a:path extrusionOk="0" h="1612" w="1842">
                  <a:moveTo>
                    <a:pt x="0" y="1"/>
                  </a:moveTo>
                  <a:lnTo>
                    <a:pt x="0"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0"/>
            <p:cNvSpPr/>
            <p:nvPr/>
          </p:nvSpPr>
          <p:spPr>
            <a:xfrm>
              <a:off x="8522633"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0"/>
            <p:cNvSpPr/>
            <p:nvPr/>
          </p:nvSpPr>
          <p:spPr>
            <a:xfrm>
              <a:off x="8608055" y="2711325"/>
              <a:ext cx="52972" cy="46333"/>
            </a:xfrm>
            <a:custGeom>
              <a:rect b="b" l="l" r="r" t="t"/>
              <a:pathLst>
                <a:path extrusionOk="0" h="1612" w="1843">
                  <a:moveTo>
                    <a:pt x="1" y="1"/>
                  </a:moveTo>
                  <a:lnTo>
                    <a:pt x="1"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0"/>
            <p:cNvSpPr/>
            <p:nvPr/>
          </p:nvSpPr>
          <p:spPr>
            <a:xfrm>
              <a:off x="8693564" y="2711325"/>
              <a:ext cx="52972" cy="46333"/>
            </a:xfrm>
            <a:custGeom>
              <a:rect b="b" l="l" r="r" t="t"/>
              <a:pathLst>
                <a:path extrusionOk="0" h="1612" w="1843">
                  <a:moveTo>
                    <a:pt x="1" y="1"/>
                  </a:moveTo>
                  <a:lnTo>
                    <a:pt x="1"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0"/>
            <p:cNvSpPr/>
            <p:nvPr/>
          </p:nvSpPr>
          <p:spPr>
            <a:xfrm>
              <a:off x="8779073"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0"/>
            <p:cNvSpPr/>
            <p:nvPr/>
          </p:nvSpPr>
          <p:spPr>
            <a:xfrm>
              <a:off x="8864525" y="2711325"/>
              <a:ext cx="52944" cy="46333"/>
            </a:xfrm>
            <a:custGeom>
              <a:rect b="b" l="l" r="r" t="t"/>
              <a:pathLst>
                <a:path extrusionOk="0" h="1612" w="1842">
                  <a:moveTo>
                    <a:pt x="0" y="1"/>
                  </a:moveTo>
                  <a:lnTo>
                    <a:pt x="0"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0"/>
            <p:cNvSpPr/>
            <p:nvPr/>
          </p:nvSpPr>
          <p:spPr>
            <a:xfrm>
              <a:off x="8950005" y="2711325"/>
              <a:ext cx="52972" cy="46333"/>
            </a:xfrm>
            <a:custGeom>
              <a:rect b="b" l="l" r="r" t="t"/>
              <a:pathLst>
                <a:path extrusionOk="0" h="1612" w="1843">
                  <a:moveTo>
                    <a:pt x="1" y="1"/>
                  </a:moveTo>
                  <a:lnTo>
                    <a:pt x="1" y="1611"/>
                  </a:lnTo>
                  <a:lnTo>
                    <a:pt x="1843" y="1611"/>
                  </a:lnTo>
                  <a:lnTo>
                    <a:pt x="18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0"/>
            <p:cNvSpPr/>
            <p:nvPr/>
          </p:nvSpPr>
          <p:spPr>
            <a:xfrm>
              <a:off x="5936699" y="2641940"/>
              <a:ext cx="4113425" cy="40441"/>
            </a:xfrm>
            <a:custGeom>
              <a:rect b="b" l="l" r="r" t="t"/>
              <a:pathLst>
                <a:path extrusionOk="0" h="1407" w="143113">
                  <a:moveTo>
                    <a:pt x="0" y="1"/>
                  </a:moveTo>
                  <a:lnTo>
                    <a:pt x="0" y="1407"/>
                  </a:lnTo>
                  <a:lnTo>
                    <a:pt x="143113" y="1407"/>
                  </a:lnTo>
                  <a:lnTo>
                    <a:pt x="1431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0"/>
            <p:cNvSpPr/>
            <p:nvPr/>
          </p:nvSpPr>
          <p:spPr>
            <a:xfrm>
              <a:off x="5936699" y="2641940"/>
              <a:ext cx="4113425" cy="13883"/>
            </a:xfrm>
            <a:custGeom>
              <a:rect b="b" l="l" r="r" t="t"/>
              <a:pathLst>
                <a:path extrusionOk="0" h="483" w="143113">
                  <a:moveTo>
                    <a:pt x="0" y="1"/>
                  </a:moveTo>
                  <a:lnTo>
                    <a:pt x="0" y="482"/>
                  </a:lnTo>
                  <a:lnTo>
                    <a:pt x="143113" y="482"/>
                  </a:lnTo>
                  <a:lnTo>
                    <a:pt x="1431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0"/>
            <p:cNvSpPr/>
            <p:nvPr/>
          </p:nvSpPr>
          <p:spPr>
            <a:xfrm>
              <a:off x="6983903"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7"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0"/>
            <p:cNvSpPr/>
            <p:nvPr/>
          </p:nvSpPr>
          <p:spPr>
            <a:xfrm>
              <a:off x="7069354"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0"/>
            <p:cNvSpPr/>
            <p:nvPr/>
          </p:nvSpPr>
          <p:spPr>
            <a:xfrm>
              <a:off x="7154863"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0"/>
            <p:cNvSpPr/>
            <p:nvPr/>
          </p:nvSpPr>
          <p:spPr>
            <a:xfrm>
              <a:off x="7240372"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0"/>
            <p:cNvSpPr/>
            <p:nvPr/>
          </p:nvSpPr>
          <p:spPr>
            <a:xfrm>
              <a:off x="7325795" y="2525188"/>
              <a:ext cx="52972" cy="98472"/>
            </a:xfrm>
            <a:custGeom>
              <a:rect b="b" l="l" r="r" t="t"/>
              <a:pathLst>
                <a:path extrusionOk="0" h="3426" w="1843">
                  <a:moveTo>
                    <a:pt x="923" y="1"/>
                  </a:moveTo>
                  <a:cubicBezTo>
                    <a:pt x="414" y="1"/>
                    <a:pt x="1" y="411"/>
                    <a:pt x="1" y="920"/>
                  </a:cubicBezTo>
                  <a:lnTo>
                    <a:pt x="1" y="3426"/>
                  </a:lnTo>
                  <a:lnTo>
                    <a:pt x="1842" y="3426"/>
                  </a:lnTo>
                  <a:lnTo>
                    <a:pt x="1842" y="920"/>
                  </a:lnTo>
                  <a:cubicBezTo>
                    <a:pt x="1842" y="411"/>
                    <a:pt x="1429" y="1"/>
                    <a:pt x="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0"/>
            <p:cNvSpPr/>
            <p:nvPr/>
          </p:nvSpPr>
          <p:spPr>
            <a:xfrm>
              <a:off x="7411304" y="2525188"/>
              <a:ext cx="52972" cy="98472"/>
            </a:xfrm>
            <a:custGeom>
              <a:rect b="b" l="l" r="r" t="t"/>
              <a:pathLst>
                <a:path extrusionOk="0" h="3426" w="1843">
                  <a:moveTo>
                    <a:pt x="920" y="1"/>
                  </a:moveTo>
                  <a:cubicBezTo>
                    <a:pt x="414" y="1"/>
                    <a:pt x="1" y="411"/>
                    <a:pt x="1" y="920"/>
                  </a:cubicBezTo>
                  <a:lnTo>
                    <a:pt x="1"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0"/>
            <p:cNvSpPr/>
            <p:nvPr/>
          </p:nvSpPr>
          <p:spPr>
            <a:xfrm>
              <a:off x="7496813"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7"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0"/>
            <p:cNvSpPr/>
            <p:nvPr/>
          </p:nvSpPr>
          <p:spPr>
            <a:xfrm>
              <a:off x="7582264"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0"/>
            <p:cNvSpPr/>
            <p:nvPr/>
          </p:nvSpPr>
          <p:spPr>
            <a:xfrm>
              <a:off x="7667773"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0"/>
            <p:cNvSpPr/>
            <p:nvPr/>
          </p:nvSpPr>
          <p:spPr>
            <a:xfrm>
              <a:off x="7753253" y="2525188"/>
              <a:ext cx="52915" cy="98472"/>
            </a:xfrm>
            <a:custGeom>
              <a:rect b="b" l="l" r="r" t="t"/>
              <a:pathLst>
                <a:path extrusionOk="0" h="3426" w="1841">
                  <a:moveTo>
                    <a:pt x="921" y="1"/>
                  </a:moveTo>
                  <a:cubicBezTo>
                    <a:pt x="412" y="1"/>
                    <a:pt x="1" y="411"/>
                    <a:pt x="1" y="920"/>
                  </a:cubicBezTo>
                  <a:lnTo>
                    <a:pt x="1" y="3426"/>
                  </a:lnTo>
                  <a:lnTo>
                    <a:pt x="1840" y="3426"/>
                  </a:lnTo>
                  <a:lnTo>
                    <a:pt x="1840" y="920"/>
                  </a:lnTo>
                  <a:cubicBezTo>
                    <a:pt x="1840" y="411"/>
                    <a:pt x="1429" y="1"/>
                    <a:pt x="9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0"/>
            <p:cNvSpPr/>
            <p:nvPr/>
          </p:nvSpPr>
          <p:spPr>
            <a:xfrm>
              <a:off x="7838705" y="2525188"/>
              <a:ext cx="52944" cy="98472"/>
            </a:xfrm>
            <a:custGeom>
              <a:rect b="b" l="l" r="r" t="t"/>
              <a:pathLst>
                <a:path extrusionOk="0" h="3426" w="1842">
                  <a:moveTo>
                    <a:pt x="922" y="1"/>
                  </a:moveTo>
                  <a:cubicBezTo>
                    <a:pt x="414"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0"/>
            <p:cNvSpPr/>
            <p:nvPr/>
          </p:nvSpPr>
          <p:spPr>
            <a:xfrm>
              <a:off x="7924214" y="2525188"/>
              <a:ext cx="52944" cy="98472"/>
            </a:xfrm>
            <a:custGeom>
              <a:rect b="b" l="l" r="r" t="t"/>
              <a:pathLst>
                <a:path extrusionOk="0" h="3426" w="1842">
                  <a:moveTo>
                    <a:pt x="920" y="1"/>
                  </a:moveTo>
                  <a:cubicBezTo>
                    <a:pt x="413" y="1"/>
                    <a:pt x="0" y="411"/>
                    <a:pt x="0" y="920"/>
                  </a:cubicBezTo>
                  <a:lnTo>
                    <a:pt x="0"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0"/>
            <p:cNvSpPr/>
            <p:nvPr/>
          </p:nvSpPr>
          <p:spPr>
            <a:xfrm>
              <a:off x="8009723"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0"/>
            <p:cNvSpPr/>
            <p:nvPr/>
          </p:nvSpPr>
          <p:spPr>
            <a:xfrm>
              <a:off x="8095232"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6"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0"/>
            <p:cNvSpPr/>
            <p:nvPr/>
          </p:nvSpPr>
          <p:spPr>
            <a:xfrm>
              <a:off x="8180654" y="2525188"/>
              <a:ext cx="52972" cy="98472"/>
            </a:xfrm>
            <a:custGeom>
              <a:rect b="b" l="l" r="r" t="t"/>
              <a:pathLst>
                <a:path extrusionOk="0" h="3426" w="1843">
                  <a:moveTo>
                    <a:pt x="920" y="1"/>
                  </a:moveTo>
                  <a:cubicBezTo>
                    <a:pt x="414" y="1"/>
                    <a:pt x="1" y="411"/>
                    <a:pt x="1" y="920"/>
                  </a:cubicBezTo>
                  <a:lnTo>
                    <a:pt x="1"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0"/>
            <p:cNvSpPr/>
            <p:nvPr/>
          </p:nvSpPr>
          <p:spPr>
            <a:xfrm>
              <a:off x="8266163"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0"/>
            <p:cNvSpPr/>
            <p:nvPr/>
          </p:nvSpPr>
          <p:spPr>
            <a:xfrm>
              <a:off x="8351672"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7"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0"/>
            <p:cNvSpPr/>
            <p:nvPr/>
          </p:nvSpPr>
          <p:spPr>
            <a:xfrm>
              <a:off x="8437124"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0"/>
            <p:cNvSpPr/>
            <p:nvPr/>
          </p:nvSpPr>
          <p:spPr>
            <a:xfrm>
              <a:off x="8522633"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0"/>
            <p:cNvSpPr/>
            <p:nvPr/>
          </p:nvSpPr>
          <p:spPr>
            <a:xfrm>
              <a:off x="8608142"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6"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0"/>
            <p:cNvSpPr/>
            <p:nvPr/>
          </p:nvSpPr>
          <p:spPr>
            <a:xfrm>
              <a:off x="8693564" y="2525188"/>
              <a:ext cx="52972" cy="98472"/>
            </a:xfrm>
            <a:custGeom>
              <a:rect b="b" l="l" r="r" t="t"/>
              <a:pathLst>
                <a:path extrusionOk="0" h="3426" w="1843">
                  <a:moveTo>
                    <a:pt x="920" y="1"/>
                  </a:moveTo>
                  <a:cubicBezTo>
                    <a:pt x="414" y="1"/>
                    <a:pt x="1" y="411"/>
                    <a:pt x="1" y="920"/>
                  </a:cubicBezTo>
                  <a:lnTo>
                    <a:pt x="1"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0"/>
            <p:cNvSpPr/>
            <p:nvPr/>
          </p:nvSpPr>
          <p:spPr>
            <a:xfrm>
              <a:off x="8779073" y="2525188"/>
              <a:ext cx="52886" cy="98472"/>
            </a:xfrm>
            <a:custGeom>
              <a:rect b="b" l="l" r="r" t="t"/>
              <a:pathLst>
                <a:path extrusionOk="0" h="3426" w="1840">
                  <a:moveTo>
                    <a:pt x="920" y="1"/>
                  </a:moveTo>
                  <a:cubicBezTo>
                    <a:pt x="414" y="1"/>
                    <a:pt x="1" y="411"/>
                    <a:pt x="1" y="920"/>
                  </a:cubicBezTo>
                  <a:lnTo>
                    <a:pt x="1"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0"/>
            <p:cNvSpPr/>
            <p:nvPr/>
          </p:nvSpPr>
          <p:spPr>
            <a:xfrm>
              <a:off x="8864582" y="2525188"/>
              <a:ext cx="52886" cy="98472"/>
            </a:xfrm>
            <a:custGeom>
              <a:rect b="b" l="l" r="r" t="t"/>
              <a:pathLst>
                <a:path extrusionOk="0" h="3426" w="1840">
                  <a:moveTo>
                    <a:pt x="920" y="1"/>
                  </a:moveTo>
                  <a:cubicBezTo>
                    <a:pt x="411" y="1"/>
                    <a:pt x="0" y="411"/>
                    <a:pt x="0" y="920"/>
                  </a:cubicBezTo>
                  <a:lnTo>
                    <a:pt x="0"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0"/>
            <p:cNvSpPr/>
            <p:nvPr/>
          </p:nvSpPr>
          <p:spPr>
            <a:xfrm>
              <a:off x="8950005" y="2525188"/>
              <a:ext cx="52972" cy="98472"/>
            </a:xfrm>
            <a:custGeom>
              <a:rect b="b" l="l" r="r" t="t"/>
              <a:pathLst>
                <a:path extrusionOk="0" h="3426" w="1843">
                  <a:moveTo>
                    <a:pt x="923" y="1"/>
                  </a:moveTo>
                  <a:cubicBezTo>
                    <a:pt x="414" y="1"/>
                    <a:pt x="1" y="411"/>
                    <a:pt x="1" y="920"/>
                  </a:cubicBezTo>
                  <a:lnTo>
                    <a:pt x="1" y="3426"/>
                  </a:lnTo>
                  <a:lnTo>
                    <a:pt x="1843" y="3426"/>
                  </a:lnTo>
                  <a:lnTo>
                    <a:pt x="1843" y="920"/>
                  </a:lnTo>
                  <a:cubicBezTo>
                    <a:pt x="1843" y="411"/>
                    <a:pt x="1429" y="1"/>
                    <a:pt x="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0"/>
            <p:cNvSpPr/>
            <p:nvPr/>
          </p:nvSpPr>
          <p:spPr>
            <a:xfrm>
              <a:off x="6115477" y="2423583"/>
              <a:ext cx="3755869" cy="74098"/>
            </a:xfrm>
            <a:custGeom>
              <a:rect b="b" l="l" r="r" t="t"/>
              <a:pathLst>
                <a:path extrusionOk="0" h="2578" w="130673">
                  <a:moveTo>
                    <a:pt x="1" y="0"/>
                  </a:moveTo>
                  <a:lnTo>
                    <a:pt x="1" y="2577"/>
                  </a:lnTo>
                  <a:lnTo>
                    <a:pt x="130672" y="2577"/>
                  </a:lnTo>
                  <a:lnTo>
                    <a:pt x="1306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0"/>
            <p:cNvSpPr/>
            <p:nvPr/>
          </p:nvSpPr>
          <p:spPr>
            <a:xfrm>
              <a:off x="9033703" y="2288120"/>
              <a:ext cx="178807" cy="92580"/>
            </a:xfrm>
            <a:custGeom>
              <a:rect b="b" l="l" r="r" t="t"/>
              <a:pathLst>
                <a:path extrusionOk="0" h="3221" w="6221">
                  <a:moveTo>
                    <a:pt x="0" y="0"/>
                  </a:moveTo>
                  <a:lnTo>
                    <a:pt x="0" y="3221"/>
                  </a:lnTo>
                  <a:lnTo>
                    <a:pt x="6220" y="3221"/>
                  </a:lnTo>
                  <a:lnTo>
                    <a:pt x="62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0"/>
            <p:cNvSpPr/>
            <p:nvPr/>
          </p:nvSpPr>
          <p:spPr>
            <a:xfrm>
              <a:off x="9052271" y="2380671"/>
              <a:ext cx="141729" cy="42941"/>
            </a:xfrm>
            <a:custGeom>
              <a:rect b="b" l="l" r="r" t="t"/>
              <a:pathLst>
                <a:path extrusionOk="0" h="1494" w="4931">
                  <a:moveTo>
                    <a:pt x="1" y="1"/>
                  </a:moveTo>
                  <a:lnTo>
                    <a:pt x="1" y="1493"/>
                  </a:lnTo>
                  <a:lnTo>
                    <a:pt x="4930" y="1493"/>
                  </a:lnTo>
                  <a:lnTo>
                    <a:pt x="4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0"/>
            <p:cNvSpPr/>
            <p:nvPr/>
          </p:nvSpPr>
          <p:spPr>
            <a:xfrm>
              <a:off x="9047672" y="2257940"/>
              <a:ext cx="150898" cy="30208"/>
            </a:xfrm>
            <a:custGeom>
              <a:rect b="b" l="l" r="r" t="t"/>
              <a:pathLst>
                <a:path extrusionOk="0" h="1051" w="5250">
                  <a:moveTo>
                    <a:pt x="38" y="0"/>
                  </a:moveTo>
                  <a:cubicBezTo>
                    <a:pt x="18" y="0"/>
                    <a:pt x="1" y="15"/>
                    <a:pt x="1" y="35"/>
                  </a:cubicBezTo>
                  <a:lnTo>
                    <a:pt x="1" y="1050"/>
                  </a:lnTo>
                  <a:lnTo>
                    <a:pt x="5250" y="1050"/>
                  </a:lnTo>
                  <a:lnTo>
                    <a:pt x="5250" y="35"/>
                  </a:lnTo>
                  <a:cubicBezTo>
                    <a:pt x="5250" y="15"/>
                    <a:pt x="5233"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0"/>
            <p:cNvSpPr/>
            <p:nvPr/>
          </p:nvSpPr>
          <p:spPr>
            <a:xfrm>
              <a:off x="6774313" y="2288120"/>
              <a:ext cx="178807" cy="92580"/>
            </a:xfrm>
            <a:custGeom>
              <a:rect b="b" l="l" r="r" t="t"/>
              <a:pathLst>
                <a:path extrusionOk="0" h="3221" w="6221">
                  <a:moveTo>
                    <a:pt x="1" y="0"/>
                  </a:moveTo>
                  <a:lnTo>
                    <a:pt x="1" y="3221"/>
                  </a:lnTo>
                  <a:lnTo>
                    <a:pt x="6221" y="3221"/>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0"/>
            <p:cNvSpPr/>
            <p:nvPr/>
          </p:nvSpPr>
          <p:spPr>
            <a:xfrm>
              <a:off x="6792909" y="2380671"/>
              <a:ext cx="141643" cy="42941"/>
            </a:xfrm>
            <a:custGeom>
              <a:rect b="b" l="l" r="r" t="t"/>
              <a:pathLst>
                <a:path extrusionOk="0" h="1494" w="4928">
                  <a:moveTo>
                    <a:pt x="0" y="1"/>
                  </a:moveTo>
                  <a:lnTo>
                    <a:pt x="0" y="1493"/>
                  </a:lnTo>
                  <a:lnTo>
                    <a:pt x="4927" y="1493"/>
                  </a:lnTo>
                  <a:lnTo>
                    <a:pt x="49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0"/>
            <p:cNvSpPr/>
            <p:nvPr/>
          </p:nvSpPr>
          <p:spPr>
            <a:xfrm>
              <a:off x="6788310" y="2257940"/>
              <a:ext cx="150841" cy="30208"/>
            </a:xfrm>
            <a:custGeom>
              <a:rect b="b" l="l" r="r" t="t"/>
              <a:pathLst>
                <a:path extrusionOk="0" h="1051" w="5248">
                  <a:moveTo>
                    <a:pt x="35" y="0"/>
                  </a:moveTo>
                  <a:cubicBezTo>
                    <a:pt x="15" y="0"/>
                    <a:pt x="0" y="15"/>
                    <a:pt x="0" y="35"/>
                  </a:cubicBezTo>
                  <a:lnTo>
                    <a:pt x="0" y="1050"/>
                  </a:lnTo>
                  <a:lnTo>
                    <a:pt x="5247" y="1050"/>
                  </a:lnTo>
                  <a:lnTo>
                    <a:pt x="5247" y="35"/>
                  </a:lnTo>
                  <a:cubicBezTo>
                    <a:pt x="5247" y="15"/>
                    <a:pt x="5230" y="0"/>
                    <a:pt x="5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0"/>
            <p:cNvSpPr/>
            <p:nvPr/>
          </p:nvSpPr>
          <p:spPr>
            <a:xfrm>
              <a:off x="7004195" y="2824110"/>
              <a:ext cx="1945839" cy="175071"/>
            </a:xfrm>
            <a:custGeom>
              <a:rect b="b" l="l" r="r" t="t"/>
              <a:pathLst>
                <a:path extrusionOk="0" h="6091" w="67699">
                  <a:moveTo>
                    <a:pt x="0" y="1"/>
                  </a:moveTo>
                  <a:lnTo>
                    <a:pt x="0" y="6091"/>
                  </a:lnTo>
                  <a:lnTo>
                    <a:pt x="67699" y="6091"/>
                  </a:lnTo>
                  <a:lnTo>
                    <a:pt x="676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0"/>
            <p:cNvSpPr/>
            <p:nvPr/>
          </p:nvSpPr>
          <p:spPr>
            <a:xfrm>
              <a:off x="7027448" y="2847363"/>
              <a:ext cx="1899362" cy="128508"/>
            </a:xfrm>
            <a:custGeom>
              <a:rect b="b" l="l" r="r" t="t"/>
              <a:pathLst>
                <a:path extrusionOk="0" h="4471" w="66082">
                  <a:moveTo>
                    <a:pt x="65636" y="446"/>
                  </a:moveTo>
                  <a:lnTo>
                    <a:pt x="65636" y="4026"/>
                  </a:lnTo>
                  <a:lnTo>
                    <a:pt x="445" y="4026"/>
                  </a:lnTo>
                  <a:lnTo>
                    <a:pt x="445" y="446"/>
                  </a:lnTo>
                  <a:close/>
                  <a:moveTo>
                    <a:pt x="0" y="1"/>
                  </a:moveTo>
                  <a:lnTo>
                    <a:pt x="0" y="4471"/>
                  </a:lnTo>
                  <a:lnTo>
                    <a:pt x="66081" y="4471"/>
                  </a:lnTo>
                  <a:lnTo>
                    <a:pt x="6608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0"/>
            <p:cNvSpPr/>
            <p:nvPr/>
          </p:nvSpPr>
          <p:spPr>
            <a:xfrm>
              <a:off x="9052414" y="2697499"/>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0"/>
            <p:cNvSpPr/>
            <p:nvPr/>
          </p:nvSpPr>
          <p:spPr>
            <a:xfrm>
              <a:off x="9052414" y="2767574"/>
              <a:ext cx="141442" cy="46764"/>
            </a:xfrm>
            <a:custGeom>
              <a:rect b="b" l="l" r="r" t="t"/>
              <a:pathLst>
                <a:path extrusionOk="0" h="1627"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0"/>
            <p:cNvSpPr/>
            <p:nvPr/>
          </p:nvSpPr>
          <p:spPr>
            <a:xfrm>
              <a:off x="9052414" y="2837677"/>
              <a:ext cx="141442" cy="46764"/>
            </a:xfrm>
            <a:custGeom>
              <a:rect b="b" l="l" r="r" t="t"/>
              <a:pathLst>
                <a:path extrusionOk="0" h="1627"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0"/>
            <p:cNvSpPr/>
            <p:nvPr/>
          </p:nvSpPr>
          <p:spPr>
            <a:xfrm>
              <a:off x="9052414" y="2907779"/>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0"/>
            <p:cNvSpPr/>
            <p:nvPr/>
          </p:nvSpPr>
          <p:spPr>
            <a:xfrm>
              <a:off x="9052414" y="2977882"/>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0"/>
            <p:cNvSpPr/>
            <p:nvPr/>
          </p:nvSpPr>
          <p:spPr>
            <a:xfrm>
              <a:off x="9052414" y="3047985"/>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0"/>
            <p:cNvSpPr/>
            <p:nvPr/>
          </p:nvSpPr>
          <p:spPr>
            <a:xfrm>
              <a:off x="9052414" y="3118088"/>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0"/>
            <p:cNvSpPr/>
            <p:nvPr/>
          </p:nvSpPr>
          <p:spPr>
            <a:xfrm>
              <a:off x="9052414" y="3188278"/>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0"/>
            <p:cNvSpPr/>
            <p:nvPr/>
          </p:nvSpPr>
          <p:spPr>
            <a:xfrm>
              <a:off x="9052414" y="3258381"/>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0"/>
            <p:cNvSpPr/>
            <p:nvPr/>
          </p:nvSpPr>
          <p:spPr>
            <a:xfrm>
              <a:off x="9052414" y="3328483"/>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0"/>
            <p:cNvSpPr/>
            <p:nvPr/>
          </p:nvSpPr>
          <p:spPr>
            <a:xfrm>
              <a:off x="9052414" y="3398586"/>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0"/>
            <p:cNvSpPr/>
            <p:nvPr/>
          </p:nvSpPr>
          <p:spPr>
            <a:xfrm>
              <a:off x="9052414" y="3468689"/>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0"/>
            <p:cNvSpPr/>
            <p:nvPr/>
          </p:nvSpPr>
          <p:spPr>
            <a:xfrm>
              <a:off x="9052414" y="3538792"/>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0"/>
            <p:cNvSpPr/>
            <p:nvPr/>
          </p:nvSpPr>
          <p:spPr>
            <a:xfrm>
              <a:off x="9052414" y="3608867"/>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0"/>
            <p:cNvSpPr/>
            <p:nvPr/>
          </p:nvSpPr>
          <p:spPr>
            <a:xfrm>
              <a:off x="9052414" y="3678970"/>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0"/>
            <p:cNvSpPr/>
            <p:nvPr/>
          </p:nvSpPr>
          <p:spPr>
            <a:xfrm>
              <a:off x="9052414" y="3749159"/>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0"/>
            <p:cNvSpPr/>
            <p:nvPr/>
          </p:nvSpPr>
          <p:spPr>
            <a:xfrm>
              <a:off x="9052414" y="3819262"/>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0"/>
            <p:cNvSpPr/>
            <p:nvPr/>
          </p:nvSpPr>
          <p:spPr>
            <a:xfrm>
              <a:off x="9052414" y="3889365"/>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0"/>
            <p:cNvSpPr/>
            <p:nvPr/>
          </p:nvSpPr>
          <p:spPr>
            <a:xfrm>
              <a:off x="9052414" y="3959468"/>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0"/>
            <p:cNvSpPr/>
            <p:nvPr/>
          </p:nvSpPr>
          <p:spPr>
            <a:xfrm>
              <a:off x="9052414" y="4029571"/>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0"/>
            <p:cNvSpPr/>
            <p:nvPr/>
          </p:nvSpPr>
          <p:spPr>
            <a:xfrm>
              <a:off x="9052414" y="4099673"/>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0"/>
            <p:cNvSpPr/>
            <p:nvPr/>
          </p:nvSpPr>
          <p:spPr>
            <a:xfrm>
              <a:off x="9052414" y="4169776"/>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0"/>
            <p:cNvSpPr/>
            <p:nvPr/>
          </p:nvSpPr>
          <p:spPr>
            <a:xfrm>
              <a:off x="9052414" y="4239879"/>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0"/>
            <p:cNvSpPr/>
            <p:nvPr/>
          </p:nvSpPr>
          <p:spPr>
            <a:xfrm>
              <a:off x="9052414" y="4309982"/>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0"/>
            <p:cNvSpPr/>
            <p:nvPr/>
          </p:nvSpPr>
          <p:spPr>
            <a:xfrm>
              <a:off x="9052414" y="4380143"/>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0"/>
            <p:cNvSpPr/>
            <p:nvPr/>
          </p:nvSpPr>
          <p:spPr>
            <a:xfrm>
              <a:off x="9052414" y="4450246"/>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0"/>
            <p:cNvSpPr/>
            <p:nvPr/>
          </p:nvSpPr>
          <p:spPr>
            <a:xfrm>
              <a:off x="9052414" y="4520349"/>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0"/>
            <p:cNvSpPr/>
            <p:nvPr/>
          </p:nvSpPr>
          <p:spPr>
            <a:xfrm>
              <a:off x="9052414" y="4590452"/>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0"/>
            <p:cNvSpPr/>
            <p:nvPr/>
          </p:nvSpPr>
          <p:spPr>
            <a:xfrm>
              <a:off x="9052414" y="4660555"/>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0"/>
            <p:cNvSpPr/>
            <p:nvPr/>
          </p:nvSpPr>
          <p:spPr>
            <a:xfrm>
              <a:off x="9052414" y="4730658"/>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0"/>
            <p:cNvSpPr/>
            <p:nvPr/>
          </p:nvSpPr>
          <p:spPr>
            <a:xfrm>
              <a:off x="9052414" y="4800761"/>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0"/>
            <p:cNvSpPr/>
            <p:nvPr/>
          </p:nvSpPr>
          <p:spPr>
            <a:xfrm>
              <a:off x="9052414" y="4870864"/>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0"/>
            <p:cNvSpPr/>
            <p:nvPr/>
          </p:nvSpPr>
          <p:spPr>
            <a:xfrm>
              <a:off x="9052414" y="4941024"/>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0"/>
            <p:cNvSpPr/>
            <p:nvPr/>
          </p:nvSpPr>
          <p:spPr>
            <a:xfrm>
              <a:off x="9052414" y="5011127"/>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0"/>
            <p:cNvSpPr/>
            <p:nvPr/>
          </p:nvSpPr>
          <p:spPr>
            <a:xfrm>
              <a:off x="9052414" y="5081230"/>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0"/>
            <p:cNvSpPr/>
            <p:nvPr/>
          </p:nvSpPr>
          <p:spPr>
            <a:xfrm>
              <a:off x="10050095" y="2744206"/>
              <a:ext cx="788953" cy="2396004"/>
            </a:xfrm>
            <a:custGeom>
              <a:rect b="b" l="l" r="r" t="t"/>
              <a:pathLst>
                <a:path extrusionOk="0" h="83361" w="27449">
                  <a:moveTo>
                    <a:pt x="1" y="0"/>
                  </a:moveTo>
                  <a:lnTo>
                    <a:pt x="1" y="83360"/>
                  </a:lnTo>
                  <a:lnTo>
                    <a:pt x="27449" y="83360"/>
                  </a:lnTo>
                  <a:lnTo>
                    <a:pt x="274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0"/>
            <p:cNvSpPr/>
            <p:nvPr/>
          </p:nvSpPr>
          <p:spPr>
            <a:xfrm>
              <a:off x="10207116" y="3121193"/>
              <a:ext cx="590745" cy="2019017"/>
            </a:xfrm>
            <a:custGeom>
              <a:rect b="b" l="l" r="r" t="t"/>
              <a:pathLst>
                <a:path extrusionOk="0" h="70245" w="20553">
                  <a:moveTo>
                    <a:pt x="10275" y="1"/>
                  </a:moveTo>
                  <a:cubicBezTo>
                    <a:pt x="4601" y="1"/>
                    <a:pt x="1" y="4604"/>
                    <a:pt x="1" y="10278"/>
                  </a:cubicBezTo>
                  <a:lnTo>
                    <a:pt x="1" y="70244"/>
                  </a:lnTo>
                  <a:lnTo>
                    <a:pt x="20552" y="70244"/>
                  </a:lnTo>
                  <a:lnTo>
                    <a:pt x="20552" y="10278"/>
                  </a:lnTo>
                  <a:cubicBezTo>
                    <a:pt x="20552" y="4604"/>
                    <a:pt x="15950" y="1"/>
                    <a:pt x="10275" y="1"/>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0"/>
            <p:cNvSpPr/>
            <p:nvPr/>
          </p:nvSpPr>
          <p:spPr>
            <a:xfrm>
              <a:off x="10305990" y="3220067"/>
              <a:ext cx="392996" cy="1920143"/>
            </a:xfrm>
            <a:custGeom>
              <a:rect b="b" l="l" r="r" t="t"/>
              <a:pathLst>
                <a:path extrusionOk="0" h="66805" w="13673">
                  <a:moveTo>
                    <a:pt x="6835" y="1"/>
                  </a:moveTo>
                  <a:cubicBezTo>
                    <a:pt x="3066" y="1"/>
                    <a:pt x="0" y="3069"/>
                    <a:pt x="0" y="6838"/>
                  </a:cubicBezTo>
                  <a:lnTo>
                    <a:pt x="0" y="66804"/>
                  </a:lnTo>
                  <a:lnTo>
                    <a:pt x="13673" y="66804"/>
                  </a:lnTo>
                  <a:lnTo>
                    <a:pt x="13673" y="6838"/>
                  </a:lnTo>
                  <a:cubicBezTo>
                    <a:pt x="13673" y="3069"/>
                    <a:pt x="10604" y="1"/>
                    <a:pt x="6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0"/>
            <p:cNvSpPr/>
            <p:nvPr/>
          </p:nvSpPr>
          <p:spPr>
            <a:xfrm>
              <a:off x="10345712" y="4103554"/>
              <a:ext cx="313494" cy="65389"/>
            </a:xfrm>
            <a:custGeom>
              <a:rect b="b" l="l" r="r" t="t"/>
              <a:pathLst>
                <a:path extrusionOk="0" h="2275" w="10907">
                  <a:moveTo>
                    <a:pt x="0" y="0"/>
                  </a:moveTo>
                  <a:lnTo>
                    <a:pt x="0" y="2275"/>
                  </a:lnTo>
                  <a:lnTo>
                    <a:pt x="10907" y="2275"/>
                  </a:lnTo>
                  <a:lnTo>
                    <a:pt x="109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0"/>
            <p:cNvSpPr/>
            <p:nvPr/>
          </p:nvSpPr>
          <p:spPr>
            <a:xfrm>
              <a:off x="10207116" y="2804766"/>
              <a:ext cx="52972" cy="98472"/>
            </a:xfrm>
            <a:custGeom>
              <a:rect b="b" l="l" r="r" t="t"/>
              <a:pathLst>
                <a:path extrusionOk="0" h="3426" w="1843">
                  <a:moveTo>
                    <a:pt x="920" y="0"/>
                  </a:moveTo>
                  <a:cubicBezTo>
                    <a:pt x="414" y="0"/>
                    <a:pt x="1" y="411"/>
                    <a:pt x="1" y="920"/>
                  </a:cubicBezTo>
                  <a:lnTo>
                    <a:pt x="1" y="3425"/>
                  </a:lnTo>
                  <a:lnTo>
                    <a:pt x="1842" y="3425"/>
                  </a:lnTo>
                  <a:lnTo>
                    <a:pt x="1842" y="920"/>
                  </a:lnTo>
                  <a:cubicBezTo>
                    <a:pt x="1842"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0"/>
            <p:cNvSpPr/>
            <p:nvPr/>
          </p:nvSpPr>
          <p:spPr>
            <a:xfrm>
              <a:off x="10296648" y="2804766"/>
              <a:ext cx="52972" cy="98472"/>
            </a:xfrm>
            <a:custGeom>
              <a:rect b="b" l="l" r="r" t="t"/>
              <a:pathLst>
                <a:path extrusionOk="0" h="3426" w="1843">
                  <a:moveTo>
                    <a:pt x="920" y="0"/>
                  </a:moveTo>
                  <a:cubicBezTo>
                    <a:pt x="414" y="0"/>
                    <a:pt x="1" y="411"/>
                    <a:pt x="1" y="920"/>
                  </a:cubicBezTo>
                  <a:lnTo>
                    <a:pt x="1" y="3425"/>
                  </a:lnTo>
                  <a:lnTo>
                    <a:pt x="1842" y="3425"/>
                  </a:lnTo>
                  <a:lnTo>
                    <a:pt x="1842" y="920"/>
                  </a:lnTo>
                  <a:cubicBezTo>
                    <a:pt x="1842"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0"/>
            <p:cNvSpPr/>
            <p:nvPr/>
          </p:nvSpPr>
          <p:spPr>
            <a:xfrm>
              <a:off x="10386268" y="2804766"/>
              <a:ext cx="52886" cy="98472"/>
            </a:xfrm>
            <a:custGeom>
              <a:rect b="b" l="l" r="r" t="t"/>
              <a:pathLst>
                <a:path extrusionOk="0" h="3426" w="1840">
                  <a:moveTo>
                    <a:pt x="920" y="0"/>
                  </a:moveTo>
                  <a:cubicBezTo>
                    <a:pt x="411" y="0"/>
                    <a:pt x="0" y="411"/>
                    <a:pt x="0" y="920"/>
                  </a:cubicBezTo>
                  <a:lnTo>
                    <a:pt x="0" y="3425"/>
                  </a:lnTo>
                  <a:lnTo>
                    <a:pt x="1839" y="3425"/>
                  </a:lnTo>
                  <a:lnTo>
                    <a:pt x="1839" y="920"/>
                  </a:lnTo>
                  <a:cubicBezTo>
                    <a:pt x="1839" y="411"/>
                    <a:pt x="1426"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0"/>
            <p:cNvSpPr/>
            <p:nvPr/>
          </p:nvSpPr>
          <p:spPr>
            <a:xfrm>
              <a:off x="10475800" y="2804766"/>
              <a:ext cx="52886" cy="98472"/>
            </a:xfrm>
            <a:custGeom>
              <a:rect b="b" l="l" r="r" t="t"/>
              <a:pathLst>
                <a:path extrusionOk="0" h="3426" w="1840">
                  <a:moveTo>
                    <a:pt x="920" y="0"/>
                  </a:moveTo>
                  <a:cubicBezTo>
                    <a:pt x="413" y="0"/>
                    <a:pt x="0" y="411"/>
                    <a:pt x="0" y="920"/>
                  </a:cubicBezTo>
                  <a:lnTo>
                    <a:pt x="0" y="3425"/>
                  </a:lnTo>
                  <a:lnTo>
                    <a:pt x="1839" y="3425"/>
                  </a:lnTo>
                  <a:lnTo>
                    <a:pt x="1839" y="920"/>
                  </a:lnTo>
                  <a:cubicBezTo>
                    <a:pt x="1839"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0"/>
            <p:cNvSpPr/>
            <p:nvPr/>
          </p:nvSpPr>
          <p:spPr>
            <a:xfrm>
              <a:off x="10565333" y="2804766"/>
              <a:ext cx="52944" cy="98472"/>
            </a:xfrm>
            <a:custGeom>
              <a:rect b="b" l="l" r="r" t="t"/>
              <a:pathLst>
                <a:path extrusionOk="0" h="3426" w="1842">
                  <a:moveTo>
                    <a:pt x="922" y="0"/>
                  </a:moveTo>
                  <a:cubicBezTo>
                    <a:pt x="414" y="0"/>
                    <a:pt x="0" y="411"/>
                    <a:pt x="0" y="920"/>
                  </a:cubicBezTo>
                  <a:lnTo>
                    <a:pt x="0" y="3425"/>
                  </a:lnTo>
                  <a:lnTo>
                    <a:pt x="1842" y="3425"/>
                  </a:lnTo>
                  <a:lnTo>
                    <a:pt x="1842" y="920"/>
                  </a:lnTo>
                  <a:cubicBezTo>
                    <a:pt x="1842" y="411"/>
                    <a:pt x="1429" y="0"/>
                    <a:pt x="9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0"/>
            <p:cNvSpPr/>
            <p:nvPr/>
          </p:nvSpPr>
          <p:spPr>
            <a:xfrm>
              <a:off x="10654952" y="2804766"/>
              <a:ext cx="52886" cy="98472"/>
            </a:xfrm>
            <a:custGeom>
              <a:rect b="b" l="l" r="r" t="t"/>
              <a:pathLst>
                <a:path extrusionOk="0" h="3426" w="1840">
                  <a:moveTo>
                    <a:pt x="920" y="0"/>
                  </a:moveTo>
                  <a:cubicBezTo>
                    <a:pt x="411" y="0"/>
                    <a:pt x="0" y="411"/>
                    <a:pt x="0" y="920"/>
                  </a:cubicBezTo>
                  <a:lnTo>
                    <a:pt x="0" y="3425"/>
                  </a:lnTo>
                  <a:lnTo>
                    <a:pt x="1839" y="3425"/>
                  </a:lnTo>
                  <a:lnTo>
                    <a:pt x="1839" y="920"/>
                  </a:lnTo>
                  <a:cubicBezTo>
                    <a:pt x="1839" y="411"/>
                    <a:pt x="1426"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0"/>
            <p:cNvSpPr/>
            <p:nvPr/>
          </p:nvSpPr>
          <p:spPr>
            <a:xfrm>
              <a:off x="10744485" y="2804766"/>
              <a:ext cx="52886" cy="98472"/>
            </a:xfrm>
            <a:custGeom>
              <a:rect b="b" l="l" r="r" t="t"/>
              <a:pathLst>
                <a:path extrusionOk="0" h="3426" w="1840">
                  <a:moveTo>
                    <a:pt x="920" y="0"/>
                  </a:moveTo>
                  <a:cubicBezTo>
                    <a:pt x="411" y="0"/>
                    <a:pt x="0" y="411"/>
                    <a:pt x="0" y="920"/>
                  </a:cubicBezTo>
                  <a:lnTo>
                    <a:pt x="0" y="3425"/>
                  </a:lnTo>
                  <a:lnTo>
                    <a:pt x="1839" y="3425"/>
                  </a:lnTo>
                  <a:lnTo>
                    <a:pt x="1839" y="920"/>
                  </a:lnTo>
                  <a:cubicBezTo>
                    <a:pt x="1839"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0"/>
            <p:cNvSpPr/>
            <p:nvPr/>
          </p:nvSpPr>
          <p:spPr>
            <a:xfrm>
              <a:off x="10207116" y="3030481"/>
              <a:ext cx="590658" cy="32795"/>
            </a:xfrm>
            <a:custGeom>
              <a:rect b="b" l="l" r="r" t="t"/>
              <a:pathLst>
                <a:path extrusionOk="0" h="1141" w="20550">
                  <a:moveTo>
                    <a:pt x="1" y="0"/>
                  </a:moveTo>
                  <a:lnTo>
                    <a:pt x="1" y="1141"/>
                  </a:lnTo>
                  <a:lnTo>
                    <a:pt x="20550" y="1141"/>
                  </a:lnTo>
                  <a:lnTo>
                    <a:pt x="205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0"/>
            <p:cNvSpPr/>
            <p:nvPr/>
          </p:nvSpPr>
          <p:spPr>
            <a:xfrm>
              <a:off x="10207116" y="2990529"/>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0"/>
            <p:cNvSpPr/>
            <p:nvPr/>
          </p:nvSpPr>
          <p:spPr>
            <a:xfrm>
              <a:off x="10293975" y="2990529"/>
              <a:ext cx="53806" cy="47109"/>
            </a:xfrm>
            <a:custGeom>
              <a:rect b="b" l="l" r="r" t="t"/>
              <a:pathLst>
                <a:path extrusionOk="0" h="1639" w="1872">
                  <a:moveTo>
                    <a:pt x="0" y="1"/>
                  </a:moveTo>
                  <a:lnTo>
                    <a:pt x="0" y="1638"/>
                  </a:lnTo>
                  <a:lnTo>
                    <a:pt x="1871" y="1638"/>
                  </a:lnTo>
                  <a:lnTo>
                    <a:pt x="18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0"/>
            <p:cNvSpPr/>
            <p:nvPr/>
          </p:nvSpPr>
          <p:spPr>
            <a:xfrm>
              <a:off x="10380806" y="2990529"/>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0"/>
            <p:cNvSpPr/>
            <p:nvPr/>
          </p:nvSpPr>
          <p:spPr>
            <a:xfrm>
              <a:off x="10467753" y="2990529"/>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0"/>
            <p:cNvSpPr/>
            <p:nvPr/>
          </p:nvSpPr>
          <p:spPr>
            <a:xfrm>
              <a:off x="10554584" y="2990529"/>
              <a:ext cx="53748" cy="47109"/>
            </a:xfrm>
            <a:custGeom>
              <a:rect b="b" l="l" r="r" t="t"/>
              <a:pathLst>
                <a:path extrusionOk="0" h="1639" w="1870">
                  <a:moveTo>
                    <a:pt x="1" y="1"/>
                  </a:moveTo>
                  <a:lnTo>
                    <a:pt x="1"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0"/>
            <p:cNvSpPr/>
            <p:nvPr/>
          </p:nvSpPr>
          <p:spPr>
            <a:xfrm>
              <a:off x="10649290" y="2990529"/>
              <a:ext cx="53806" cy="47109"/>
            </a:xfrm>
            <a:custGeom>
              <a:rect b="b" l="l" r="r" t="t"/>
              <a:pathLst>
                <a:path extrusionOk="0" h="1639" w="1872">
                  <a:moveTo>
                    <a:pt x="0" y="1"/>
                  </a:moveTo>
                  <a:lnTo>
                    <a:pt x="0" y="1638"/>
                  </a:lnTo>
                  <a:lnTo>
                    <a:pt x="1871" y="1638"/>
                  </a:lnTo>
                  <a:lnTo>
                    <a:pt x="18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0"/>
            <p:cNvSpPr/>
            <p:nvPr/>
          </p:nvSpPr>
          <p:spPr>
            <a:xfrm>
              <a:off x="10744054" y="2990529"/>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0"/>
            <p:cNvSpPr/>
            <p:nvPr/>
          </p:nvSpPr>
          <p:spPr>
            <a:xfrm>
              <a:off x="10660241" y="2609087"/>
              <a:ext cx="178807" cy="92522"/>
            </a:xfrm>
            <a:custGeom>
              <a:rect b="b" l="l" r="r" t="t"/>
              <a:pathLst>
                <a:path extrusionOk="0" h="3219" w="6221">
                  <a:moveTo>
                    <a:pt x="0" y="0"/>
                  </a:moveTo>
                  <a:lnTo>
                    <a:pt x="0" y="3219"/>
                  </a:lnTo>
                  <a:lnTo>
                    <a:pt x="6221" y="3219"/>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0"/>
            <p:cNvSpPr/>
            <p:nvPr/>
          </p:nvSpPr>
          <p:spPr>
            <a:xfrm>
              <a:off x="10678837" y="2701581"/>
              <a:ext cx="141701" cy="42999"/>
            </a:xfrm>
            <a:custGeom>
              <a:rect b="b" l="l" r="r" t="t"/>
              <a:pathLst>
                <a:path extrusionOk="0" h="1496" w="4930">
                  <a:moveTo>
                    <a:pt x="0" y="1"/>
                  </a:moveTo>
                  <a:lnTo>
                    <a:pt x="0" y="1495"/>
                  </a:lnTo>
                  <a:lnTo>
                    <a:pt x="4930" y="1495"/>
                  </a:lnTo>
                  <a:lnTo>
                    <a:pt x="4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0"/>
            <p:cNvSpPr/>
            <p:nvPr/>
          </p:nvSpPr>
          <p:spPr>
            <a:xfrm>
              <a:off x="10674239" y="2578908"/>
              <a:ext cx="150898" cy="30208"/>
            </a:xfrm>
            <a:custGeom>
              <a:rect b="b" l="l" r="r" t="t"/>
              <a:pathLst>
                <a:path extrusionOk="0" h="1051" w="5250">
                  <a:moveTo>
                    <a:pt x="37" y="0"/>
                  </a:moveTo>
                  <a:cubicBezTo>
                    <a:pt x="17" y="0"/>
                    <a:pt x="0" y="15"/>
                    <a:pt x="0" y="35"/>
                  </a:cubicBezTo>
                  <a:lnTo>
                    <a:pt x="0" y="1050"/>
                  </a:lnTo>
                  <a:lnTo>
                    <a:pt x="5249" y="1050"/>
                  </a:lnTo>
                  <a:lnTo>
                    <a:pt x="5249" y="35"/>
                  </a:lnTo>
                  <a:cubicBezTo>
                    <a:pt x="5249" y="15"/>
                    <a:pt x="5232"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0"/>
            <p:cNvSpPr/>
            <p:nvPr/>
          </p:nvSpPr>
          <p:spPr>
            <a:xfrm>
              <a:off x="10204586" y="2609087"/>
              <a:ext cx="178807" cy="92522"/>
            </a:xfrm>
            <a:custGeom>
              <a:rect b="b" l="l" r="r" t="t"/>
              <a:pathLst>
                <a:path extrusionOk="0" h="3219" w="6221">
                  <a:moveTo>
                    <a:pt x="0" y="0"/>
                  </a:moveTo>
                  <a:lnTo>
                    <a:pt x="0" y="3219"/>
                  </a:lnTo>
                  <a:lnTo>
                    <a:pt x="6220" y="3219"/>
                  </a:lnTo>
                  <a:lnTo>
                    <a:pt x="62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0"/>
            <p:cNvSpPr/>
            <p:nvPr/>
          </p:nvSpPr>
          <p:spPr>
            <a:xfrm>
              <a:off x="10223154" y="2701581"/>
              <a:ext cx="141729" cy="42999"/>
            </a:xfrm>
            <a:custGeom>
              <a:rect b="b" l="l" r="r" t="t"/>
              <a:pathLst>
                <a:path extrusionOk="0" h="1496" w="4931">
                  <a:moveTo>
                    <a:pt x="1" y="1"/>
                  </a:moveTo>
                  <a:lnTo>
                    <a:pt x="1" y="1495"/>
                  </a:lnTo>
                  <a:lnTo>
                    <a:pt x="4930" y="1495"/>
                  </a:lnTo>
                  <a:lnTo>
                    <a:pt x="4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0"/>
            <p:cNvSpPr/>
            <p:nvPr/>
          </p:nvSpPr>
          <p:spPr>
            <a:xfrm>
              <a:off x="10218555" y="2578908"/>
              <a:ext cx="150841" cy="30208"/>
            </a:xfrm>
            <a:custGeom>
              <a:rect b="b" l="l" r="r" t="t"/>
              <a:pathLst>
                <a:path extrusionOk="0" h="1051" w="5248">
                  <a:moveTo>
                    <a:pt x="38" y="0"/>
                  </a:moveTo>
                  <a:cubicBezTo>
                    <a:pt x="18" y="0"/>
                    <a:pt x="1" y="15"/>
                    <a:pt x="1" y="35"/>
                  </a:cubicBezTo>
                  <a:lnTo>
                    <a:pt x="1" y="1050"/>
                  </a:lnTo>
                  <a:lnTo>
                    <a:pt x="5248" y="1050"/>
                  </a:lnTo>
                  <a:lnTo>
                    <a:pt x="5248" y="35"/>
                  </a:lnTo>
                  <a:cubicBezTo>
                    <a:pt x="5248" y="15"/>
                    <a:pt x="5233"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0"/>
            <p:cNvSpPr/>
            <p:nvPr/>
          </p:nvSpPr>
          <p:spPr>
            <a:xfrm>
              <a:off x="10174263" y="2920369"/>
              <a:ext cx="664785" cy="40441"/>
            </a:xfrm>
            <a:custGeom>
              <a:rect b="b" l="l" r="r" t="t"/>
              <a:pathLst>
                <a:path extrusionOk="0" h="1407" w="23129">
                  <a:moveTo>
                    <a:pt x="0" y="1"/>
                  </a:moveTo>
                  <a:lnTo>
                    <a:pt x="0" y="1407"/>
                  </a:lnTo>
                  <a:lnTo>
                    <a:pt x="23129" y="1407"/>
                  </a:lnTo>
                  <a:lnTo>
                    <a:pt x="231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0"/>
            <p:cNvSpPr/>
            <p:nvPr/>
          </p:nvSpPr>
          <p:spPr>
            <a:xfrm>
              <a:off x="10174263" y="2920369"/>
              <a:ext cx="664785" cy="13883"/>
            </a:xfrm>
            <a:custGeom>
              <a:rect b="b" l="l" r="r" t="t"/>
              <a:pathLst>
                <a:path extrusionOk="0" h="483" w="23129">
                  <a:moveTo>
                    <a:pt x="0" y="1"/>
                  </a:moveTo>
                  <a:lnTo>
                    <a:pt x="0" y="482"/>
                  </a:lnTo>
                  <a:lnTo>
                    <a:pt x="23129" y="482"/>
                  </a:lnTo>
                  <a:lnTo>
                    <a:pt x="231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0"/>
            <p:cNvSpPr/>
            <p:nvPr/>
          </p:nvSpPr>
          <p:spPr>
            <a:xfrm>
              <a:off x="10355599" y="4248502"/>
              <a:ext cx="293720" cy="468675"/>
            </a:xfrm>
            <a:custGeom>
              <a:rect b="b" l="l" r="r" t="t"/>
              <a:pathLst>
                <a:path extrusionOk="0" h="16306" w="10219">
                  <a:moveTo>
                    <a:pt x="5109" y="0"/>
                  </a:moveTo>
                  <a:cubicBezTo>
                    <a:pt x="2287" y="0"/>
                    <a:pt x="0" y="2289"/>
                    <a:pt x="0" y="5109"/>
                  </a:cubicBezTo>
                  <a:lnTo>
                    <a:pt x="0" y="16306"/>
                  </a:lnTo>
                  <a:lnTo>
                    <a:pt x="10218" y="16306"/>
                  </a:lnTo>
                  <a:lnTo>
                    <a:pt x="10218" y="5109"/>
                  </a:lnTo>
                  <a:cubicBezTo>
                    <a:pt x="10218" y="2289"/>
                    <a:pt x="7932" y="0"/>
                    <a:pt x="51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0"/>
            <p:cNvSpPr/>
            <p:nvPr/>
          </p:nvSpPr>
          <p:spPr>
            <a:xfrm>
              <a:off x="10345712" y="4238586"/>
              <a:ext cx="313494" cy="488479"/>
            </a:xfrm>
            <a:custGeom>
              <a:rect b="b" l="l" r="r" t="t"/>
              <a:pathLst>
                <a:path extrusionOk="0" h="16995" w="10907">
                  <a:moveTo>
                    <a:pt x="5453" y="689"/>
                  </a:moveTo>
                  <a:cubicBezTo>
                    <a:pt x="8082" y="689"/>
                    <a:pt x="10218" y="2826"/>
                    <a:pt x="10218" y="5454"/>
                  </a:cubicBezTo>
                  <a:lnTo>
                    <a:pt x="10218" y="16306"/>
                  </a:lnTo>
                  <a:lnTo>
                    <a:pt x="688" y="16306"/>
                  </a:lnTo>
                  <a:lnTo>
                    <a:pt x="688" y="5454"/>
                  </a:lnTo>
                  <a:cubicBezTo>
                    <a:pt x="688" y="2826"/>
                    <a:pt x="2827" y="689"/>
                    <a:pt x="5453" y="689"/>
                  </a:cubicBezTo>
                  <a:close/>
                  <a:moveTo>
                    <a:pt x="5453" y="1"/>
                  </a:moveTo>
                  <a:cubicBezTo>
                    <a:pt x="2446" y="1"/>
                    <a:pt x="0" y="2447"/>
                    <a:pt x="0" y="5454"/>
                  </a:cubicBezTo>
                  <a:lnTo>
                    <a:pt x="0" y="16995"/>
                  </a:lnTo>
                  <a:lnTo>
                    <a:pt x="10907" y="16995"/>
                  </a:lnTo>
                  <a:lnTo>
                    <a:pt x="10907" y="5454"/>
                  </a:lnTo>
                  <a:cubicBezTo>
                    <a:pt x="10907" y="2447"/>
                    <a:pt x="8460" y="1"/>
                    <a:pt x="54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0"/>
            <p:cNvSpPr/>
            <p:nvPr/>
          </p:nvSpPr>
          <p:spPr>
            <a:xfrm>
              <a:off x="10379398" y="4803520"/>
              <a:ext cx="82089" cy="167368"/>
            </a:xfrm>
            <a:custGeom>
              <a:rect b="b" l="l" r="r" t="t"/>
              <a:pathLst>
                <a:path extrusionOk="0" h="5823" w="2856">
                  <a:moveTo>
                    <a:pt x="1427" y="0"/>
                  </a:moveTo>
                  <a:cubicBezTo>
                    <a:pt x="640" y="0"/>
                    <a:pt x="1" y="639"/>
                    <a:pt x="1" y="1429"/>
                  </a:cubicBezTo>
                  <a:lnTo>
                    <a:pt x="1" y="5822"/>
                  </a:lnTo>
                  <a:lnTo>
                    <a:pt x="2855" y="5822"/>
                  </a:lnTo>
                  <a:lnTo>
                    <a:pt x="2855" y="1429"/>
                  </a:lnTo>
                  <a:cubicBezTo>
                    <a:pt x="2855" y="639"/>
                    <a:pt x="2216" y="0"/>
                    <a:pt x="14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0"/>
            <p:cNvSpPr/>
            <p:nvPr/>
          </p:nvSpPr>
          <p:spPr>
            <a:xfrm>
              <a:off x="10376639" y="4800761"/>
              <a:ext cx="87607" cy="172886"/>
            </a:xfrm>
            <a:custGeom>
              <a:rect b="b" l="l" r="r" t="t"/>
              <a:pathLst>
                <a:path extrusionOk="0" h="6015" w="3048">
                  <a:moveTo>
                    <a:pt x="1523" y="194"/>
                  </a:moveTo>
                  <a:cubicBezTo>
                    <a:pt x="2258" y="194"/>
                    <a:pt x="2855" y="792"/>
                    <a:pt x="2855" y="1525"/>
                  </a:cubicBezTo>
                  <a:lnTo>
                    <a:pt x="2855" y="5822"/>
                  </a:lnTo>
                  <a:lnTo>
                    <a:pt x="193" y="5822"/>
                  </a:lnTo>
                  <a:lnTo>
                    <a:pt x="193" y="1525"/>
                  </a:lnTo>
                  <a:cubicBezTo>
                    <a:pt x="193" y="792"/>
                    <a:pt x="790" y="194"/>
                    <a:pt x="1523" y="194"/>
                  </a:cubicBezTo>
                  <a:close/>
                  <a:moveTo>
                    <a:pt x="1523" y="0"/>
                  </a:moveTo>
                  <a:cubicBezTo>
                    <a:pt x="682" y="0"/>
                    <a:pt x="1" y="684"/>
                    <a:pt x="1" y="1525"/>
                  </a:cubicBezTo>
                  <a:lnTo>
                    <a:pt x="1" y="6014"/>
                  </a:lnTo>
                  <a:lnTo>
                    <a:pt x="3047" y="6014"/>
                  </a:lnTo>
                  <a:lnTo>
                    <a:pt x="3047" y="1525"/>
                  </a:lnTo>
                  <a:cubicBezTo>
                    <a:pt x="3047" y="684"/>
                    <a:pt x="2364" y="0"/>
                    <a:pt x="1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0"/>
            <p:cNvSpPr/>
            <p:nvPr/>
          </p:nvSpPr>
          <p:spPr>
            <a:xfrm>
              <a:off x="10543489" y="4803520"/>
              <a:ext cx="82089" cy="167368"/>
            </a:xfrm>
            <a:custGeom>
              <a:rect b="b" l="l" r="r" t="t"/>
              <a:pathLst>
                <a:path extrusionOk="0" h="5823" w="2856">
                  <a:moveTo>
                    <a:pt x="1427" y="0"/>
                  </a:moveTo>
                  <a:cubicBezTo>
                    <a:pt x="640" y="0"/>
                    <a:pt x="1" y="639"/>
                    <a:pt x="1" y="1429"/>
                  </a:cubicBezTo>
                  <a:lnTo>
                    <a:pt x="1" y="5822"/>
                  </a:lnTo>
                  <a:lnTo>
                    <a:pt x="2855" y="5822"/>
                  </a:lnTo>
                  <a:lnTo>
                    <a:pt x="2855" y="1429"/>
                  </a:lnTo>
                  <a:cubicBezTo>
                    <a:pt x="2855" y="639"/>
                    <a:pt x="2216" y="0"/>
                    <a:pt x="14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0"/>
            <p:cNvSpPr/>
            <p:nvPr/>
          </p:nvSpPr>
          <p:spPr>
            <a:xfrm>
              <a:off x="10540730" y="4800761"/>
              <a:ext cx="87607" cy="172886"/>
            </a:xfrm>
            <a:custGeom>
              <a:rect b="b" l="l" r="r" t="t"/>
              <a:pathLst>
                <a:path extrusionOk="0" h="6015" w="3048">
                  <a:moveTo>
                    <a:pt x="1523" y="194"/>
                  </a:moveTo>
                  <a:cubicBezTo>
                    <a:pt x="2258" y="194"/>
                    <a:pt x="2855" y="792"/>
                    <a:pt x="2855" y="1525"/>
                  </a:cubicBezTo>
                  <a:lnTo>
                    <a:pt x="2855" y="5822"/>
                  </a:lnTo>
                  <a:lnTo>
                    <a:pt x="193" y="5822"/>
                  </a:lnTo>
                  <a:lnTo>
                    <a:pt x="193" y="1525"/>
                  </a:lnTo>
                  <a:cubicBezTo>
                    <a:pt x="193" y="792"/>
                    <a:pt x="790" y="194"/>
                    <a:pt x="1523" y="194"/>
                  </a:cubicBezTo>
                  <a:close/>
                  <a:moveTo>
                    <a:pt x="1523" y="0"/>
                  </a:moveTo>
                  <a:cubicBezTo>
                    <a:pt x="684" y="0"/>
                    <a:pt x="1" y="684"/>
                    <a:pt x="1" y="1525"/>
                  </a:cubicBezTo>
                  <a:lnTo>
                    <a:pt x="1" y="6014"/>
                  </a:lnTo>
                  <a:lnTo>
                    <a:pt x="3047" y="6014"/>
                  </a:lnTo>
                  <a:lnTo>
                    <a:pt x="3047" y="1525"/>
                  </a:lnTo>
                  <a:cubicBezTo>
                    <a:pt x="3047" y="684"/>
                    <a:pt x="2364" y="0"/>
                    <a:pt x="1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0"/>
            <p:cNvSpPr/>
            <p:nvPr/>
          </p:nvSpPr>
          <p:spPr>
            <a:xfrm>
              <a:off x="10050095" y="2744200"/>
              <a:ext cx="78754" cy="2395880"/>
            </a:xfrm>
            <a:custGeom>
              <a:rect b="b" l="l" r="r" t="t"/>
              <a:pathLst>
                <a:path extrusionOk="0" h="82121" w="2740">
                  <a:moveTo>
                    <a:pt x="1" y="0"/>
                  </a:moveTo>
                  <a:lnTo>
                    <a:pt x="1" y="82121"/>
                  </a:lnTo>
                  <a:lnTo>
                    <a:pt x="2739" y="82121"/>
                  </a:lnTo>
                  <a:lnTo>
                    <a:pt x="2739"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0"/>
            <p:cNvSpPr/>
            <p:nvPr/>
          </p:nvSpPr>
          <p:spPr>
            <a:xfrm>
              <a:off x="5153207" y="2744206"/>
              <a:ext cx="788953" cy="2396004"/>
            </a:xfrm>
            <a:custGeom>
              <a:rect b="b" l="l" r="r" t="t"/>
              <a:pathLst>
                <a:path extrusionOk="0" h="83361" w="27449">
                  <a:moveTo>
                    <a:pt x="0" y="0"/>
                  </a:moveTo>
                  <a:lnTo>
                    <a:pt x="0" y="83360"/>
                  </a:lnTo>
                  <a:lnTo>
                    <a:pt x="27449" y="83360"/>
                  </a:lnTo>
                  <a:lnTo>
                    <a:pt x="274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0"/>
            <p:cNvSpPr/>
            <p:nvPr/>
          </p:nvSpPr>
          <p:spPr>
            <a:xfrm>
              <a:off x="5194481" y="3121193"/>
              <a:ext cx="590716" cy="2019017"/>
            </a:xfrm>
            <a:custGeom>
              <a:rect b="b" l="l" r="r" t="t"/>
              <a:pathLst>
                <a:path extrusionOk="0" h="70245" w="20552">
                  <a:moveTo>
                    <a:pt x="10275" y="1"/>
                  </a:moveTo>
                  <a:cubicBezTo>
                    <a:pt x="10275" y="1"/>
                    <a:pt x="10276" y="1"/>
                    <a:pt x="10276" y="1"/>
                  </a:cubicBezTo>
                  <a:lnTo>
                    <a:pt x="10276" y="1"/>
                  </a:lnTo>
                  <a:cubicBezTo>
                    <a:pt x="10277" y="1"/>
                    <a:pt x="10277" y="1"/>
                    <a:pt x="10277" y="1"/>
                  </a:cubicBezTo>
                  <a:close/>
                  <a:moveTo>
                    <a:pt x="10276" y="1"/>
                  </a:moveTo>
                  <a:cubicBezTo>
                    <a:pt x="4600" y="2"/>
                    <a:pt x="0" y="4604"/>
                    <a:pt x="0" y="10278"/>
                  </a:cubicBezTo>
                  <a:lnTo>
                    <a:pt x="0" y="70244"/>
                  </a:lnTo>
                  <a:lnTo>
                    <a:pt x="20552" y="70244"/>
                  </a:lnTo>
                  <a:lnTo>
                    <a:pt x="20552" y="10278"/>
                  </a:lnTo>
                  <a:cubicBezTo>
                    <a:pt x="20552" y="4604"/>
                    <a:pt x="15953" y="2"/>
                    <a:pt x="10276" y="1"/>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0"/>
            <p:cNvSpPr/>
            <p:nvPr/>
          </p:nvSpPr>
          <p:spPr>
            <a:xfrm>
              <a:off x="5293326" y="3220067"/>
              <a:ext cx="393025" cy="1920143"/>
            </a:xfrm>
            <a:custGeom>
              <a:rect b="b" l="l" r="r" t="t"/>
              <a:pathLst>
                <a:path extrusionOk="0" h="66805" w="13674">
                  <a:moveTo>
                    <a:pt x="6836" y="1"/>
                  </a:moveTo>
                  <a:cubicBezTo>
                    <a:pt x="3067" y="1"/>
                    <a:pt x="1" y="3069"/>
                    <a:pt x="1" y="6838"/>
                  </a:cubicBezTo>
                  <a:lnTo>
                    <a:pt x="1" y="66804"/>
                  </a:lnTo>
                  <a:lnTo>
                    <a:pt x="13673" y="66804"/>
                  </a:lnTo>
                  <a:lnTo>
                    <a:pt x="13673" y="6838"/>
                  </a:lnTo>
                  <a:cubicBezTo>
                    <a:pt x="13673" y="3069"/>
                    <a:pt x="10605" y="1"/>
                    <a:pt x="6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0"/>
            <p:cNvSpPr/>
            <p:nvPr/>
          </p:nvSpPr>
          <p:spPr>
            <a:xfrm>
              <a:off x="5333049" y="4103611"/>
              <a:ext cx="313523" cy="65418"/>
            </a:xfrm>
            <a:custGeom>
              <a:rect b="b" l="l" r="r" t="t"/>
              <a:pathLst>
                <a:path extrusionOk="0" h="2276" w="10908">
                  <a:moveTo>
                    <a:pt x="1" y="1"/>
                  </a:moveTo>
                  <a:lnTo>
                    <a:pt x="1" y="2275"/>
                  </a:lnTo>
                  <a:lnTo>
                    <a:pt x="10907" y="2275"/>
                  </a:lnTo>
                  <a:lnTo>
                    <a:pt x="109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0"/>
            <p:cNvSpPr/>
            <p:nvPr/>
          </p:nvSpPr>
          <p:spPr>
            <a:xfrm>
              <a:off x="5732253" y="2804766"/>
              <a:ext cx="52886" cy="98472"/>
            </a:xfrm>
            <a:custGeom>
              <a:rect b="b" l="l" r="r" t="t"/>
              <a:pathLst>
                <a:path extrusionOk="0" h="3426" w="1840">
                  <a:moveTo>
                    <a:pt x="920" y="0"/>
                  </a:moveTo>
                  <a:cubicBezTo>
                    <a:pt x="411" y="0"/>
                    <a:pt x="0" y="411"/>
                    <a:pt x="0" y="920"/>
                  </a:cubicBezTo>
                  <a:lnTo>
                    <a:pt x="0" y="3425"/>
                  </a:lnTo>
                  <a:lnTo>
                    <a:pt x="1840" y="3425"/>
                  </a:lnTo>
                  <a:lnTo>
                    <a:pt x="1840" y="920"/>
                  </a:lnTo>
                  <a:cubicBezTo>
                    <a:pt x="1840"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0"/>
            <p:cNvSpPr/>
            <p:nvPr/>
          </p:nvSpPr>
          <p:spPr>
            <a:xfrm>
              <a:off x="5642720" y="2804766"/>
              <a:ext cx="52886" cy="98472"/>
            </a:xfrm>
            <a:custGeom>
              <a:rect b="b" l="l" r="r" t="t"/>
              <a:pathLst>
                <a:path extrusionOk="0" h="3426" w="1840">
                  <a:moveTo>
                    <a:pt x="920" y="0"/>
                  </a:moveTo>
                  <a:cubicBezTo>
                    <a:pt x="411" y="0"/>
                    <a:pt x="0" y="411"/>
                    <a:pt x="0" y="920"/>
                  </a:cubicBezTo>
                  <a:lnTo>
                    <a:pt x="0" y="3425"/>
                  </a:lnTo>
                  <a:lnTo>
                    <a:pt x="1839" y="3425"/>
                  </a:lnTo>
                  <a:lnTo>
                    <a:pt x="1839" y="920"/>
                  </a:lnTo>
                  <a:cubicBezTo>
                    <a:pt x="1839"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0"/>
            <p:cNvSpPr/>
            <p:nvPr/>
          </p:nvSpPr>
          <p:spPr>
            <a:xfrm>
              <a:off x="5553101" y="2804766"/>
              <a:ext cx="52972" cy="98472"/>
            </a:xfrm>
            <a:custGeom>
              <a:rect b="b" l="l" r="r" t="t"/>
              <a:pathLst>
                <a:path extrusionOk="0" h="3426" w="1843">
                  <a:moveTo>
                    <a:pt x="923" y="0"/>
                  </a:moveTo>
                  <a:cubicBezTo>
                    <a:pt x="414" y="0"/>
                    <a:pt x="1" y="411"/>
                    <a:pt x="1" y="920"/>
                  </a:cubicBezTo>
                  <a:lnTo>
                    <a:pt x="1" y="3425"/>
                  </a:lnTo>
                  <a:lnTo>
                    <a:pt x="1842" y="3425"/>
                  </a:lnTo>
                  <a:lnTo>
                    <a:pt x="1842" y="920"/>
                  </a:lnTo>
                  <a:cubicBezTo>
                    <a:pt x="1842" y="411"/>
                    <a:pt x="1429" y="0"/>
                    <a:pt x="9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0"/>
            <p:cNvSpPr/>
            <p:nvPr/>
          </p:nvSpPr>
          <p:spPr>
            <a:xfrm>
              <a:off x="5463568" y="2804766"/>
              <a:ext cx="52972" cy="98472"/>
            </a:xfrm>
            <a:custGeom>
              <a:rect b="b" l="l" r="r" t="t"/>
              <a:pathLst>
                <a:path extrusionOk="0" h="3426" w="1843">
                  <a:moveTo>
                    <a:pt x="920" y="0"/>
                  </a:moveTo>
                  <a:cubicBezTo>
                    <a:pt x="414" y="0"/>
                    <a:pt x="1" y="411"/>
                    <a:pt x="1" y="920"/>
                  </a:cubicBezTo>
                  <a:lnTo>
                    <a:pt x="1" y="3425"/>
                  </a:lnTo>
                  <a:lnTo>
                    <a:pt x="1842" y="3425"/>
                  </a:lnTo>
                  <a:lnTo>
                    <a:pt x="1842" y="920"/>
                  </a:lnTo>
                  <a:cubicBezTo>
                    <a:pt x="1842"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0"/>
            <p:cNvSpPr/>
            <p:nvPr/>
          </p:nvSpPr>
          <p:spPr>
            <a:xfrm>
              <a:off x="5374035" y="2804766"/>
              <a:ext cx="52886" cy="98472"/>
            </a:xfrm>
            <a:custGeom>
              <a:rect b="b" l="l" r="r" t="t"/>
              <a:pathLst>
                <a:path extrusionOk="0" h="3426" w="1840">
                  <a:moveTo>
                    <a:pt x="920" y="0"/>
                  </a:moveTo>
                  <a:cubicBezTo>
                    <a:pt x="414" y="0"/>
                    <a:pt x="1" y="411"/>
                    <a:pt x="1" y="920"/>
                  </a:cubicBezTo>
                  <a:lnTo>
                    <a:pt x="1" y="3425"/>
                  </a:lnTo>
                  <a:lnTo>
                    <a:pt x="1840" y="3425"/>
                  </a:lnTo>
                  <a:lnTo>
                    <a:pt x="1840" y="920"/>
                  </a:lnTo>
                  <a:cubicBezTo>
                    <a:pt x="1840"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0"/>
            <p:cNvSpPr/>
            <p:nvPr/>
          </p:nvSpPr>
          <p:spPr>
            <a:xfrm>
              <a:off x="5284445" y="2804766"/>
              <a:ext cx="52944" cy="98472"/>
            </a:xfrm>
            <a:custGeom>
              <a:rect b="b" l="l" r="r" t="t"/>
              <a:pathLst>
                <a:path extrusionOk="0" h="3426" w="1842">
                  <a:moveTo>
                    <a:pt x="922" y="0"/>
                  </a:moveTo>
                  <a:cubicBezTo>
                    <a:pt x="413" y="0"/>
                    <a:pt x="0" y="411"/>
                    <a:pt x="0" y="920"/>
                  </a:cubicBezTo>
                  <a:lnTo>
                    <a:pt x="0" y="3425"/>
                  </a:lnTo>
                  <a:lnTo>
                    <a:pt x="1842" y="3425"/>
                  </a:lnTo>
                  <a:lnTo>
                    <a:pt x="1842" y="920"/>
                  </a:lnTo>
                  <a:cubicBezTo>
                    <a:pt x="1842" y="411"/>
                    <a:pt x="1431" y="0"/>
                    <a:pt x="9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0"/>
            <p:cNvSpPr/>
            <p:nvPr/>
          </p:nvSpPr>
          <p:spPr>
            <a:xfrm>
              <a:off x="5194912" y="2804766"/>
              <a:ext cx="52944" cy="98472"/>
            </a:xfrm>
            <a:custGeom>
              <a:rect b="b" l="l" r="r" t="t"/>
              <a:pathLst>
                <a:path extrusionOk="0" h="3426" w="1842">
                  <a:moveTo>
                    <a:pt x="920" y="0"/>
                  </a:moveTo>
                  <a:cubicBezTo>
                    <a:pt x="413" y="0"/>
                    <a:pt x="0" y="411"/>
                    <a:pt x="0" y="920"/>
                  </a:cubicBezTo>
                  <a:lnTo>
                    <a:pt x="0" y="3425"/>
                  </a:lnTo>
                  <a:lnTo>
                    <a:pt x="1842" y="3425"/>
                  </a:lnTo>
                  <a:lnTo>
                    <a:pt x="1842" y="920"/>
                  </a:lnTo>
                  <a:cubicBezTo>
                    <a:pt x="1842" y="411"/>
                    <a:pt x="1428"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0"/>
            <p:cNvSpPr/>
            <p:nvPr/>
          </p:nvSpPr>
          <p:spPr>
            <a:xfrm>
              <a:off x="5194481" y="3030481"/>
              <a:ext cx="590658" cy="32795"/>
            </a:xfrm>
            <a:custGeom>
              <a:rect b="b" l="l" r="r" t="t"/>
              <a:pathLst>
                <a:path extrusionOk="0" h="1141" w="20550">
                  <a:moveTo>
                    <a:pt x="0" y="0"/>
                  </a:moveTo>
                  <a:lnTo>
                    <a:pt x="0" y="1141"/>
                  </a:lnTo>
                  <a:lnTo>
                    <a:pt x="20550" y="1141"/>
                  </a:lnTo>
                  <a:lnTo>
                    <a:pt x="205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0"/>
            <p:cNvSpPr/>
            <p:nvPr/>
          </p:nvSpPr>
          <p:spPr>
            <a:xfrm>
              <a:off x="5731391" y="2990529"/>
              <a:ext cx="53748" cy="47109"/>
            </a:xfrm>
            <a:custGeom>
              <a:rect b="b" l="l" r="r" t="t"/>
              <a:pathLst>
                <a:path extrusionOk="0" h="1639" w="1870">
                  <a:moveTo>
                    <a:pt x="1" y="1"/>
                  </a:moveTo>
                  <a:lnTo>
                    <a:pt x="1" y="1638"/>
                  </a:lnTo>
                  <a:lnTo>
                    <a:pt x="1870" y="1638"/>
                  </a:lnTo>
                  <a:lnTo>
                    <a:pt x="18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0"/>
            <p:cNvSpPr/>
            <p:nvPr/>
          </p:nvSpPr>
          <p:spPr>
            <a:xfrm>
              <a:off x="5644560" y="2990529"/>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0"/>
            <p:cNvSpPr/>
            <p:nvPr/>
          </p:nvSpPr>
          <p:spPr>
            <a:xfrm>
              <a:off x="5557700" y="2990529"/>
              <a:ext cx="53748" cy="47109"/>
            </a:xfrm>
            <a:custGeom>
              <a:rect b="b" l="l" r="r" t="t"/>
              <a:pathLst>
                <a:path extrusionOk="0" h="1639" w="1870">
                  <a:moveTo>
                    <a:pt x="1" y="1"/>
                  </a:moveTo>
                  <a:lnTo>
                    <a:pt x="1"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0"/>
            <p:cNvSpPr/>
            <p:nvPr/>
          </p:nvSpPr>
          <p:spPr>
            <a:xfrm>
              <a:off x="5470840" y="2990529"/>
              <a:ext cx="53748" cy="47109"/>
            </a:xfrm>
            <a:custGeom>
              <a:rect b="b" l="l" r="r" t="t"/>
              <a:pathLst>
                <a:path extrusionOk="0" h="1639" w="1870">
                  <a:moveTo>
                    <a:pt x="1" y="1"/>
                  </a:moveTo>
                  <a:lnTo>
                    <a:pt x="1" y="1638"/>
                  </a:lnTo>
                  <a:lnTo>
                    <a:pt x="1870" y="1638"/>
                  </a:lnTo>
                  <a:lnTo>
                    <a:pt x="18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0"/>
            <p:cNvSpPr/>
            <p:nvPr/>
          </p:nvSpPr>
          <p:spPr>
            <a:xfrm>
              <a:off x="5383923" y="2990529"/>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0"/>
            <p:cNvSpPr/>
            <p:nvPr/>
          </p:nvSpPr>
          <p:spPr>
            <a:xfrm>
              <a:off x="5289245" y="2990529"/>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0"/>
            <p:cNvSpPr/>
            <p:nvPr/>
          </p:nvSpPr>
          <p:spPr>
            <a:xfrm>
              <a:off x="5194481" y="2990529"/>
              <a:ext cx="53806" cy="47109"/>
            </a:xfrm>
            <a:custGeom>
              <a:rect b="b" l="l" r="r" t="t"/>
              <a:pathLst>
                <a:path extrusionOk="0" h="1639" w="1872">
                  <a:moveTo>
                    <a:pt x="0" y="1"/>
                  </a:moveTo>
                  <a:lnTo>
                    <a:pt x="0" y="1638"/>
                  </a:lnTo>
                  <a:lnTo>
                    <a:pt x="1871" y="1638"/>
                  </a:lnTo>
                  <a:lnTo>
                    <a:pt x="18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0"/>
            <p:cNvSpPr/>
            <p:nvPr/>
          </p:nvSpPr>
          <p:spPr>
            <a:xfrm>
              <a:off x="5153207" y="2609087"/>
              <a:ext cx="178807" cy="92522"/>
            </a:xfrm>
            <a:custGeom>
              <a:rect b="b" l="l" r="r" t="t"/>
              <a:pathLst>
                <a:path extrusionOk="0" h="3219" w="6221">
                  <a:moveTo>
                    <a:pt x="0" y="0"/>
                  </a:moveTo>
                  <a:lnTo>
                    <a:pt x="0" y="3219"/>
                  </a:lnTo>
                  <a:lnTo>
                    <a:pt x="6221" y="3219"/>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0"/>
            <p:cNvSpPr/>
            <p:nvPr/>
          </p:nvSpPr>
          <p:spPr>
            <a:xfrm>
              <a:off x="5171803" y="2701667"/>
              <a:ext cx="141701" cy="42913"/>
            </a:xfrm>
            <a:custGeom>
              <a:rect b="b" l="l" r="r" t="t"/>
              <a:pathLst>
                <a:path extrusionOk="0" h="1493" w="4930">
                  <a:moveTo>
                    <a:pt x="0" y="0"/>
                  </a:moveTo>
                  <a:lnTo>
                    <a:pt x="0" y="1492"/>
                  </a:lnTo>
                  <a:lnTo>
                    <a:pt x="4930" y="1492"/>
                  </a:lnTo>
                  <a:lnTo>
                    <a:pt x="49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0"/>
            <p:cNvSpPr/>
            <p:nvPr/>
          </p:nvSpPr>
          <p:spPr>
            <a:xfrm>
              <a:off x="5167204" y="2578908"/>
              <a:ext cx="150812" cy="30208"/>
            </a:xfrm>
            <a:custGeom>
              <a:rect b="b" l="l" r="r" t="t"/>
              <a:pathLst>
                <a:path extrusionOk="0" h="1051" w="5247">
                  <a:moveTo>
                    <a:pt x="37" y="0"/>
                  </a:moveTo>
                  <a:cubicBezTo>
                    <a:pt x="17" y="0"/>
                    <a:pt x="0" y="15"/>
                    <a:pt x="0" y="35"/>
                  </a:cubicBezTo>
                  <a:lnTo>
                    <a:pt x="0" y="1050"/>
                  </a:lnTo>
                  <a:lnTo>
                    <a:pt x="5247" y="1050"/>
                  </a:lnTo>
                  <a:lnTo>
                    <a:pt x="5247" y="35"/>
                  </a:lnTo>
                  <a:cubicBezTo>
                    <a:pt x="5247" y="15"/>
                    <a:pt x="5232"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0"/>
            <p:cNvSpPr/>
            <p:nvPr/>
          </p:nvSpPr>
          <p:spPr>
            <a:xfrm>
              <a:off x="5608862" y="2609087"/>
              <a:ext cx="178836" cy="92522"/>
            </a:xfrm>
            <a:custGeom>
              <a:rect b="b" l="l" r="r" t="t"/>
              <a:pathLst>
                <a:path extrusionOk="0" h="3219" w="6222">
                  <a:moveTo>
                    <a:pt x="1" y="0"/>
                  </a:moveTo>
                  <a:lnTo>
                    <a:pt x="1" y="3219"/>
                  </a:lnTo>
                  <a:lnTo>
                    <a:pt x="6221" y="3219"/>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0"/>
            <p:cNvSpPr/>
            <p:nvPr/>
          </p:nvSpPr>
          <p:spPr>
            <a:xfrm>
              <a:off x="5627458" y="2701667"/>
              <a:ext cx="141701" cy="42913"/>
            </a:xfrm>
            <a:custGeom>
              <a:rect b="b" l="l" r="r" t="t"/>
              <a:pathLst>
                <a:path extrusionOk="0" h="1493" w="4930">
                  <a:moveTo>
                    <a:pt x="0" y="0"/>
                  </a:moveTo>
                  <a:lnTo>
                    <a:pt x="0" y="1492"/>
                  </a:lnTo>
                  <a:lnTo>
                    <a:pt x="4930" y="1492"/>
                  </a:lnTo>
                  <a:lnTo>
                    <a:pt x="49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0"/>
            <p:cNvSpPr/>
            <p:nvPr/>
          </p:nvSpPr>
          <p:spPr>
            <a:xfrm>
              <a:off x="5622859" y="2578908"/>
              <a:ext cx="150841" cy="30208"/>
            </a:xfrm>
            <a:custGeom>
              <a:rect b="b" l="l" r="r" t="t"/>
              <a:pathLst>
                <a:path extrusionOk="0" h="1051" w="5248">
                  <a:moveTo>
                    <a:pt x="37" y="0"/>
                  </a:moveTo>
                  <a:cubicBezTo>
                    <a:pt x="18" y="0"/>
                    <a:pt x="1" y="15"/>
                    <a:pt x="1" y="35"/>
                  </a:cubicBezTo>
                  <a:lnTo>
                    <a:pt x="1" y="1050"/>
                  </a:lnTo>
                  <a:lnTo>
                    <a:pt x="5247" y="1050"/>
                  </a:lnTo>
                  <a:lnTo>
                    <a:pt x="5247" y="35"/>
                  </a:lnTo>
                  <a:cubicBezTo>
                    <a:pt x="5247" y="15"/>
                    <a:pt x="5232"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0"/>
            <p:cNvSpPr/>
            <p:nvPr/>
          </p:nvSpPr>
          <p:spPr>
            <a:xfrm>
              <a:off x="5153207" y="2920369"/>
              <a:ext cx="664785" cy="40441"/>
            </a:xfrm>
            <a:custGeom>
              <a:rect b="b" l="l" r="r" t="t"/>
              <a:pathLst>
                <a:path extrusionOk="0" h="1407" w="23129">
                  <a:moveTo>
                    <a:pt x="0" y="1"/>
                  </a:moveTo>
                  <a:lnTo>
                    <a:pt x="0" y="1407"/>
                  </a:lnTo>
                  <a:lnTo>
                    <a:pt x="23129" y="1407"/>
                  </a:lnTo>
                  <a:lnTo>
                    <a:pt x="231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0"/>
            <p:cNvSpPr/>
            <p:nvPr/>
          </p:nvSpPr>
          <p:spPr>
            <a:xfrm>
              <a:off x="5153207" y="2920369"/>
              <a:ext cx="664785" cy="13883"/>
            </a:xfrm>
            <a:custGeom>
              <a:rect b="b" l="l" r="r" t="t"/>
              <a:pathLst>
                <a:path extrusionOk="0" h="483" w="23129">
                  <a:moveTo>
                    <a:pt x="0" y="1"/>
                  </a:moveTo>
                  <a:lnTo>
                    <a:pt x="0" y="482"/>
                  </a:lnTo>
                  <a:lnTo>
                    <a:pt x="23129" y="482"/>
                  </a:lnTo>
                  <a:lnTo>
                    <a:pt x="231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0"/>
            <p:cNvSpPr/>
            <p:nvPr/>
          </p:nvSpPr>
          <p:spPr>
            <a:xfrm>
              <a:off x="5343022" y="3275626"/>
              <a:ext cx="293720" cy="730577"/>
            </a:xfrm>
            <a:custGeom>
              <a:rect b="b" l="l" r="r" t="t"/>
              <a:pathLst>
                <a:path extrusionOk="0" h="25418" w="10219">
                  <a:moveTo>
                    <a:pt x="5109" y="0"/>
                  </a:moveTo>
                  <a:cubicBezTo>
                    <a:pt x="2287" y="0"/>
                    <a:pt x="0" y="2287"/>
                    <a:pt x="0" y="5109"/>
                  </a:cubicBezTo>
                  <a:lnTo>
                    <a:pt x="0" y="25417"/>
                  </a:lnTo>
                  <a:lnTo>
                    <a:pt x="10218" y="25417"/>
                  </a:lnTo>
                  <a:lnTo>
                    <a:pt x="10218" y="5109"/>
                  </a:lnTo>
                  <a:cubicBezTo>
                    <a:pt x="10218" y="2287"/>
                    <a:pt x="7929" y="0"/>
                    <a:pt x="51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0"/>
            <p:cNvSpPr/>
            <p:nvPr/>
          </p:nvSpPr>
          <p:spPr>
            <a:xfrm>
              <a:off x="5333049" y="3265710"/>
              <a:ext cx="313523" cy="750380"/>
            </a:xfrm>
            <a:custGeom>
              <a:rect b="b" l="l" r="r" t="t"/>
              <a:pathLst>
                <a:path extrusionOk="0" h="26107" w="10908">
                  <a:moveTo>
                    <a:pt x="5454" y="687"/>
                  </a:moveTo>
                  <a:cubicBezTo>
                    <a:pt x="8082" y="687"/>
                    <a:pt x="10221" y="2826"/>
                    <a:pt x="10221" y="5454"/>
                  </a:cubicBezTo>
                  <a:lnTo>
                    <a:pt x="10221" y="25418"/>
                  </a:lnTo>
                  <a:lnTo>
                    <a:pt x="689" y="25418"/>
                  </a:lnTo>
                  <a:lnTo>
                    <a:pt x="689" y="5454"/>
                  </a:lnTo>
                  <a:cubicBezTo>
                    <a:pt x="689" y="2826"/>
                    <a:pt x="2828" y="687"/>
                    <a:pt x="5454" y="687"/>
                  </a:cubicBezTo>
                  <a:close/>
                  <a:moveTo>
                    <a:pt x="5454" y="1"/>
                  </a:moveTo>
                  <a:cubicBezTo>
                    <a:pt x="2447" y="1"/>
                    <a:pt x="1" y="2447"/>
                    <a:pt x="1" y="5454"/>
                  </a:cubicBezTo>
                  <a:lnTo>
                    <a:pt x="1" y="26107"/>
                  </a:lnTo>
                  <a:lnTo>
                    <a:pt x="10907" y="26107"/>
                  </a:lnTo>
                  <a:lnTo>
                    <a:pt x="10907" y="5454"/>
                  </a:lnTo>
                  <a:cubicBezTo>
                    <a:pt x="10907" y="2447"/>
                    <a:pt x="8461" y="1"/>
                    <a:pt x="54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0"/>
            <p:cNvSpPr/>
            <p:nvPr/>
          </p:nvSpPr>
          <p:spPr>
            <a:xfrm>
              <a:off x="5479894" y="3280196"/>
              <a:ext cx="19832" cy="720632"/>
            </a:xfrm>
            <a:custGeom>
              <a:rect b="b" l="l" r="r" t="t"/>
              <a:pathLst>
                <a:path extrusionOk="0" h="25072" w="690">
                  <a:moveTo>
                    <a:pt x="1" y="1"/>
                  </a:moveTo>
                  <a:lnTo>
                    <a:pt x="1" y="25072"/>
                  </a:lnTo>
                  <a:lnTo>
                    <a:pt x="689" y="25072"/>
                  </a:lnTo>
                  <a:lnTo>
                    <a:pt x="6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0"/>
            <p:cNvSpPr/>
            <p:nvPr/>
          </p:nvSpPr>
          <p:spPr>
            <a:xfrm>
              <a:off x="5350582" y="3528876"/>
              <a:ext cx="277250" cy="19832"/>
            </a:xfrm>
            <a:custGeom>
              <a:rect b="b" l="l" r="r" t="t"/>
              <a:pathLst>
                <a:path extrusionOk="0" h="690" w="9646">
                  <a:moveTo>
                    <a:pt x="0" y="1"/>
                  </a:moveTo>
                  <a:lnTo>
                    <a:pt x="0" y="689"/>
                  </a:lnTo>
                  <a:lnTo>
                    <a:pt x="9646" y="689"/>
                  </a:lnTo>
                  <a:lnTo>
                    <a:pt x="96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0"/>
            <p:cNvSpPr/>
            <p:nvPr/>
          </p:nvSpPr>
          <p:spPr>
            <a:xfrm>
              <a:off x="5350582" y="3755022"/>
              <a:ext cx="277250" cy="19746"/>
            </a:xfrm>
            <a:custGeom>
              <a:rect b="b" l="l" r="r" t="t"/>
              <a:pathLst>
                <a:path extrusionOk="0" h="687" w="9646">
                  <a:moveTo>
                    <a:pt x="0" y="0"/>
                  </a:moveTo>
                  <a:lnTo>
                    <a:pt x="0" y="686"/>
                  </a:lnTo>
                  <a:lnTo>
                    <a:pt x="9646" y="686"/>
                  </a:lnTo>
                  <a:lnTo>
                    <a:pt x="96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0"/>
            <p:cNvSpPr/>
            <p:nvPr/>
          </p:nvSpPr>
          <p:spPr>
            <a:xfrm>
              <a:off x="5343022" y="4248502"/>
              <a:ext cx="293720" cy="468675"/>
            </a:xfrm>
            <a:custGeom>
              <a:rect b="b" l="l" r="r" t="t"/>
              <a:pathLst>
                <a:path extrusionOk="0" h="16306" w="10219">
                  <a:moveTo>
                    <a:pt x="5109" y="0"/>
                  </a:moveTo>
                  <a:cubicBezTo>
                    <a:pt x="2287" y="0"/>
                    <a:pt x="0" y="2289"/>
                    <a:pt x="0" y="5109"/>
                  </a:cubicBezTo>
                  <a:lnTo>
                    <a:pt x="0" y="16306"/>
                  </a:lnTo>
                  <a:lnTo>
                    <a:pt x="10218" y="16306"/>
                  </a:lnTo>
                  <a:lnTo>
                    <a:pt x="10218" y="5109"/>
                  </a:lnTo>
                  <a:cubicBezTo>
                    <a:pt x="10218" y="2289"/>
                    <a:pt x="7929" y="0"/>
                    <a:pt x="51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0"/>
            <p:cNvSpPr/>
            <p:nvPr/>
          </p:nvSpPr>
          <p:spPr>
            <a:xfrm>
              <a:off x="5333049" y="4238586"/>
              <a:ext cx="313523" cy="488479"/>
            </a:xfrm>
            <a:custGeom>
              <a:rect b="b" l="l" r="r" t="t"/>
              <a:pathLst>
                <a:path extrusionOk="0" h="16995" w="10908">
                  <a:moveTo>
                    <a:pt x="5454" y="689"/>
                  </a:moveTo>
                  <a:cubicBezTo>
                    <a:pt x="8082" y="689"/>
                    <a:pt x="10221" y="2828"/>
                    <a:pt x="10221" y="5454"/>
                  </a:cubicBezTo>
                  <a:lnTo>
                    <a:pt x="10221" y="16309"/>
                  </a:lnTo>
                  <a:lnTo>
                    <a:pt x="689" y="16309"/>
                  </a:lnTo>
                  <a:lnTo>
                    <a:pt x="689" y="5454"/>
                  </a:lnTo>
                  <a:cubicBezTo>
                    <a:pt x="689" y="2828"/>
                    <a:pt x="2828" y="689"/>
                    <a:pt x="5454" y="689"/>
                  </a:cubicBezTo>
                  <a:close/>
                  <a:moveTo>
                    <a:pt x="5454" y="1"/>
                  </a:moveTo>
                  <a:cubicBezTo>
                    <a:pt x="2447" y="1"/>
                    <a:pt x="1" y="2447"/>
                    <a:pt x="1" y="5454"/>
                  </a:cubicBezTo>
                  <a:lnTo>
                    <a:pt x="1" y="16995"/>
                  </a:lnTo>
                  <a:lnTo>
                    <a:pt x="10907" y="16995"/>
                  </a:lnTo>
                  <a:lnTo>
                    <a:pt x="10907" y="5454"/>
                  </a:lnTo>
                  <a:cubicBezTo>
                    <a:pt x="10907" y="2447"/>
                    <a:pt x="8461" y="1"/>
                    <a:pt x="5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0"/>
            <p:cNvSpPr/>
            <p:nvPr/>
          </p:nvSpPr>
          <p:spPr>
            <a:xfrm>
              <a:off x="5530854" y="4803520"/>
              <a:ext cx="82060" cy="167368"/>
            </a:xfrm>
            <a:custGeom>
              <a:rect b="b" l="l" r="r" t="t"/>
              <a:pathLst>
                <a:path extrusionOk="0" h="5823" w="2855">
                  <a:moveTo>
                    <a:pt x="1426" y="0"/>
                  </a:moveTo>
                  <a:cubicBezTo>
                    <a:pt x="640" y="0"/>
                    <a:pt x="0" y="639"/>
                    <a:pt x="0" y="1429"/>
                  </a:cubicBezTo>
                  <a:lnTo>
                    <a:pt x="0" y="5822"/>
                  </a:lnTo>
                  <a:lnTo>
                    <a:pt x="2855" y="5822"/>
                  </a:lnTo>
                  <a:lnTo>
                    <a:pt x="2855" y="1429"/>
                  </a:lnTo>
                  <a:cubicBezTo>
                    <a:pt x="2855" y="639"/>
                    <a:pt x="2216" y="0"/>
                    <a:pt x="14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0"/>
            <p:cNvSpPr/>
            <p:nvPr/>
          </p:nvSpPr>
          <p:spPr>
            <a:xfrm>
              <a:off x="5528095" y="4800761"/>
              <a:ext cx="87578" cy="172886"/>
            </a:xfrm>
            <a:custGeom>
              <a:rect b="b" l="l" r="r" t="t"/>
              <a:pathLst>
                <a:path extrusionOk="0" h="6015" w="3047">
                  <a:moveTo>
                    <a:pt x="1522" y="192"/>
                  </a:moveTo>
                  <a:cubicBezTo>
                    <a:pt x="2258" y="192"/>
                    <a:pt x="2855" y="789"/>
                    <a:pt x="2855" y="1525"/>
                  </a:cubicBezTo>
                  <a:lnTo>
                    <a:pt x="2855" y="5822"/>
                  </a:lnTo>
                  <a:lnTo>
                    <a:pt x="192" y="5822"/>
                  </a:lnTo>
                  <a:lnTo>
                    <a:pt x="192" y="1525"/>
                  </a:lnTo>
                  <a:cubicBezTo>
                    <a:pt x="192" y="789"/>
                    <a:pt x="790" y="192"/>
                    <a:pt x="1522" y="192"/>
                  </a:cubicBezTo>
                  <a:close/>
                  <a:moveTo>
                    <a:pt x="1522" y="0"/>
                  </a:moveTo>
                  <a:cubicBezTo>
                    <a:pt x="684" y="0"/>
                    <a:pt x="0" y="684"/>
                    <a:pt x="0" y="1525"/>
                  </a:cubicBezTo>
                  <a:lnTo>
                    <a:pt x="0" y="6014"/>
                  </a:lnTo>
                  <a:lnTo>
                    <a:pt x="3047" y="6014"/>
                  </a:lnTo>
                  <a:lnTo>
                    <a:pt x="3047" y="1525"/>
                  </a:lnTo>
                  <a:cubicBezTo>
                    <a:pt x="3047" y="684"/>
                    <a:pt x="2363" y="0"/>
                    <a:pt x="15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0"/>
            <p:cNvSpPr/>
            <p:nvPr/>
          </p:nvSpPr>
          <p:spPr>
            <a:xfrm>
              <a:off x="5366764" y="4803520"/>
              <a:ext cx="82060" cy="167368"/>
            </a:xfrm>
            <a:custGeom>
              <a:rect b="b" l="l" r="r" t="t"/>
              <a:pathLst>
                <a:path extrusionOk="0" h="5823" w="2855">
                  <a:moveTo>
                    <a:pt x="1426" y="0"/>
                  </a:moveTo>
                  <a:cubicBezTo>
                    <a:pt x="640" y="0"/>
                    <a:pt x="0" y="639"/>
                    <a:pt x="0" y="1429"/>
                  </a:cubicBezTo>
                  <a:lnTo>
                    <a:pt x="0" y="5822"/>
                  </a:lnTo>
                  <a:lnTo>
                    <a:pt x="2855" y="5822"/>
                  </a:lnTo>
                  <a:lnTo>
                    <a:pt x="2855" y="1429"/>
                  </a:lnTo>
                  <a:cubicBezTo>
                    <a:pt x="2855" y="639"/>
                    <a:pt x="2216" y="0"/>
                    <a:pt x="14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0"/>
            <p:cNvSpPr/>
            <p:nvPr/>
          </p:nvSpPr>
          <p:spPr>
            <a:xfrm>
              <a:off x="5364004" y="4800761"/>
              <a:ext cx="87578" cy="172886"/>
            </a:xfrm>
            <a:custGeom>
              <a:rect b="b" l="l" r="r" t="t"/>
              <a:pathLst>
                <a:path extrusionOk="0" h="6015" w="3047">
                  <a:moveTo>
                    <a:pt x="1522" y="192"/>
                  </a:moveTo>
                  <a:cubicBezTo>
                    <a:pt x="2258" y="192"/>
                    <a:pt x="2855" y="789"/>
                    <a:pt x="2855" y="1525"/>
                  </a:cubicBezTo>
                  <a:lnTo>
                    <a:pt x="2855" y="5822"/>
                  </a:lnTo>
                  <a:lnTo>
                    <a:pt x="192" y="5822"/>
                  </a:lnTo>
                  <a:lnTo>
                    <a:pt x="192" y="1525"/>
                  </a:lnTo>
                  <a:cubicBezTo>
                    <a:pt x="192" y="789"/>
                    <a:pt x="790" y="192"/>
                    <a:pt x="1522" y="192"/>
                  </a:cubicBezTo>
                  <a:close/>
                  <a:moveTo>
                    <a:pt x="1522" y="0"/>
                  </a:moveTo>
                  <a:cubicBezTo>
                    <a:pt x="684" y="0"/>
                    <a:pt x="1" y="684"/>
                    <a:pt x="1" y="1525"/>
                  </a:cubicBezTo>
                  <a:lnTo>
                    <a:pt x="1" y="6014"/>
                  </a:lnTo>
                  <a:lnTo>
                    <a:pt x="3047" y="6014"/>
                  </a:lnTo>
                  <a:lnTo>
                    <a:pt x="3047" y="1525"/>
                  </a:lnTo>
                  <a:cubicBezTo>
                    <a:pt x="3047" y="684"/>
                    <a:pt x="2363" y="0"/>
                    <a:pt x="15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0"/>
            <p:cNvSpPr/>
            <p:nvPr/>
          </p:nvSpPr>
          <p:spPr>
            <a:xfrm>
              <a:off x="5863400" y="2744200"/>
              <a:ext cx="78754" cy="2395968"/>
            </a:xfrm>
            <a:custGeom>
              <a:rect b="b" l="l" r="r" t="t"/>
              <a:pathLst>
                <a:path extrusionOk="0" h="82124" w="2740">
                  <a:moveTo>
                    <a:pt x="1" y="0"/>
                  </a:moveTo>
                  <a:lnTo>
                    <a:pt x="1" y="82123"/>
                  </a:lnTo>
                  <a:lnTo>
                    <a:pt x="2740" y="82123"/>
                  </a:lnTo>
                  <a:lnTo>
                    <a:pt x="274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0"/>
            <p:cNvSpPr/>
            <p:nvPr/>
          </p:nvSpPr>
          <p:spPr>
            <a:xfrm>
              <a:off x="10008189" y="4871496"/>
              <a:ext cx="46735" cy="271674"/>
            </a:xfrm>
            <a:custGeom>
              <a:rect b="b" l="l" r="r" t="t"/>
              <a:pathLst>
                <a:path extrusionOk="0" h="9452" w="1626">
                  <a:moveTo>
                    <a:pt x="812" y="0"/>
                  </a:moveTo>
                  <a:cubicBezTo>
                    <a:pt x="401" y="0"/>
                    <a:pt x="69" y="332"/>
                    <a:pt x="69" y="743"/>
                  </a:cubicBezTo>
                  <a:cubicBezTo>
                    <a:pt x="69" y="885"/>
                    <a:pt x="119" y="1011"/>
                    <a:pt x="187" y="1121"/>
                  </a:cubicBezTo>
                  <a:lnTo>
                    <a:pt x="155" y="1121"/>
                  </a:lnTo>
                  <a:cubicBezTo>
                    <a:pt x="69" y="1121"/>
                    <a:pt x="1" y="1193"/>
                    <a:pt x="1" y="1279"/>
                  </a:cubicBezTo>
                  <a:cubicBezTo>
                    <a:pt x="1" y="1365"/>
                    <a:pt x="69" y="1436"/>
                    <a:pt x="155" y="1436"/>
                  </a:cubicBezTo>
                  <a:lnTo>
                    <a:pt x="318" y="1436"/>
                  </a:lnTo>
                  <a:lnTo>
                    <a:pt x="318" y="9451"/>
                  </a:lnTo>
                  <a:lnTo>
                    <a:pt x="1309" y="9451"/>
                  </a:lnTo>
                  <a:lnTo>
                    <a:pt x="1309" y="1436"/>
                  </a:lnTo>
                  <a:lnTo>
                    <a:pt x="1468" y="1436"/>
                  </a:lnTo>
                  <a:cubicBezTo>
                    <a:pt x="1554" y="1436"/>
                    <a:pt x="1626" y="1365"/>
                    <a:pt x="1626" y="1279"/>
                  </a:cubicBezTo>
                  <a:cubicBezTo>
                    <a:pt x="1626" y="1193"/>
                    <a:pt x="1554" y="1121"/>
                    <a:pt x="1468" y="1121"/>
                  </a:cubicBezTo>
                  <a:lnTo>
                    <a:pt x="1436" y="1121"/>
                  </a:lnTo>
                  <a:cubicBezTo>
                    <a:pt x="1505" y="1011"/>
                    <a:pt x="1557" y="885"/>
                    <a:pt x="1557" y="743"/>
                  </a:cubicBezTo>
                  <a:cubicBezTo>
                    <a:pt x="1557" y="332"/>
                    <a:pt x="1223"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0"/>
            <p:cNvSpPr/>
            <p:nvPr/>
          </p:nvSpPr>
          <p:spPr>
            <a:xfrm>
              <a:off x="10255748" y="4871496"/>
              <a:ext cx="46735" cy="271674"/>
            </a:xfrm>
            <a:custGeom>
              <a:rect b="b" l="l" r="r" t="t"/>
              <a:pathLst>
                <a:path extrusionOk="0" h="9452" w="1626">
                  <a:moveTo>
                    <a:pt x="814" y="0"/>
                  </a:moveTo>
                  <a:cubicBezTo>
                    <a:pt x="403" y="0"/>
                    <a:pt x="69" y="332"/>
                    <a:pt x="69" y="743"/>
                  </a:cubicBezTo>
                  <a:cubicBezTo>
                    <a:pt x="69" y="885"/>
                    <a:pt x="121" y="1011"/>
                    <a:pt x="190" y="1121"/>
                  </a:cubicBezTo>
                  <a:lnTo>
                    <a:pt x="158" y="1121"/>
                  </a:lnTo>
                  <a:cubicBezTo>
                    <a:pt x="71" y="1121"/>
                    <a:pt x="0" y="1193"/>
                    <a:pt x="0" y="1279"/>
                  </a:cubicBezTo>
                  <a:cubicBezTo>
                    <a:pt x="0" y="1365"/>
                    <a:pt x="71" y="1436"/>
                    <a:pt x="158" y="1436"/>
                  </a:cubicBezTo>
                  <a:lnTo>
                    <a:pt x="317" y="1436"/>
                  </a:lnTo>
                  <a:lnTo>
                    <a:pt x="317" y="9451"/>
                  </a:lnTo>
                  <a:lnTo>
                    <a:pt x="1308" y="9451"/>
                  </a:lnTo>
                  <a:lnTo>
                    <a:pt x="1308" y="1436"/>
                  </a:lnTo>
                  <a:lnTo>
                    <a:pt x="1470" y="1436"/>
                  </a:lnTo>
                  <a:cubicBezTo>
                    <a:pt x="1557" y="1436"/>
                    <a:pt x="1625" y="1365"/>
                    <a:pt x="1625" y="1279"/>
                  </a:cubicBezTo>
                  <a:cubicBezTo>
                    <a:pt x="1625" y="1193"/>
                    <a:pt x="1557" y="1121"/>
                    <a:pt x="1470" y="1121"/>
                  </a:cubicBezTo>
                  <a:lnTo>
                    <a:pt x="1439" y="1121"/>
                  </a:lnTo>
                  <a:cubicBezTo>
                    <a:pt x="1507" y="1011"/>
                    <a:pt x="1557" y="885"/>
                    <a:pt x="1557" y="743"/>
                  </a:cubicBezTo>
                  <a:cubicBezTo>
                    <a:pt x="1557" y="332"/>
                    <a:pt x="1225" y="0"/>
                    <a:pt x="8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0"/>
            <p:cNvSpPr/>
            <p:nvPr/>
          </p:nvSpPr>
          <p:spPr>
            <a:xfrm>
              <a:off x="10503278" y="4871496"/>
              <a:ext cx="46735" cy="271674"/>
            </a:xfrm>
            <a:custGeom>
              <a:rect b="b" l="l" r="r" t="t"/>
              <a:pathLst>
                <a:path extrusionOk="0" h="9452" w="1626">
                  <a:moveTo>
                    <a:pt x="815" y="0"/>
                  </a:moveTo>
                  <a:cubicBezTo>
                    <a:pt x="404" y="0"/>
                    <a:pt x="70" y="332"/>
                    <a:pt x="70" y="743"/>
                  </a:cubicBezTo>
                  <a:cubicBezTo>
                    <a:pt x="70" y="885"/>
                    <a:pt x="121" y="1011"/>
                    <a:pt x="190" y="1121"/>
                  </a:cubicBezTo>
                  <a:lnTo>
                    <a:pt x="158" y="1121"/>
                  </a:lnTo>
                  <a:cubicBezTo>
                    <a:pt x="72" y="1121"/>
                    <a:pt x="1" y="1193"/>
                    <a:pt x="1" y="1279"/>
                  </a:cubicBezTo>
                  <a:cubicBezTo>
                    <a:pt x="1" y="1365"/>
                    <a:pt x="72" y="1436"/>
                    <a:pt x="158" y="1436"/>
                  </a:cubicBezTo>
                  <a:lnTo>
                    <a:pt x="318" y="1436"/>
                  </a:lnTo>
                  <a:lnTo>
                    <a:pt x="318" y="9451"/>
                  </a:lnTo>
                  <a:lnTo>
                    <a:pt x="1309" y="9451"/>
                  </a:lnTo>
                  <a:lnTo>
                    <a:pt x="1309" y="1436"/>
                  </a:lnTo>
                  <a:lnTo>
                    <a:pt x="1471" y="1436"/>
                  </a:lnTo>
                  <a:cubicBezTo>
                    <a:pt x="1557" y="1436"/>
                    <a:pt x="1626" y="1365"/>
                    <a:pt x="1626" y="1279"/>
                  </a:cubicBezTo>
                  <a:cubicBezTo>
                    <a:pt x="1626" y="1193"/>
                    <a:pt x="1557" y="1121"/>
                    <a:pt x="1471" y="1121"/>
                  </a:cubicBezTo>
                  <a:lnTo>
                    <a:pt x="1439" y="1121"/>
                  </a:lnTo>
                  <a:cubicBezTo>
                    <a:pt x="1508" y="1011"/>
                    <a:pt x="1557" y="885"/>
                    <a:pt x="1557" y="743"/>
                  </a:cubicBezTo>
                  <a:cubicBezTo>
                    <a:pt x="1557" y="332"/>
                    <a:pt x="1225" y="0"/>
                    <a:pt x="8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0"/>
            <p:cNvSpPr/>
            <p:nvPr/>
          </p:nvSpPr>
          <p:spPr>
            <a:xfrm>
              <a:off x="10028625" y="4891271"/>
              <a:ext cx="253509" cy="135636"/>
            </a:xfrm>
            <a:custGeom>
              <a:rect b="b" l="l" r="r" t="t"/>
              <a:pathLst>
                <a:path extrusionOk="0" h="4719" w="8820">
                  <a:moveTo>
                    <a:pt x="204" y="1"/>
                  </a:moveTo>
                  <a:lnTo>
                    <a:pt x="0" y="89"/>
                  </a:lnTo>
                  <a:cubicBezTo>
                    <a:pt x="1340" y="3163"/>
                    <a:pt x="2793" y="4719"/>
                    <a:pt x="4325" y="4719"/>
                  </a:cubicBezTo>
                  <a:lnTo>
                    <a:pt x="4357" y="4719"/>
                  </a:lnTo>
                  <a:cubicBezTo>
                    <a:pt x="6936" y="4682"/>
                    <a:pt x="8743" y="274"/>
                    <a:pt x="8819" y="87"/>
                  </a:cubicBezTo>
                  <a:lnTo>
                    <a:pt x="8613" y="3"/>
                  </a:lnTo>
                  <a:cubicBezTo>
                    <a:pt x="8593" y="47"/>
                    <a:pt x="6786" y="4461"/>
                    <a:pt x="4352" y="4495"/>
                  </a:cubicBezTo>
                  <a:lnTo>
                    <a:pt x="4325" y="4495"/>
                  </a:lnTo>
                  <a:cubicBezTo>
                    <a:pt x="2891" y="4495"/>
                    <a:pt x="1505" y="2983"/>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0"/>
            <p:cNvSpPr/>
            <p:nvPr/>
          </p:nvSpPr>
          <p:spPr>
            <a:xfrm>
              <a:off x="10276155" y="4891271"/>
              <a:ext cx="253509" cy="135636"/>
            </a:xfrm>
            <a:custGeom>
              <a:rect b="b" l="l" r="r" t="t"/>
              <a:pathLst>
                <a:path extrusionOk="0" h="4719" w="8820">
                  <a:moveTo>
                    <a:pt x="205" y="1"/>
                  </a:moveTo>
                  <a:lnTo>
                    <a:pt x="1" y="89"/>
                  </a:lnTo>
                  <a:cubicBezTo>
                    <a:pt x="1341" y="3163"/>
                    <a:pt x="2796" y="4719"/>
                    <a:pt x="4325" y="4719"/>
                  </a:cubicBezTo>
                  <a:lnTo>
                    <a:pt x="4357" y="4719"/>
                  </a:lnTo>
                  <a:cubicBezTo>
                    <a:pt x="6939" y="4682"/>
                    <a:pt x="8744" y="274"/>
                    <a:pt x="8820" y="87"/>
                  </a:cubicBezTo>
                  <a:lnTo>
                    <a:pt x="8613" y="3"/>
                  </a:lnTo>
                  <a:cubicBezTo>
                    <a:pt x="8596" y="47"/>
                    <a:pt x="6789" y="4461"/>
                    <a:pt x="4355" y="4495"/>
                  </a:cubicBezTo>
                  <a:lnTo>
                    <a:pt x="4325" y="4495"/>
                  </a:lnTo>
                  <a:cubicBezTo>
                    <a:pt x="2892" y="4495"/>
                    <a:pt x="1505" y="2983"/>
                    <a:pt x="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0"/>
            <p:cNvSpPr/>
            <p:nvPr/>
          </p:nvSpPr>
          <p:spPr>
            <a:xfrm>
              <a:off x="5513178" y="4871496"/>
              <a:ext cx="46735" cy="271674"/>
            </a:xfrm>
            <a:custGeom>
              <a:rect b="b" l="l" r="r" t="t"/>
              <a:pathLst>
                <a:path extrusionOk="0" h="9452" w="1626">
                  <a:moveTo>
                    <a:pt x="815" y="0"/>
                  </a:moveTo>
                  <a:cubicBezTo>
                    <a:pt x="404" y="0"/>
                    <a:pt x="70" y="332"/>
                    <a:pt x="70" y="743"/>
                  </a:cubicBezTo>
                  <a:cubicBezTo>
                    <a:pt x="70" y="885"/>
                    <a:pt x="121" y="1011"/>
                    <a:pt x="190" y="1121"/>
                  </a:cubicBezTo>
                  <a:lnTo>
                    <a:pt x="158" y="1121"/>
                  </a:lnTo>
                  <a:cubicBezTo>
                    <a:pt x="72" y="1121"/>
                    <a:pt x="1" y="1193"/>
                    <a:pt x="1" y="1279"/>
                  </a:cubicBezTo>
                  <a:cubicBezTo>
                    <a:pt x="1" y="1365"/>
                    <a:pt x="72" y="1436"/>
                    <a:pt x="158" y="1436"/>
                  </a:cubicBezTo>
                  <a:lnTo>
                    <a:pt x="318" y="1436"/>
                  </a:lnTo>
                  <a:lnTo>
                    <a:pt x="318" y="9451"/>
                  </a:lnTo>
                  <a:lnTo>
                    <a:pt x="1309" y="9451"/>
                  </a:lnTo>
                  <a:lnTo>
                    <a:pt x="1309" y="1436"/>
                  </a:lnTo>
                  <a:lnTo>
                    <a:pt x="1471" y="1436"/>
                  </a:lnTo>
                  <a:cubicBezTo>
                    <a:pt x="1557" y="1436"/>
                    <a:pt x="1626" y="1365"/>
                    <a:pt x="1626" y="1279"/>
                  </a:cubicBezTo>
                  <a:cubicBezTo>
                    <a:pt x="1626" y="1193"/>
                    <a:pt x="1557" y="1121"/>
                    <a:pt x="1471" y="1121"/>
                  </a:cubicBezTo>
                  <a:lnTo>
                    <a:pt x="1439" y="1121"/>
                  </a:lnTo>
                  <a:cubicBezTo>
                    <a:pt x="1508" y="1011"/>
                    <a:pt x="1557" y="885"/>
                    <a:pt x="1557" y="743"/>
                  </a:cubicBezTo>
                  <a:cubicBezTo>
                    <a:pt x="1557" y="332"/>
                    <a:pt x="1225" y="0"/>
                    <a:pt x="8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0"/>
            <p:cNvSpPr/>
            <p:nvPr/>
          </p:nvSpPr>
          <p:spPr>
            <a:xfrm>
              <a:off x="5760794" y="4871496"/>
              <a:ext cx="46735" cy="271674"/>
            </a:xfrm>
            <a:custGeom>
              <a:rect b="b" l="l" r="r" t="t"/>
              <a:pathLst>
                <a:path extrusionOk="0" h="9452" w="1626">
                  <a:moveTo>
                    <a:pt x="812" y="0"/>
                  </a:moveTo>
                  <a:cubicBezTo>
                    <a:pt x="402" y="0"/>
                    <a:pt x="70" y="332"/>
                    <a:pt x="70" y="743"/>
                  </a:cubicBezTo>
                  <a:cubicBezTo>
                    <a:pt x="70" y="885"/>
                    <a:pt x="119" y="1011"/>
                    <a:pt x="188" y="1121"/>
                  </a:cubicBezTo>
                  <a:lnTo>
                    <a:pt x="156" y="1121"/>
                  </a:lnTo>
                  <a:cubicBezTo>
                    <a:pt x="70" y="1121"/>
                    <a:pt x="1" y="1193"/>
                    <a:pt x="1" y="1279"/>
                  </a:cubicBezTo>
                  <a:cubicBezTo>
                    <a:pt x="1" y="1365"/>
                    <a:pt x="70" y="1436"/>
                    <a:pt x="156" y="1436"/>
                  </a:cubicBezTo>
                  <a:lnTo>
                    <a:pt x="318" y="1436"/>
                  </a:lnTo>
                  <a:lnTo>
                    <a:pt x="318" y="9451"/>
                  </a:lnTo>
                  <a:lnTo>
                    <a:pt x="1309" y="9451"/>
                  </a:lnTo>
                  <a:lnTo>
                    <a:pt x="1309" y="1436"/>
                  </a:lnTo>
                  <a:lnTo>
                    <a:pt x="1469" y="1436"/>
                  </a:lnTo>
                  <a:cubicBezTo>
                    <a:pt x="1555" y="1436"/>
                    <a:pt x="1626" y="1365"/>
                    <a:pt x="1626" y="1279"/>
                  </a:cubicBezTo>
                  <a:cubicBezTo>
                    <a:pt x="1626" y="1193"/>
                    <a:pt x="1555" y="1121"/>
                    <a:pt x="1469" y="1121"/>
                  </a:cubicBezTo>
                  <a:lnTo>
                    <a:pt x="1437" y="1121"/>
                  </a:lnTo>
                  <a:cubicBezTo>
                    <a:pt x="1505" y="1011"/>
                    <a:pt x="1557" y="885"/>
                    <a:pt x="1557" y="743"/>
                  </a:cubicBezTo>
                  <a:cubicBezTo>
                    <a:pt x="1557" y="332"/>
                    <a:pt x="1223"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0"/>
            <p:cNvSpPr/>
            <p:nvPr/>
          </p:nvSpPr>
          <p:spPr>
            <a:xfrm>
              <a:off x="6008354" y="4871496"/>
              <a:ext cx="46735" cy="271674"/>
            </a:xfrm>
            <a:custGeom>
              <a:rect b="b" l="l" r="r" t="t"/>
              <a:pathLst>
                <a:path extrusionOk="0" h="9452" w="1626">
                  <a:moveTo>
                    <a:pt x="814" y="0"/>
                  </a:moveTo>
                  <a:cubicBezTo>
                    <a:pt x="404" y="0"/>
                    <a:pt x="69" y="332"/>
                    <a:pt x="69" y="743"/>
                  </a:cubicBezTo>
                  <a:cubicBezTo>
                    <a:pt x="69" y="885"/>
                    <a:pt x="121" y="1011"/>
                    <a:pt x="187" y="1121"/>
                  </a:cubicBezTo>
                  <a:lnTo>
                    <a:pt x="158" y="1121"/>
                  </a:lnTo>
                  <a:cubicBezTo>
                    <a:pt x="72" y="1121"/>
                    <a:pt x="0" y="1193"/>
                    <a:pt x="0" y="1279"/>
                  </a:cubicBezTo>
                  <a:cubicBezTo>
                    <a:pt x="0" y="1365"/>
                    <a:pt x="72" y="1436"/>
                    <a:pt x="158" y="1436"/>
                  </a:cubicBezTo>
                  <a:lnTo>
                    <a:pt x="318" y="1436"/>
                  </a:lnTo>
                  <a:lnTo>
                    <a:pt x="318" y="9451"/>
                  </a:lnTo>
                  <a:lnTo>
                    <a:pt x="1308" y="9451"/>
                  </a:lnTo>
                  <a:lnTo>
                    <a:pt x="1308" y="1436"/>
                  </a:lnTo>
                  <a:lnTo>
                    <a:pt x="1468" y="1436"/>
                  </a:lnTo>
                  <a:cubicBezTo>
                    <a:pt x="1557" y="1436"/>
                    <a:pt x="1626" y="1365"/>
                    <a:pt x="1626" y="1279"/>
                  </a:cubicBezTo>
                  <a:cubicBezTo>
                    <a:pt x="1626" y="1193"/>
                    <a:pt x="1557" y="1121"/>
                    <a:pt x="1468" y="1121"/>
                  </a:cubicBezTo>
                  <a:lnTo>
                    <a:pt x="1439" y="1121"/>
                  </a:lnTo>
                  <a:cubicBezTo>
                    <a:pt x="1508" y="1011"/>
                    <a:pt x="1557" y="885"/>
                    <a:pt x="1557" y="743"/>
                  </a:cubicBezTo>
                  <a:cubicBezTo>
                    <a:pt x="1557" y="332"/>
                    <a:pt x="1222" y="0"/>
                    <a:pt x="8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0"/>
            <p:cNvSpPr/>
            <p:nvPr/>
          </p:nvSpPr>
          <p:spPr>
            <a:xfrm>
              <a:off x="5533614" y="4891271"/>
              <a:ext cx="253509" cy="135636"/>
            </a:xfrm>
            <a:custGeom>
              <a:rect b="b" l="l" r="r" t="t"/>
              <a:pathLst>
                <a:path extrusionOk="0" h="4719" w="8820">
                  <a:moveTo>
                    <a:pt x="204" y="1"/>
                  </a:moveTo>
                  <a:lnTo>
                    <a:pt x="0" y="89"/>
                  </a:lnTo>
                  <a:cubicBezTo>
                    <a:pt x="1340" y="3163"/>
                    <a:pt x="2796" y="4719"/>
                    <a:pt x="4325" y="4719"/>
                  </a:cubicBezTo>
                  <a:lnTo>
                    <a:pt x="4357" y="4719"/>
                  </a:lnTo>
                  <a:cubicBezTo>
                    <a:pt x="6939" y="4682"/>
                    <a:pt x="8746" y="274"/>
                    <a:pt x="8819" y="87"/>
                  </a:cubicBezTo>
                  <a:lnTo>
                    <a:pt x="8613" y="3"/>
                  </a:lnTo>
                  <a:cubicBezTo>
                    <a:pt x="8596" y="47"/>
                    <a:pt x="6789" y="4461"/>
                    <a:pt x="4354" y="4495"/>
                  </a:cubicBezTo>
                  <a:lnTo>
                    <a:pt x="4325" y="4495"/>
                  </a:lnTo>
                  <a:cubicBezTo>
                    <a:pt x="2892" y="4495"/>
                    <a:pt x="1507" y="2983"/>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0"/>
            <p:cNvSpPr/>
            <p:nvPr/>
          </p:nvSpPr>
          <p:spPr>
            <a:xfrm>
              <a:off x="5781230" y="4891271"/>
              <a:ext cx="253423" cy="135636"/>
            </a:xfrm>
            <a:custGeom>
              <a:rect b="b" l="l" r="r" t="t"/>
              <a:pathLst>
                <a:path extrusionOk="0" h="4719" w="8817">
                  <a:moveTo>
                    <a:pt x="204" y="1"/>
                  </a:moveTo>
                  <a:lnTo>
                    <a:pt x="0" y="89"/>
                  </a:lnTo>
                  <a:cubicBezTo>
                    <a:pt x="1340" y="3163"/>
                    <a:pt x="2793" y="4719"/>
                    <a:pt x="4325" y="4719"/>
                  </a:cubicBezTo>
                  <a:lnTo>
                    <a:pt x="4355" y="4719"/>
                  </a:lnTo>
                  <a:cubicBezTo>
                    <a:pt x="6936" y="4682"/>
                    <a:pt x="8743" y="274"/>
                    <a:pt x="8817" y="87"/>
                  </a:cubicBezTo>
                  <a:lnTo>
                    <a:pt x="8613" y="3"/>
                  </a:lnTo>
                  <a:cubicBezTo>
                    <a:pt x="8593" y="47"/>
                    <a:pt x="6786" y="4461"/>
                    <a:pt x="4352" y="4495"/>
                  </a:cubicBezTo>
                  <a:lnTo>
                    <a:pt x="4325" y="4495"/>
                  </a:lnTo>
                  <a:cubicBezTo>
                    <a:pt x="2892" y="4495"/>
                    <a:pt x="1505" y="2983"/>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0"/>
            <p:cNvSpPr/>
            <p:nvPr/>
          </p:nvSpPr>
          <p:spPr>
            <a:xfrm>
              <a:off x="10352935" y="3275626"/>
              <a:ext cx="293720" cy="730577"/>
            </a:xfrm>
            <a:custGeom>
              <a:rect b="b" l="l" r="r" t="t"/>
              <a:pathLst>
                <a:path extrusionOk="0" h="25418" w="10219">
                  <a:moveTo>
                    <a:pt x="5109" y="0"/>
                  </a:moveTo>
                  <a:cubicBezTo>
                    <a:pt x="2287" y="0"/>
                    <a:pt x="0" y="2287"/>
                    <a:pt x="0" y="5109"/>
                  </a:cubicBezTo>
                  <a:lnTo>
                    <a:pt x="0" y="25417"/>
                  </a:lnTo>
                  <a:lnTo>
                    <a:pt x="10218" y="25417"/>
                  </a:lnTo>
                  <a:lnTo>
                    <a:pt x="10218" y="5109"/>
                  </a:lnTo>
                  <a:cubicBezTo>
                    <a:pt x="10218" y="2287"/>
                    <a:pt x="7929" y="0"/>
                    <a:pt x="51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0"/>
            <p:cNvSpPr/>
            <p:nvPr/>
          </p:nvSpPr>
          <p:spPr>
            <a:xfrm>
              <a:off x="10345712" y="3265710"/>
              <a:ext cx="313494" cy="750380"/>
            </a:xfrm>
            <a:custGeom>
              <a:rect b="b" l="l" r="r" t="t"/>
              <a:pathLst>
                <a:path extrusionOk="0" h="26107" w="10907">
                  <a:moveTo>
                    <a:pt x="5453" y="687"/>
                  </a:moveTo>
                  <a:cubicBezTo>
                    <a:pt x="8082" y="687"/>
                    <a:pt x="10218" y="2826"/>
                    <a:pt x="10218" y="5454"/>
                  </a:cubicBezTo>
                  <a:lnTo>
                    <a:pt x="10218" y="25418"/>
                  </a:lnTo>
                  <a:lnTo>
                    <a:pt x="688" y="25418"/>
                  </a:lnTo>
                  <a:lnTo>
                    <a:pt x="688" y="5454"/>
                  </a:lnTo>
                  <a:cubicBezTo>
                    <a:pt x="688" y="2826"/>
                    <a:pt x="2827" y="687"/>
                    <a:pt x="5453" y="687"/>
                  </a:cubicBezTo>
                  <a:close/>
                  <a:moveTo>
                    <a:pt x="5453" y="1"/>
                  </a:moveTo>
                  <a:cubicBezTo>
                    <a:pt x="2446" y="1"/>
                    <a:pt x="0" y="2447"/>
                    <a:pt x="0" y="5454"/>
                  </a:cubicBezTo>
                  <a:lnTo>
                    <a:pt x="0" y="26107"/>
                  </a:lnTo>
                  <a:lnTo>
                    <a:pt x="10907" y="26107"/>
                  </a:lnTo>
                  <a:lnTo>
                    <a:pt x="10907" y="5454"/>
                  </a:lnTo>
                  <a:cubicBezTo>
                    <a:pt x="10907" y="2447"/>
                    <a:pt x="8460" y="1"/>
                    <a:pt x="54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0"/>
            <p:cNvSpPr/>
            <p:nvPr/>
          </p:nvSpPr>
          <p:spPr>
            <a:xfrm>
              <a:off x="10492557" y="3280196"/>
              <a:ext cx="19804" cy="720632"/>
            </a:xfrm>
            <a:custGeom>
              <a:rect b="b" l="l" r="r" t="t"/>
              <a:pathLst>
                <a:path extrusionOk="0" h="25072" w="689">
                  <a:moveTo>
                    <a:pt x="0" y="1"/>
                  </a:moveTo>
                  <a:lnTo>
                    <a:pt x="0" y="25072"/>
                  </a:lnTo>
                  <a:lnTo>
                    <a:pt x="689" y="25072"/>
                  </a:lnTo>
                  <a:lnTo>
                    <a:pt x="6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0"/>
            <p:cNvSpPr/>
            <p:nvPr/>
          </p:nvSpPr>
          <p:spPr>
            <a:xfrm>
              <a:off x="10364423" y="3528876"/>
              <a:ext cx="277336" cy="19832"/>
            </a:xfrm>
            <a:custGeom>
              <a:rect b="b" l="l" r="r" t="t"/>
              <a:pathLst>
                <a:path extrusionOk="0" h="690" w="9649">
                  <a:moveTo>
                    <a:pt x="1" y="1"/>
                  </a:moveTo>
                  <a:lnTo>
                    <a:pt x="1" y="689"/>
                  </a:lnTo>
                  <a:lnTo>
                    <a:pt x="9648" y="689"/>
                  </a:lnTo>
                  <a:lnTo>
                    <a:pt x="96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0"/>
            <p:cNvSpPr/>
            <p:nvPr/>
          </p:nvSpPr>
          <p:spPr>
            <a:xfrm>
              <a:off x="10364423" y="3755022"/>
              <a:ext cx="277336" cy="19746"/>
            </a:xfrm>
            <a:custGeom>
              <a:rect b="b" l="l" r="r" t="t"/>
              <a:pathLst>
                <a:path extrusionOk="0" h="687" w="9649">
                  <a:moveTo>
                    <a:pt x="1" y="0"/>
                  </a:moveTo>
                  <a:lnTo>
                    <a:pt x="1" y="686"/>
                  </a:lnTo>
                  <a:lnTo>
                    <a:pt x="9648" y="686"/>
                  </a:lnTo>
                  <a:lnTo>
                    <a:pt x="96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6" name="Google Shape;2586;p50"/>
          <p:cNvSpPr/>
          <p:nvPr/>
        </p:nvSpPr>
        <p:spPr>
          <a:xfrm>
            <a:off x="903575" y="627650"/>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0"/>
          <p:cNvSpPr/>
          <p:nvPr/>
        </p:nvSpPr>
        <p:spPr>
          <a:xfrm>
            <a:off x="2115975" y="987936"/>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0"/>
          <p:cNvSpPr/>
          <p:nvPr/>
        </p:nvSpPr>
        <p:spPr>
          <a:xfrm>
            <a:off x="-169324" y="1448313"/>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2" name="Shape 2592"/>
        <p:cNvGrpSpPr/>
        <p:nvPr/>
      </p:nvGrpSpPr>
      <p:grpSpPr>
        <a:xfrm>
          <a:off x="0" y="0"/>
          <a:ext cx="0" cy="0"/>
          <a:chOff x="0" y="0"/>
          <a:chExt cx="0" cy="0"/>
        </a:xfrm>
      </p:grpSpPr>
      <p:sp>
        <p:nvSpPr>
          <p:cNvPr id="2593" name="Google Shape;2593;p51"/>
          <p:cNvSpPr txBox="1"/>
          <p:nvPr>
            <p:ph type="title"/>
          </p:nvPr>
        </p:nvSpPr>
        <p:spPr>
          <a:xfrm>
            <a:off x="715100" y="535000"/>
            <a:ext cx="77139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Festivals and events in Cádiz</a:t>
            </a:r>
            <a:endParaRPr/>
          </a:p>
        </p:txBody>
      </p:sp>
      <p:graphicFrame>
        <p:nvGraphicFramePr>
          <p:cNvPr id="2594" name="Google Shape;2594;p51"/>
          <p:cNvGraphicFramePr/>
          <p:nvPr/>
        </p:nvGraphicFramePr>
        <p:xfrm>
          <a:off x="715100" y="1345325"/>
          <a:ext cx="3000000" cy="3000000"/>
        </p:xfrm>
        <a:graphic>
          <a:graphicData uri="http://schemas.openxmlformats.org/drawingml/2006/table">
            <a:tbl>
              <a:tblPr>
                <a:noFill/>
                <a:tableStyleId>{FBBACE00-B87E-43D8-AB69-58CC3970F6EB}</a:tableStyleId>
              </a:tblPr>
              <a:tblGrid>
                <a:gridCol w="1928475"/>
                <a:gridCol w="1928475"/>
                <a:gridCol w="1928475"/>
                <a:gridCol w="1928475"/>
              </a:tblGrid>
              <a:tr h="609550">
                <a:tc>
                  <a:txBody>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Event date</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Event date</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Event date</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Event date</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977675">
                <a:tc>
                  <a:txBody>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Carnival of Cádiz</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Holy Week / Easter</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Flamenco festivals</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Summer concerts</a:t>
                      </a:r>
                      <a:endParaRPr b="1" sz="2000">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1460525">
                <a:tc>
                  <a:txBody>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 It’s hot and has a poisonous atmosphere</a:t>
                      </a:r>
                      <a:endParaRPr>
                        <a:solidFill>
                          <a:schemeClr val="dk1"/>
                        </a:solidFill>
                        <a:latin typeface="Albert Sans"/>
                        <a:ea typeface="Albert Sans"/>
                        <a:cs typeface="Albert Sans"/>
                        <a:sym typeface="Albert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Earth is the third planet from the Sun and the only one that harbors life in the Solar System</a:t>
                      </a:r>
                      <a:endParaRPr>
                        <a:solidFill>
                          <a:schemeClr val="dk1"/>
                        </a:solidFill>
                        <a:latin typeface="Albert Sans"/>
                        <a:ea typeface="Albert Sans"/>
                        <a:cs typeface="Albert Sans"/>
                        <a:sym typeface="Albert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Saturn is a gas giant and has several rings. It’s composed mostly of hydrogen and helium</a:t>
                      </a:r>
                      <a:endParaRPr>
                        <a:solidFill>
                          <a:schemeClr val="dk1"/>
                        </a:solidFill>
                        <a:latin typeface="Albert Sans"/>
                        <a:ea typeface="Albert Sans"/>
                        <a:cs typeface="Albert Sans"/>
                        <a:sym typeface="Albert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Neptune is the farthest planet from the Sun. It’s also the fourth-largest planet by diameter in the Solar System</a:t>
                      </a:r>
                      <a:endParaRPr>
                        <a:solidFill>
                          <a:schemeClr val="dk1"/>
                        </a:solidFill>
                        <a:latin typeface="Albert Sans"/>
                        <a:ea typeface="Albert Sans"/>
                        <a:cs typeface="Albert Sans"/>
                        <a:sym typeface="Albert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8" name="Shape 2598"/>
        <p:cNvGrpSpPr/>
        <p:nvPr/>
      </p:nvGrpSpPr>
      <p:grpSpPr>
        <a:xfrm>
          <a:off x="0" y="0"/>
          <a:ext cx="0" cy="0"/>
          <a:chOff x="0" y="0"/>
          <a:chExt cx="0" cy="0"/>
        </a:xfrm>
      </p:grpSpPr>
      <p:pic>
        <p:nvPicPr>
          <p:cNvPr id="2599" name="Google Shape;2599;p52"/>
          <p:cNvPicPr preferRelativeResize="0"/>
          <p:nvPr>
            <p:ph idx="2" type="pic"/>
          </p:nvPr>
        </p:nvPicPr>
        <p:blipFill rotWithShape="1">
          <a:blip r:embed="rId3">
            <a:alphaModFix/>
          </a:blip>
          <a:srcRect b="4059" l="0" r="0" t="11545"/>
          <a:stretch/>
        </p:blipFill>
        <p:spPr>
          <a:xfrm>
            <a:off x="0" y="0"/>
            <a:ext cx="9144003" cy="5143501"/>
          </a:xfrm>
          <a:prstGeom prst="rect">
            <a:avLst/>
          </a:prstGeom>
        </p:spPr>
      </p:pic>
      <p:sp>
        <p:nvSpPr>
          <p:cNvPr id="2600" name="Google Shape;2600;p52"/>
          <p:cNvSpPr/>
          <p:nvPr/>
        </p:nvSpPr>
        <p:spPr>
          <a:xfrm>
            <a:off x="309600" y="321000"/>
            <a:ext cx="8524800" cy="4501500"/>
          </a:xfrm>
          <a:prstGeom prst="rect">
            <a:avLst/>
          </a:prstGeom>
          <a:noFill/>
          <a:ln cap="flat" cmpd="sng" w="19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2"/>
          <p:cNvSpPr txBox="1"/>
          <p:nvPr>
            <p:ph type="title"/>
          </p:nvPr>
        </p:nvSpPr>
        <p:spPr>
          <a:xfrm>
            <a:off x="720000" y="40358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5" name="Shape 2605"/>
        <p:cNvGrpSpPr/>
        <p:nvPr/>
      </p:nvGrpSpPr>
      <p:grpSpPr>
        <a:xfrm>
          <a:off x="0" y="0"/>
          <a:ext cx="0" cy="0"/>
          <a:chOff x="0" y="0"/>
          <a:chExt cx="0" cy="0"/>
        </a:xfrm>
      </p:grpSpPr>
      <p:pic>
        <p:nvPicPr>
          <p:cNvPr id="2606" name="Google Shape;2606;p53"/>
          <p:cNvPicPr preferRelativeResize="0"/>
          <p:nvPr>
            <p:ph idx="2" type="pic"/>
          </p:nvPr>
        </p:nvPicPr>
        <p:blipFill rotWithShape="1">
          <a:blip r:embed="rId3">
            <a:alphaModFix/>
          </a:blip>
          <a:srcRect b="0" l="0" r="10" t="0"/>
          <a:stretch/>
        </p:blipFill>
        <p:spPr>
          <a:xfrm flipH="1">
            <a:off x="0" y="75"/>
            <a:ext cx="3428700" cy="5143500"/>
          </a:xfrm>
          <a:prstGeom prst="rect">
            <a:avLst/>
          </a:prstGeom>
        </p:spPr>
      </p:pic>
      <p:sp>
        <p:nvSpPr>
          <p:cNvPr id="2607" name="Google Shape;2607;p53"/>
          <p:cNvSpPr txBox="1"/>
          <p:nvPr>
            <p:ph type="title"/>
          </p:nvPr>
        </p:nvSpPr>
        <p:spPr>
          <a:xfrm>
            <a:off x="4280700" y="532025"/>
            <a:ext cx="4148400" cy="1100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Images always reinforce the concept</a:t>
            </a:r>
            <a:endParaRPr/>
          </a:p>
        </p:txBody>
      </p:sp>
      <p:sp>
        <p:nvSpPr>
          <p:cNvPr id="2608" name="Google Shape;2608;p53"/>
          <p:cNvSpPr txBox="1"/>
          <p:nvPr>
            <p:ph idx="1" type="body"/>
          </p:nvPr>
        </p:nvSpPr>
        <p:spPr>
          <a:xfrm>
            <a:off x="4280700" y="1632425"/>
            <a:ext cx="4148400" cy="82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grpSp>
        <p:nvGrpSpPr>
          <p:cNvPr id="2609" name="Google Shape;2609;p53"/>
          <p:cNvGrpSpPr/>
          <p:nvPr/>
        </p:nvGrpSpPr>
        <p:grpSpPr>
          <a:xfrm>
            <a:off x="7934910" y="3258669"/>
            <a:ext cx="1209091" cy="1884839"/>
            <a:chOff x="9555263" y="3630600"/>
            <a:chExt cx="759050" cy="1183275"/>
          </a:xfrm>
        </p:grpSpPr>
        <p:sp>
          <p:nvSpPr>
            <p:cNvPr id="2610" name="Google Shape;2610;p53"/>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3"/>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3"/>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3"/>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3"/>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3"/>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3"/>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3"/>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3"/>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3"/>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3"/>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3"/>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3"/>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3"/>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3"/>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5" name="Google Shape;2625;p53"/>
          <p:cNvGrpSpPr/>
          <p:nvPr/>
        </p:nvGrpSpPr>
        <p:grpSpPr>
          <a:xfrm flipH="1">
            <a:off x="6895006" y="3595197"/>
            <a:ext cx="993217" cy="1548315"/>
            <a:chOff x="9555263" y="3630600"/>
            <a:chExt cx="759050" cy="1183275"/>
          </a:xfrm>
        </p:grpSpPr>
        <p:sp>
          <p:nvSpPr>
            <p:cNvPr id="2626" name="Google Shape;2626;p53"/>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3"/>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3"/>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3"/>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3"/>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3"/>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3"/>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3"/>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3"/>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3"/>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3"/>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3"/>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3"/>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3"/>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3"/>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1" name="Google Shape;2641;p53"/>
          <p:cNvSpPr/>
          <p:nvPr/>
        </p:nvSpPr>
        <p:spPr>
          <a:xfrm>
            <a:off x="6297625" y="2893462"/>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3"/>
          <p:cNvSpPr/>
          <p:nvPr/>
        </p:nvSpPr>
        <p:spPr>
          <a:xfrm>
            <a:off x="5008700" y="3539661"/>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6" name="Shape 2646"/>
        <p:cNvGrpSpPr/>
        <p:nvPr/>
      </p:nvGrpSpPr>
      <p:grpSpPr>
        <a:xfrm>
          <a:off x="0" y="0"/>
          <a:ext cx="0" cy="0"/>
          <a:chOff x="0" y="0"/>
          <a:chExt cx="0" cy="0"/>
        </a:xfrm>
      </p:grpSpPr>
      <p:sp>
        <p:nvSpPr>
          <p:cNvPr id="2647" name="Google Shape;2647;p54"/>
          <p:cNvSpPr txBox="1"/>
          <p:nvPr>
            <p:ph type="title"/>
          </p:nvPr>
        </p:nvSpPr>
        <p:spPr>
          <a:xfrm>
            <a:off x="715100" y="748700"/>
            <a:ext cx="4806300" cy="1408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150,000</a:t>
            </a:r>
            <a:endParaRPr/>
          </a:p>
        </p:txBody>
      </p:sp>
      <p:sp>
        <p:nvSpPr>
          <p:cNvPr id="2648" name="Google Shape;2648;p54"/>
          <p:cNvSpPr txBox="1"/>
          <p:nvPr>
            <p:ph idx="1" type="subTitle"/>
          </p:nvPr>
        </p:nvSpPr>
        <p:spPr>
          <a:xfrm>
            <a:off x="715100" y="2157225"/>
            <a:ext cx="4806300" cy="43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Big numbers catch your audience’s attention</a:t>
            </a:r>
            <a:endParaRPr/>
          </a:p>
        </p:txBody>
      </p:sp>
      <p:grpSp>
        <p:nvGrpSpPr>
          <p:cNvPr id="2649" name="Google Shape;2649;p54"/>
          <p:cNvGrpSpPr/>
          <p:nvPr/>
        </p:nvGrpSpPr>
        <p:grpSpPr>
          <a:xfrm flipH="1">
            <a:off x="-9" y="1078923"/>
            <a:ext cx="10450872" cy="4675042"/>
            <a:chOff x="-1306876" y="1078919"/>
            <a:chExt cx="10450872" cy="4675042"/>
          </a:xfrm>
        </p:grpSpPr>
        <p:sp>
          <p:nvSpPr>
            <p:cNvPr id="2650" name="Google Shape;2650;p54"/>
            <p:cNvSpPr/>
            <p:nvPr/>
          </p:nvSpPr>
          <p:spPr>
            <a:xfrm>
              <a:off x="-38100" y="4031639"/>
              <a:ext cx="9182097" cy="1112216"/>
            </a:xfrm>
            <a:custGeom>
              <a:rect b="b" l="l" r="r" t="t"/>
              <a:pathLst>
                <a:path extrusionOk="0" h="46107" w="134551">
                  <a:moveTo>
                    <a:pt x="0" y="1"/>
                  </a:moveTo>
                  <a:lnTo>
                    <a:pt x="0" y="46106"/>
                  </a:lnTo>
                  <a:lnTo>
                    <a:pt x="134550" y="46106"/>
                  </a:lnTo>
                  <a:lnTo>
                    <a:pt x="1345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38100" y="4136975"/>
              <a:ext cx="9182097" cy="1009349"/>
            </a:xfrm>
            <a:custGeom>
              <a:rect b="b" l="l" r="r" t="t"/>
              <a:pathLst>
                <a:path extrusionOk="0" h="45242" w="134551">
                  <a:moveTo>
                    <a:pt x="20878" y="0"/>
                  </a:moveTo>
                  <a:cubicBezTo>
                    <a:pt x="19821" y="0"/>
                    <a:pt x="19998" y="189"/>
                    <a:pt x="18433" y="227"/>
                  </a:cubicBezTo>
                  <a:cubicBezTo>
                    <a:pt x="16010" y="286"/>
                    <a:pt x="0" y="1245"/>
                    <a:pt x="0" y="1245"/>
                  </a:cubicBezTo>
                  <a:lnTo>
                    <a:pt x="0" y="45241"/>
                  </a:lnTo>
                  <a:lnTo>
                    <a:pt x="134550" y="45241"/>
                  </a:lnTo>
                  <a:lnTo>
                    <a:pt x="134550" y="227"/>
                  </a:lnTo>
                  <a:cubicBezTo>
                    <a:pt x="134550" y="227"/>
                    <a:pt x="106185" y="699"/>
                    <a:pt x="102472" y="699"/>
                  </a:cubicBezTo>
                  <a:cubicBezTo>
                    <a:pt x="102444" y="699"/>
                    <a:pt x="102418" y="699"/>
                    <a:pt x="102393" y="699"/>
                  </a:cubicBezTo>
                  <a:cubicBezTo>
                    <a:pt x="99028" y="692"/>
                    <a:pt x="94993" y="437"/>
                    <a:pt x="89880" y="227"/>
                  </a:cubicBezTo>
                  <a:cubicBezTo>
                    <a:pt x="88692" y="178"/>
                    <a:pt x="87679" y="156"/>
                    <a:pt x="86773" y="156"/>
                  </a:cubicBezTo>
                  <a:cubicBezTo>
                    <a:pt x="83775" y="156"/>
                    <a:pt x="81945" y="395"/>
                    <a:pt x="78845" y="699"/>
                  </a:cubicBezTo>
                  <a:cubicBezTo>
                    <a:pt x="74810" y="1096"/>
                    <a:pt x="74944" y="975"/>
                    <a:pt x="67552" y="1245"/>
                  </a:cubicBezTo>
                  <a:cubicBezTo>
                    <a:pt x="66253" y="1292"/>
                    <a:pt x="64829" y="1310"/>
                    <a:pt x="63337" y="1310"/>
                  </a:cubicBezTo>
                  <a:cubicBezTo>
                    <a:pt x="58399" y="1310"/>
                    <a:pt x="52716" y="1112"/>
                    <a:pt x="48354" y="1112"/>
                  </a:cubicBezTo>
                  <a:cubicBezTo>
                    <a:pt x="46531" y="1112"/>
                    <a:pt x="44939" y="1147"/>
                    <a:pt x="43729" y="1245"/>
                  </a:cubicBezTo>
                  <a:cubicBezTo>
                    <a:pt x="42323" y="1358"/>
                    <a:pt x="41347" y="1397"/>
                    <a:pt x="40596" y="1397"/>
                  </a:cubicBezTo>
                  <a:cubicBezTo>
                    <a:pt x="39000" y="1397"/>
                    <a:pt x="38427" y="1222"/>
                    <a:pt x="36926" y="1222"/>
                  </a:cubicBezTo>
                  <a:cubicBezTo>
                    <a:pt x="36632" y="1222"/>
                    <a:pt x="36304" y="1229"/>
                    <a:pt x="35925" y="1245"/>
                  </a:cubicBezTo>
                  <a:cubicBezTo>
                    <a:pt x="35641" y="1257"/>
                    <a:pt x="35356" y="1262"/>
                    <a:pt x="35069" y="1262"/>
                  </a:cubicBezTo>
                  <a:cubicBezTo>
                    <a:pt x="32091" y="1262"/>
                    <a:pt x="28882" y="664"/>
                    <a:pt x="24218" y="227"/>
                  </a:cubicBezTo>
                  <a:cubicBezTo>
                    <a:pt x="22408" y="57"/>
                    <a:pt x="21458" y="0"/>
                    <a:pt x="208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409112" y="4590010"/>
              <a:ext cx="6083205" cy="399287"/>
            </a:xfrm>
            <a:custGeom>
              <a:rect b="b" l="l" r="r" t="t"/>
              <a:pathLst>
                <a:path extrusionOk="0" h="5851" w="89141">
                  <a:moveTo>
                    <a:pt x="0" y="0"/>
                  </a:moveTo>
                  <a:lnTo>
                    <a:pt x="0" y="5530"/>
                  </a:lnTo>
                  <a:cubicBezTo>
                    <a:pt x="0" y="5530"/>
                    <a:pt x="862" y="5460"/>
                    <a:pt x="2636" y="5460"/>
                  </a:cubicBezTo>
                  <a:cubicBezTo>
                    <a:pt x="3995" y="5460"/>
                    <a:pt x="5890" y="5501"/>
                    <a:pt x="8342" y="5646"/>
                  </a:cubicBezTo>
                  <a:cubicBezTo>
                    <a:pt x="10844" y="5794"/>
                    <a:pt x="13371" y="5851"/>
                    <a:pt x="15994" y="5851"/>
                  </a:cubicBezTo>
                  <a:cubicBezTo>
                    <a:pt x="19297" y="5851"/>
                    <a:pt x="22752" y="5760"/>
                    <a:pt x="26496" y="5646"/>
                  </a:cubicBezTo>
                  <a:cubicBezTo>
                    <a:pt x="33211" y="5441"/>
                    <a:pt x="32024" y="4100"/>
                    <a:pt x="35119" y="3501"/>
                  </a:cubicBezTo>
                  <a:cubicBezTo>
                    <a:pt x="35522" y="3422"/>
                    <a:pt x="35858" y="3388"/>
                    <a:pt x="36151" y="3388"/>
                  </a:cubicBezTo>
                  <a:cubicBezTo>
                    <a:pt x="38086" y="3388"/>
                    <a:pt x="38063" y="4882"/>
                    <a:pt x="42352" y="4882"/>
                  </a:cubicBezTo>
                  <a:cubicBezTo>
                    <a:pt x="42386" y="4882"/>
                    <a:pt x="42419" y="4882"/>
                    <a:pt x="42453" y="4881"/>
                  </a:cubicBezTo>
                  <a:cubicBezTo>
                    <a:pt x="43491" y="4876"/>
                    <a:pt x="44889" y="4874"/>
                    <a:pt x="46489" y="4874"/>
                  </a:cubicBezTo>
                  <a:cubicBezTo>
                    <a:pt x="50986" y="4874"/>
                    <a:pt x="57080" y="4889"/>
                    <a:pt x="61260" y="4889"/>
                  </a:cubicBezTo>
                  <a:cubicBezTo>
                    <a:pt x="62831" y="4889"/>
                    <a:pt x="64131" y="4887"/>
                    <a:pt x="64975" y="4881"/>
                  </a:cubicBezTo>
                  <a:cubicBezTo>
                    <a:pt x="68863" y="4856"/>
                    <a:pt x="71043" y="3696"/>
                    <a:pt x="73853" y="3501"/>
                  </a:cubicBezTo>
                  <a:cubicBezTo>
                    <a:pt x="76664" y="3303"/>
                    <a:pt x="80327" y="3562"/>
                    <a:pt x="84734" y="3144"/>
                  </a:cubicBezTo>
                  <a:cubicBezTo>
                    <a:pt x="89140" y="2725"/>
                    <a:pt x="87861" y="1544"/>
                    <a:pt x="86381" y="1142"/>
                  </a:cubicBezTo>
                  <a:cubicBezTo>
                    <a:pt x="86081" y="1060"/>
                    <a:pt x="85831" y="1033"/>
                    <a:pt x="85593" y="1033"/>
                  </a:cubicBezTo>
                  <a:cubicBezTo>
                    <a:pt x="85148" y="1033"/>
                    <a:pt x="84743" y="1127"/>
                    <a:pt x="84131" y="1127"/>
                  </a:cubicBezTo>
                  <a:cubicBezTo>
                    <a:pt x="83453" y="1127"/>
                    <a:pt x="82522" y="1012"/>
                    <a:pt x="81000" y="531"/>
                  </a:cubicBezTo>
                  <a:cubicBezTo>
                    <a:pt x="79727" y="129"/>
                    <a:pt x="77985" y="0"/>
                    <a:pt x="76009" y="0"/>
                  </a:cubicBezTo>
                  <a:cubicBezTo>
                    <a:pt x="72534" y="0"/>
                    <a:pt x="68334" y="397"/>
                    <a:pt x="64689" y="397"/>
                  </a:cubicBezTo>
                  <a:cubicBezTo>
                    <a:pt x="64490" y="397"/>
                    <a:pt x="64292" y="396"/>
                    <a:pt x="64096" y="393"/>
                  </a:cubicBezTo>
                  <a:cubicBezTo>
                    <a:pt x="63605" y="387"/>
                    <a:pt x="63133" y="384"/>
                    <a:pt x="62676" y="384"/>
                  </a:cubicBezTo>
                  <a:cubicBezTo>
                    <a:pt x="59342" y="384"/>
                    <a:pt x="56845" y="531"/>
                    <a:pt x="54197" y="531"/>
                  </a:cubicBezTo>
                  <a:cubicBezTo>
                    <a:pt x="52910" y="531"/>
                    <a:pt x="51586" y="496"/>
                    <a:pt x="50114" y="393"/>
                  </a:cubicBezTo>
                  <a:cubicBezTo>
                    <a:pt x="47878" y="237"/>
                    <a:pt x="46578" y="182"/>
                    <a:pt x="45230" y="182"/>
                  </a:cubicBezTo>
                  <a:cubicBezTo>
                    <a:pt x="43614" y="182"/>
                    <a:pt x="41929" y="260"/>
                    <a:pt x="38481" y="333"/>
                  </a:cubicBezTo>
                  <a:cubicBezTo>
                    <a:pt x="37688" y="350"/>
                    <a:pt x="36489" y="358"/>
                    <a:pt x="34997" y="358"/>
                  </a:cubicBezTo>
                  <a:cubicBezTo>
                    <a:pt x="24597" y="358"/>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6246943" y="4136987"/>
              <a:ext cx="2896921" cy="1616974"/>
            </a:xfrm>
            <a:custGeom>
              <a:rect b="b" l="l" r="r" t="t"/>
              <a:pathLst>
                <a:path extrusionOk="0" h="29962" w="53679">
                  <a:moveTo>
                    <a:pt x="53678" y="1"/>
                  </a:moveTo>
                  <a:cubicBezTo>
                    <a:pt x="53678" y="1"/>
                    <a:pt x="15607" y="211"/>
                    <a:pt x="11070" y="1019"/>
                  </a:cubicBezTo>
                  <a:cubicBezTo>
                    <a:pt x="6531" y="1825"/>
                    <a:pt x="6310" y="5996"/>
                    <a:pt x="4871" y="6130"/>
                  </a:cubicBezTo>
                  <a:cubicBezTo>
                    <a:pt x="3432" y="6266"/>
                    <a:pt x="3432" y="6846"/>
                    <a:pt x="2657" y="7429"/>
                  </a:cubicBezTo>
                  <a:cubicBezTo>
                    <a:pt x="1883" y="8015"/>
                    <a:pt x="2436" y="8346"/>
                    <a:pt x="1218" y="9055"/>
                  </a:cubicBezTo>
                  <a:cubicBezTo>
                    <a:pt x="1" y="9763"/>
                    <a:pt x="111" y="12724"/>
                    <a:pt x="1218" y="13532"/>
                  </a:cubicBezTo>
                  <a:cubicBezTo>
                    <a:pt x="2325" y="14338"/>
                    <a:pt x="2880" y="14999"/>
                    <a:pt x="3543" y="16621"/>
                  </a:cubicBezTo>
                  <a:cubicBezTo>
                    <a:pt x="4208" y="18241"/>
                    <a:pt x="5647" y="20123"/>
                    <a:pt x="7748" y="21200"/>
                  </a:cubicBezTo>
                  <a:cubicBezTo>
                    <a:pt x="9852" y="22278"/>
                    <a:pt x="10626" y="22008"/>
                    <a:pt x="11401" y="23017"/>
                  </a:cubicBezTo>
                  <a:cubicBezTo>
                    <a:pt x="12177" y="24026"/>
                    <a:pt x="13282" y="24733"/>
                    <a:pt x="16159" y="25590"/>
                  </a:cubicBezTo>
                  <a:cubicBezTo>
                    <a:pt x="19038" y="26449"/>
                    <a:pt x="21472" y="26851"/>
                    <a:pt x="23244" y="27929"/>
                  </a:cubicBezTo>
                  <a:cubicBezTo>
                    <a:pt x="25014" y="29005"/>
                    <a:pt x="26342" y="29005"/>
                    <a:pt x="28777" y="29140"/>
                  </a:cubicBezTo>
                  <a:cubicBezTo>
                    <a:pt x="30731" y="29247"/>
                    <a:pt x="33397" y="29961"/>
                    <a:pt x="36318" y="29961"/>
                  </a:cubicBezTo>
                  <a:cubicBezTo>
                    <a:pt x="37038" y="29961"/>
                    <a:pt x="37773" y="29918"/>
                    <a:pt x="38516" y="29812"/>
                  </a:cubicBezTo>
                  <a:cubicBezTo>
                    <a:pt x="41392" y="29401"/>
                    <a:pt x="42781" y="29225"/>
                    <a:pt x="44708" y="29225"/>
                  </a:cubicBezTo>
                  <a:cubicBezTo>
                    <a:pt x="45303" y="29225"/>
                    <a:pt x="45949" y="29242"/>
                    <a:pt x="46706" y="29274"/>
                  </a:cubicBezTo>
                  <a:cubicBezTo>
                    <a:pt x="49917" y="29408"/>
                    <a:pt x="53678" y="29408"/>
                    <a:pt x="53678" y="29408"/>
                  </a:cubicBezTo>
                  <a:lnTo>
                    <a:pt x="53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6467940" y="4158088"/>
              <a:ext cx="2675925" cy="1412060"/>
            </a:xfrm>
            <a:custGeom>
              <a:rect b="b" l="l" r="r" t="t"/>
              <a:pathLst>
                <a:path extrusionOk="0" h="26165" w="49584">
                  <a:moveTo>
                    <a:pt x="20149" y="1"/>
                  </a:moveTo>
                  <a:cubicBezTo>
                    <a:pt x="20127" y="1"/>
                    <a:pt x="20104" y="2"/>
                    <a:pt x="20082" y="3"/>
                  </a:cubicBezTo>
                  <a:lnTo>
                    <a:pt x="20082" y="3"/>
                  </a:lnTo>
                  <a:lnTo>
                    <a:pt x="20149" y="1"/>
                  </a:lnTo>
                  <a:close/>
                  <a:moveTo>
                    <a:pt x="20082" y="3"/>
                  </a:moveTo>
                  <a:lnTo>
                    <a:pt x="18040" y="55"/>
                  </a:lnTo>
                  <a:lnTo>
                    <a:pt x="18042" y="55"/>
                  </a:lnTo>
                  <a:cubicBezTo>
                    <a:pt x="18042" y="55"/>
                    <a:pt x="10847" y="762"/>
                    <a:pt x="8413" y="1704"/>
                  </a:cubicBezTo>
                  <a:cubicBezTo>
                    <a:pt x="5978" y="2646"/>
                    <a:pt x="5313" y="2646"/>
                    <a:pt x="4650" y="3453"/>
                  </a:cubicBezTo>
                  <a:cubicBezTo>
                    <a:pt x="3985" y="4259"/>
                    <a:pt x="3653" y="6098"/>
                    <a:pt x="2546" y="6390"/>
                  </a:cubicBezTo>
                  <a:cubicBezTo>
                    <a:pt x="1439" y="6681"/>
                    <a:pt x="1" y="8439"/>
                    <a:pt x="997" y="11664"/>
                  </a:cubicBezTo>
                  <a:cubicBezTo>
                    <a:pt x="1994" y="14889"/>
                    <a:pt x="1218" y="15966"/>
                    <a:pt x="3543" y="17714"/>
                  </a:cubicBezTo>
                  <a:cubicBezTo>
                    <a:pt x="5867" y="19464"/>
                    <a:pt x="7192" y="19598"/>
                    <a:pt x="9352" y="20809"/>
                  </a:cubicBezTo>
                  <a:cubicBezTo>
                    <a:pt x="11512" y="22021"/>
                    <a:pt x="14499" y="21887"/>
                    <a:pt x="16714" y="22626"/>
                  </a:cubicBezTo>
                  <a:cubicBezTo>
                    <a:pt x="18926" y="23365"/>
                    <a:pt x="17598" y="23532"/>
                    <a:pt x="24128" y="24257"/>
                  </a:cubicBezTo>
                  <a:cubicBezTo>
                    <a:pt x="29956" y="24902"/>
                    <a:pt x="30054" y="25212"/>
                    <a:pt x="31581" y="25212"/>
                  </a:cubicBezTo>
                  <a:cubicBezTo>
                    <a:pt x="31765" y="25212"/>
                    <a:pt x="31969" y="25208"/>
                    <a:pt x="32207" y="25199"/>
                  </a:cubicBezTo>
                  <a:cubicBezTo>
                    <a:pt x="33347" y="25156"/>
                    <a:pt x="34310" y="25098"/>
                    <a:pt x="35249" y="25098"/>
                  </a:cubicBezTo>
                  <a:cubicBezTo>
                    <a:pt x="36133" y="25098"/>
                    <a:pt x="36996" y="25150"/>
                    <a:pt x="37963" y="25315"/>
                  </a:cubicBezTo>
                  <a:cubicBezTo>
                    <a:pt x="39955" y="25654"/>
                    <a:pt x="41504" y="26092"/>
                    <a:pt x="44160" y="26143"/>
                  </a:cubicBezTo>
                  <a:cubicBezTo>
                    <a:pt x="45046" y="26159"/>
                    <a:pt x="45943" y="26165"/>
                    <a:pt x="46747" y="26165"/>
                  </a:cubicBezTo>
                  <a:cubicBezTo>
                    <a:pt x="48353" y="26165"/>
                    <a:pt x="49583" y="26143"/>
                    <a:pt x="49583" y="26143"/>
                  </a:cubicBezTo>
                  <a:lnTo>
                    <a:pt x="49583" y="24532"/>
                  </a:lnTo>
                  <a:cubicBezTo>
                    <a:pt x="49583" y="24532"/>
                    <a:pt x="48255" y="24353"/>
                    <a:pt x="46189" y="24262"/>
                  </a:cubicBezTo>
                  <a:cubicBezTo>
                    <a:pt x="46089" y="24258"/>
                    <a:pt x="45991" y="24256"/>
                    <a:pt x="45893" y="24256"/>
                  </a:cubicBezTo>
                  <a:cubicBezTo>
                    <a:pt x="44709" y="24256"/>
                    <a:pt x="43731" y="24551"/>
                    <a:pt x="42993" y="24551"/>
                  </a:cubicBezTo>
                  <a:cubicBezTo>
                    <a:pt x="42540" y="24551"/>
                    <a:pt x="42176" y="24440"/>
                    <a:pt x="41910" y="24083"/>
                  </a:cubicBezTo>
                  <a:cubicBezTo>
                    <a:pt x="41334" y="23314"/>
                    <a:pt x="41612" y="23036"/>
                    <a:pt x="40780" y="23036"/>
                  </a:cubicBezTo>
                  <a:cubicBezTo>
                    <a:pt x="40546" y="23036"/>
                    <a:pt x="40224" y="23058"/>
                    <a:pt x="39770" y="23097"/>
                  </a:cubicBezTo>
                  <a:cubicBezTo>
                    <a:pt x="37932" y="23257"/>
                    <a:pt x="36853" y="24126"/>
                    <a:pt x="32638" y="24126"/>
                  </a:cubicBezTo>
                  <a:cubicBezTo>
                    <a:pt x="32114" y="24126"/>
                    <a:pt x="31543" y="24113"/>
                    <a:pt x="30915" y="24083"/>
                  </a:cubicBezTo>
                  <a:cubicBezTo>
                    <a:pt x="25235" y="23815"/>
                    <a:pt x="20292" y="23277"/>
                    <a:pt x="18815" y="22648"/>
                  </a:cubicBezTo>
                  <a:cubicBezTo>
                    <a:pt x="17340" y="22021"/>
                    <a:pt x="11584" y="21124"/>
                    <a:pt x="9372" y="19778"/>
                  </a:cubicBezTo>
                  <a:cubicBezTo>
                    <a:pt x="7158" y="18432"/>
                    <a:pt x="3911" y="17266"/>
                    <a:pt x="2805" y="13500"/>
                  </a:cubicBezTo>
                  <a:cubicBezTo>
                    <a:pt x="1698" y="9731"/>
                    <a:pt x="3026" y="6861"/>
                    <a:pt x="4650" y="5739"/>
                  </a:cubicBezTo>
                  <a:cubicBezTo>
                    <a:pt x="6272" y="4618"/>
                    <a:pt x="4722" y="3541"/>
                    <a:pt x="8486" y="2914"/>
                  </a:cubicBezTo>
                  <a:cubicBezTo>
                    <a:pt x="12225" y="2290"/>
                    <a:pt x="16559" y="106"/>
                    <a:pt x="20082" y="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6559576" y="4158088"/>
              <a:ext cx="2584288" cy="1325010"/>
            </a:xfrm>
            <a:custGeom>
              <a:rect b="b" l="l" r="r" t="t"/>
              <a:pathLst>
                <a:path extrusionOk="0" h="24552" w="47886">
                  <a:moveTo>
                    <a:pt x="18451" y="1"/>
                  </a:moveTo>
                  <a:cubicBezTo>
                    <a:pt x="14916" y="79"/>
                    <a:pt x="10551" y="2286"/>
                    <a:pt x="6788" y="2914"/>
                  </a:cubicBezTo>
                  <a:cubicBezTo>
                    <a:pt x="3026" y="3543"/>
                    <a:pt x="4575" y="4619"/>
                    <a:pt x="2952" y="5739"/>
                  </a:cubicBezTo>
                  <a:cubicBezTo>
                    <a:pt x="1328" y="6861"/>
                    <a:pt x="0" y="9731"/>
                    <a:pt x="1107" y="13500"/>
                  </a:cubicBezTo>
                  <a:cubicBezTo>
                    <a:pt x="2214" y="17266"/>
                    <a:pt x="5460" y="18433"/>
                    <a:pt x="7674" y="19778"/>
                  </a:cubicBezTo>
                  <a:cubicBezTo>
                    <a:pt x="9888" y="21124"/>
                    <a:pt x="15642" y="22021"/>
                    <a:pt x="17117" y="22648"/>
                  </a:cubicBezTo>
                  <a:cubicBezTo>
                    <a:pt x="18594" y="23277"/>
                    <a:pt x="23537" y="23815"/>
                    <a:pt x="29219" y="24085"/>
                  </a:cubicBezTo>
                  <a:cubicBezTo>
                    <a:pt x="29843" y="24114"/>
                    <a:pt x="30411" y="24127"/>
                    <a:pt x="30932" y="24127"/>
                  </a:cubicBezTo>
                  <a:cubicBezTo>
                    <a:pt x="35154" y="24127"/>
                    <a:pt x="36233" y="23257"/>
                    <a:pt x="38072" y="23097"/>
                  </a:cubicBezTo>
                  <a:cubicBezTo>
                    <a:pt x="38526" y="23058"/>
                    <a:pt x="38849" y="23036"/>
                    <a:pt x="39083" y="23036"/>
                  </a:cubicBezTo>
                  <a:cubicBezTo>
                    <a:pt x="39915" y="23036"/>
                    <a:pt x="39636" y="23314"/>
                    <a:pt x="40212" y="24085"/>
                  </a:cubicBezTo>
                  <a:cubicBezTo>
                    <a:pt x="40479" y="24441"/>
                    <a:pt x="40842" y="24551"/>
                    <a:pt x="41294" y="24551"/>
                  </a:cubicBezTo>
                  <a:cubicBezTo>
                    <a:pt x="42032" y="24551"/>
                    <a:pt x="43007" y="24258"/>
                    <a:pt x="44190" y="24258"/>
                  </a:cubicBezTo>
                  <a:cubicBezTo>
                    <a:pt x="44289" y="24258"/>
                    <a:pt x="44389" y="24260"/>
                    <a:pt x="44491" y="24264"/>
                  </a:cubicBezTo>
                  <a:cubicBezTo>
                    <a:pt x="46557" y="24353"/>
                    <a:pt x="47885" y="24532"/>
                    <a:pt x="47885" y="24532"/>
                  </a:cubicBezTo>
                  <a:lnTo>
                    <a:pt x="478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6559576" y="4158088"/>
              <a:ext cx="2584288" cy="1325010"/>
            </a:xfrm>
            <a:custGeom>
              <a:rect b="b" l="l" r="r" t="t"/>
              <a:pathLst>
                <a:path extrusionOk="0" h="24552" w="47886">
                  <a:moveTo>
                    <a:pt x="18451" y="1"/>
                  </a:moveTo>
                  <a:cubicBezTo>
                    <a:pt x="14916" y="79"/>
                    <a:pt x="10551" y="2286"/>
                    <a:pt x="6788" y="2914"/>
                  </a:cubicBezTo>
                  <a:cubicBezTo>
                    <a:pt x="3026" y="3543"/>
                    <a:pt x="4575" y="4619"/>
                    <a:pt x="2952" y="5739"/>
                  </a:cubicBezTo>
                  <a:cubicBezTo>
                    <a:pt x="1328" y="6861"/>
                    <a:pt x="0" y="9731"/>
                    <a:pt x="1107" y="13500"/>
                  </a:cubicBezTo>
                  <a:cubicBezTo>
                    <a:pt x="2214" y="17266"/>
                    <a:pt x="5460" y="18433"/>
                    <a:pt x="7674" y="19778"/>
                  </a:cubicBezTo>
                  <a:cubicBezTo>
                    <a:pt x="9888" y="21124"/>
                    <a:pt x="15642" y="22021"/>
                    <a:pt x="17117" y="22648"/>
                  </a:cubicBezTo>
                  <a:cubicBezTo>
                    <a:pt x="18594" y="23277"/>
                    <a:pt x="23537" y="23815"/>
                    <a:pt x="29219" y="24085"/>
                  </a:cubicBezTo>
                  <a:cubicBezTo>
                    <a:pt x="29843" y="24114"/>
                    <a:pt x="30411" y="24127"/>
                    <a:pt x="30932" y="24127"/>
                  </a:cubicBezTo>
                  <a:cubicBezTo>
                    <a:pt x="35154" y="24127"/>
                    <a:pt x="36233" y="23257"/>
                    <a:pt x="38072" y="23097"/>
                  </a:cubicBezTo>
                  <a:cubicBezTo>
                    <a:pt x="38526" y="23058"/>
                    <a:pt x="38849" y="23036"/>
                    <a:pt x="39083" y="23036"/>
                  </a:cubicBezTo>
                  <a:cubicBezTo>
                    <a:pt x="39915" y="23036"/>
                    <a:pt x="39636" y="23314"/>
                    <a:pt x="40212" y="24085"/>
                  </a:cubicBezTo>
                  <a:cubicBezTo>
                    <a:pt x="40479" y="24441"/>
                    <a:pt x="40842" y="24551"/>
                    <a:pt x="41294" y="24551"/>
                  </a:cubicBezTo>
                  <a:cubicBezTo>
                    <a:pt x="42032" y="24551"/>
                    <a:pt x="43007" y="24258"/>
                    <a:pt x="44190" y="24258"/>
                  </a:cubicBezTo>
                  <a:cubicBezTo>
                    <a:pt x="44289" y="24258"/>
                    <a:pt x="44389" y="24260"/>
                    <a:pt x="44491" y="24264"/>
                  </a:cubicBezTo>
                  <a:cubicBezTo>
                    <a:pt x="46557" y="24353"/>
                    <a:pt x="47885" y="24532"/>
                    <a:pt x="47885" y="24532"/>
                  </a:cubicBezTo>
                  <a:lnTo>
                    <a:pt x="47885" y="1"/>
                  </a:lnTo>
                  <a:close/>
                </a:path>
              </a:pathLst>
            </a:custGeom>
            <a:solidFill>
              <a:srgbClr val="FFFFFF">
                <a:alpha val="6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2872927" y="3220353"/>
              <a:ext cx="685039" cy="671277"/>
            </a:xfrm>
            <a:custGeom>
              <a:rect b="b" l="l" r="r" t="t"/>
              <a:pathLst>
                <a:path extrusionOk="0" h="12829" w="13092">
                  <a:moveTo>
                    <a:pt x="13091" y="1"/>
                  </a:moveTo>
                  <a:lnTo>
                    <a:pt x="0" y="997"/>
                  </a:lnTo>
                  <a:lnTo>
                    <a:pt x="0" y="12829"/>
                  </a:lnTo>
                  <a:lnTo>
                    <a:pt x="13091" y="11816"/>
                  </a:lnTo>
                  <a:lnTo>
                    <a:pt x="130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2872927" y="3447224"/>
              <a:ext cx="685039" cy="444396"/>
            </a:xfrm>
            <a:custGeom>
              <a:rect b="b" l="l" r="r" t="t"/>
              <a:pathLst>
                <a:path extrusionOk="0" h="8493" w="13092">
                  <a:moveTo>
                    <a:pt x="13091" y="1"/>
                  </a:moveTo>
                  <a:lnTo>
                    <a:pt x="0" y="988"/>
                  </a:lnTo>
                  <a:lnTo>
                    <a:pt x="0" y="8493"/>
                  </a:lnTo>
                  <a:lnTo>
                    <a:pt x="13091" y="7480"/>
                  </a:lnTo>
                  <a:lnTo>
                    <a:pt x="1309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2872927" y="3060612"/>
              <a:ext cx="714132" cy="153835"/>
            </a:xfrm>
            <a:custGeom>
              <a:rect b="b" l="l" r="r" t="t"/>
              <a:pathLst>
                <a:path extrusionOk="0" h="2940" w="13648">
                  <a:moveTo>
                    <a:pt x="13609" y="1"/>
                  </a:moveTo>
                  <a:lnTo>
                    <a:pt x="5728" y="597"/>
                  </a:lnTo>
                  <a:lnTo>
                    <a:pt x="0" y="1030"/>
                  </a:lnTo>
                  <a:lnTo>
                    <a:pt x="0" y="2940"/>
                  </a:lnTo>
                  <a:lnTo>
                    <a:pt x="13647" y="1903"/>
                  </a:lnTo>
                  <a:lnTo>
                    <a:pt x="1360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3529316" y="3060403"/>
              <a:ext cx="57139" cy="104179"/>
            </a:xfrm>
            <a:custGeom>
              <a:rect b="b" l="l" r="r" t="t"/>
              <a:pathLst>
                <a:path extrusionOk="0" h="1991" w="1092">
                  <a:moveTo>
                    <a:pt x="1092" y="1"/>
                  </a:moveTo>
                  <a:lnTo>
                    <a:pt x="1" y="84"/>
                  </a:lnTo>
                  <a:lnTo>
                    <a:pt x="1" y="1990"/>
                  </a:lnTo>
                  <a:lnTo>
                    <a:pt x="1092" y="1907"/>
                  </a:lnTo>
                  <a:lnTo>
                    <a:pt x="10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2872927" y="3160182"/>
              <a:ext cx="714132" cy="112394"/>
            </a:xfrm>
            <a:custGeom>
              <a:rect b="b" l="l" r="r" t="t"/>
              <a:pathLst>
                <a:path extrusionOk="0" h="2148" w="13648">
                  <a:moveTo>
                    <a:pt x="13647" y="0"/>
                  </a:moveTo>
                  <a:lnTo>
                    <a:pt x="0" y="1037"/>
                  </a:lnTo>
                  <a:lnTo>
                    <a:pt x="0" y="2147"/>
                  </a:lnTo>
                  <a:lnTo>
                    <a:pt x="13647" y="1109"/>
                  </a:lnTo>
                  <a:lnTo>
                    <a:pt x="1364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3530363" y="3160182"/>
              <a:ext cx="56668" cy="62319"/>
            </a:xfrm>
            <a:custGeom>
              <a:rect b="b" l="l" r="r" t="t"/>
              <a:pathLst>
                <a:path extrusionOk="0" h="1191" w="1083">
                  <a:moveTo>
                    <a:pt x="1082" y="0"/>
                  </a:moveTo>
                  <a:lnTo>
                    <a:pt x="1" y="82"/>
                  </a:lnTo>
                  <a:lnTo>
                    <a:pt x="1" y="1191"/>
                  </a:lnTo>
                  <a:lnTo>
                    <a:pt x="1082" y="1109"/>
                  </a:lnTo>
                  <a:lnTo>
                    <a:pt x="10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3500801" y="3220353"/>
              <a:ext cx="57139" cy="278631"/>
            </a:xfrm>
            <a:custGeom>
              <a:rect b="b" l="l" r="r" t="t"/>
              <a:pathLst>
                <a:path extrusionOk="0" h="5325" w="1092">
                  <a:moveTo>
                    <a:pt x="1091" y="1"/>
                  </a:moveTo>
                  <a:lnTo>
                    <a:pt x="0" y="84"/>
                  </a:lnTo>
                  <a:lnTo>
                    <a:pt x="0" y="5324"/>
                  </a:lnTo>
                  <a:lnTo>
                    <a:pt x="1091" y="5241"/>
                  </a:lnTo>
                  <a:lnTo>
                    <a:pt x="109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3294021" y="3239398"/>
              <a:ext cx="28203" cy="274340"/>
            </a:xfrm>
            <a:custGeom>
              <a:rect b="b" l="l" r="r" t="t"/>
              <a:pathLst>
                <a:path extrusionOk="0" h="5243" w="539">
                  <a:moveTo>
                    <a:pt x="1" y="1"/>
                  </a:moveTo>
                  <a:lnTo>
                    <a:pt x="1" y="5243"/>
                  </a:lnTo>
                  <a:lnTo>
                    <a:pt x="539" y="5243"/>
                  </a:lnTo>
                  <a:lnTo>
                    <a:pt x="53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3076358" y="3253996"/>
              <a:ext cx="28203" cy="274549"/>
            </a:xfrm>
            <a:custGeom>
              <a:rect b="b" l="l" r="r" t="t"/>
              <a:pathLst>
                <a:path extrusionOk="0" h="5247" w="539">
                  <a:moveTo>
                    <a:pt x="1" y="1"/>
                  </a:moveTo>
                  <a:lnTo>
                    <a:pt x="1" y="5246"/>
                  </a:lnTo>
                  <a:lnTo>
                    <a:pt x="539" y="5246"/>
                  </a:lnTo>
                  <a:lnTo>
                    <a:pt x="53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2872927" y="3006981"/>
              <a:ext cx="735009" cy="107528"/>
            </a:xfrm>
            <a:custGeom>
              <a:rect b="b" l="l" r="r" t="t"/>
              <a:pathLst>
                <a:path extrusionOk="0" h="2055" w="14047">
                  <a:moveTo>
                    <a:pt x="14046" y="0"/>
                  </a:moveTo>
                  <a:lnTo>
                    <a:pt x="5728" y="631"/>
                  </a:lnTo>
                  <a:lnTo>
                    <a:pt x="0" y="1064"/>
                  </a:lnTo>
                  <a:lnTo>
                    <a:pt x="0" y="2055"/>
                  </a:lnTo>
                  <a:lnTo>
                    <a:pt x="5728" y="1622"/>
                  </a:lnTo>
                  <a:lnTo>
                    <a:pt x="13609" y="1026"/>
                  </a:lnTo>
                  <a:lnTo>
                    <a:pt x="1404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3529316" y="3006981"/>
              <a:ext cx="78592" cy="57871"/>
            </a:xfrm>
            <a:custGeom>
              <a:rect b="b" l="l" r="r" t="t"/>
              <a:pathLst>
                <a:path extrusionOk="0" h="1106" w="1502">
                  <a:moveTo>
                    <a:pt x="1501" y="0"/>
                  </a:moveTo>
                  <a:lnTo>
                    <a:pt x="1" y="114"/>
                  </a:lnTo>
                  <a:lnTo>
                    <a:pt x="1" y="1105"/>
                  </a:lnTo>
                  <a:lnTo>
                    <a:pt x="1092" y="1022"/>
                  </a:lnTo>
                  <a:lnTo>
                    <a:pt x="15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2002434" y="3272519"/>
              <a:ext cx="870583" cy="619109"/>
            </a:xfrm>
            <a:custGeom>
              <a:rect b="b" l="l" r="r" t="t"/>
              <a:pathLst>
                <a:path extrusionOk="0" h="11832" w="16638">
                  <a:moveTo>
                    <a:pt x="0" y="0"/>
                  </a:moveTo>
                  <a:lnTo>
                    <a:pt x="0" y="11832"/>
                  </a:lnTo>
                  <a:lnTo>
                    <a:pt x="16637" y="11832"/>
                  </a:lnTo>
                  <a:lnTo>
                    <a:pt x="166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2045182" y="3498919"/>
              <a:ext cx="784980" cy="388618"/>
            </a:xfrm>
            <a:custGeom>
              <a:rect b="b" l="l" r="r" t="t"/>
              <a:pathLst>
                <a:path extrusionOk="0" h="7427" w="15002">
                  <a:moveTo>
                    <a:pt x="0" y="0"/>
                  </a:moveTo>
                  <a:lnTo>
                    <a:pt x="0" y="7427"/>
                  </a:lnTo>
                  <a:lnTo>
                    <a:pt x="15001" y="7427"/>
                  </a:lnTo>
                  <a:lnTo>
                    <a:pt x="150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2002434" y="3114452"/>
              <a:ext cx="870583" cy="99888"/>
            </a:xfrm>
            <a:custGeom>
              <a:rect b="b" l="l" r="r" t="t"/>
              <a:pathLst>
                <a:path extrusionOk="0" h="1909" w="16638">
                  <a:moveTo>
                    <a:pt x="0" y="1"/>
                  </a:moveTo>
                  <a:lnTo>
                    <a:pt x="0" y="1909"/>
                  </a:lnTo>
                  <a:lnTo>
                    <a:pt x="16637" y="1909"/>
                  </a:lnTo>
                  <a:lnTo>
                    <a:pt x="1663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2806844" y="3060612"/>
              <a:ext cx="66034" cy="153731"/>
            </a:xfrm>
            <a:custGeom>
              <a:rect b="b" l="l" r="r" t="t"/>
              <a:pathLst>
                <a:path extrusionOk="0" h="2938" w="1262">
                  <a:moveTo>
                    <a:pt x="0" y="1"/>
                  </a:moveTo>
                  <a:lnTo>
                    <a:pt x="0" y="2938"/>
                  </a:lnTo>
                  <a:lnTo>
                    <a:pt x="1261" y="2938"/>
                  </a:lnTo>
                  <a:lnTo>
                    <a:pt x="126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2002434" y="3060612"/>
              <a:ext cx="804497" cy="53895"/>
            </a:xfrm>
            <a:custGeom>
              <a:rect b="b" l="l" r="r" t="t"/>
              <a:pathLst>
                <a:path extrusionOk="0" h="1030" w="15375">
                  <a:moveTo>
                    <a:pt x="0" y="1"/>
                  </a:moveTo>
                  <a:lnTo>
                    <a:pt x="0" y="1030"/>
                  </a:lnTo>
                  <a:lnTo>
                    <a:pt x="15374" y="1030"/>
                  </a:lnTo>
                  <a:lnTo>
                    <a:pt x="1537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2806844" y="3060612"/>
              <a:ext cx="66034" cy="53895"/>
            </a:xfrm>
            <a:custGeom>
              <a:rect b="b" l="l" r="r" t="t"/>
              <a:pathLst>
                <a:path extrusionOk="0" h="1030" w="1262">
                  <a:moveTo>
                    <a:pt x="0" y="1"/>
                  </a:moveTo>
                  <a:lnTo>
                    <a:pt x="0" y="1030"/>
                  </a:lnTo>
                  <a:lnTo>
                    <a:pt x="1261" y="1030"/>
                  </a:lnTo>
                  <a:lnTo>
                    <a:pt x="12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2002434" y="3214388"/>
              <a:ext cx="870583" cy="58185"/>
            </a:xfrm>
            <a:custGeom>
              <a:rect b="b" l="l" r="r" t="t"/>
              <a:pathLst>
                <a:path extrusionOk="0" h="1112" w="16638">
                  <a:moveTo>
                    <a:pt x="0" y="1"/>
                  </a:moveTo>
                  <a:lnTo>
                    <a:pt x="0" y="1111"/>
                  </a:lnTo>
                  <a:lnTo>
                    <a:pt x="16637" y="1111"/>
                  </a:lnTo>
                  <a:lnTo>
                    <a:pt x="166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2806844" y="3214388"/>
              <a:ext cx="66034" cy="58185"/>
            </a:xfrm>
            <a:custGeom>
              <a:rect b="b" l="l" r="r" t="t"/>
              <a:pathLst>
                <a:path extrusionOk="0" h="1112" w="1262">
                  <a:moveTo>
                    <a:pt x="0" y="1"/>
                  </a:moveTo>
                  <a:lnTo>
                    <a:pt x="0" y="1111"/>
                  </a:lnTo>
                  <a:lnTo>
                    <a:pt x="1261" y="1111"/>
                  </a:lnTo>
                  <a:lnTo>
                    <a:pt x="12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2002434" y="3272519"/>
              <a:ext cx="66034" cy="274602"/>
            </a:xfrm>
            <a:custGeom>
              <a:rect b="b" l="l" r="r" t="t"/>
              <a:pathLst>
                <a:path extrusionOk="0" h="5248" w="1262">
                  <a:moveTo>
                    <a:pt x="0" y="0"/>
                  </a:moveTo>
                  <a:lnTo>
                    <a:pt x="0" y="5247"/>
                  </a:lnTo>
                  <a:lnTo>
                    <a:pt x="1261" y="5247"/>
                  </a:lnTo>
                  <a:lnTo>
                    <a:pt x="12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2806948" y="3272519"/>
              <a:ext cx="66034" cy="274602"/>
            </a:xfrm>
            <a:custGeom>
              <a:rect b="b" l="l" r="r" t="t"/>
              <a:pathLst>
                <a:path extrusionOk="0" h="5248" w="1262">
                  <a:moveTo>
                    <a:pt x="0" y="0"/>
                  </a:moveTo>
                  <a:lnTo>
                    <a:pt x="0" y="5247"/>
                  </a:lnTo>
                  <a:lnTo>
                    <a:pt x="1261" y="5247"/>
                  </a:lnTo>
                  <a:lnTo>
                    <a:pt x="12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2423527" y="3272519"/>
              <a:ext cx="28203" cy="274602"/>
            </a:xfrm>
            <a:custGeom>
              <a:rect b="b" l="l" r="r" t="t"/>
              <a:pathLst>
                <a:path extrusionOk="0" h="5248" w="539">
                  <a:moveTo>
                    <a:pt x="1" y="0"/>
                  </a:moveTo>
                  <a:lnTo>
                    <a:pt x="1" y="5247"/>
                  </a:lnTo>
                  <a:lnTo>
                    <a:pt x="539" y="5247"/>
                  </a:lnTo>
                  <a:lnTo>
                    <a:pt x="5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2230875" y="3272519"/>
              <a:ext cx="28256" cy="274602"/>
            </a:xfrm>
            <a:custGeom>
              <a:rect b="b" l="l" r="r" t="t"/>
              <a:pathLst>
                <a:path extrusionOk="0" h="5248" w="540">
                  <a:moveTo>
                    <a:pt x="1" y="0"/>
                  </a:moveTo>
                  <a:lnTo>
                    <a:pt x="1" y="5247"/>
                  </a:lnTo>
                  <a:lnTo>
                    <a:pt x="539" y="5247"/>
                  </a:lnTo>
                  <a:lnTo>
                    <a:pt x="5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2616180" y="3272519"/>
              <a:ext cx="28203" cy="274602"/>
            </a:xfrm>
            <a:custGeom>
              <a:rect b="b" l="l" r="r" t="t"/>
              <a:pathLst>
                <a:path extrusionOk="0" h="5248" w="539">
                  <a:moveTo>
                    <a:pt x="1" y="0"/>
                  </a:moveTo>
                  <a:lnTo>
                    <a:pt x="1" y="5247"/>
                  </a:lnTo>
                  <a:lnTo>
                    <a:pt x="539" y="5247"/>
                  </a:lnTo>
                  <a:lnTo>
                    <a:pt x="5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2002434" y="4058247"/>
              <a:ext cx="812189" cy="357484"/>
            </a:xfrm>
            <a:custGeom>
              <a:rect b="b" l="l" r="r" t="t"/>
              <a:pathLst>
                <a:path extrusionOk="0" h="6832" w="15522">
                  <a:moveTo>
                    <a:pt x="11457" y="1718"/>
                  </a:moveTo>
                  <a:lnTo>
                    <a:pt x="7574" y="3093"/>
                  </a:lnTo>
                  <a:lnTo>
                    <a:pt x="3691" y="1718"/>
                  </a:lnTo>
                  <a:close/>
                  <a:moveTo>
                    <a:pt x="7574" y="3950"/>
                  </a:moveTo>
                  <a:lnTo>
                    <a:pt x="10861" y="5113"/>
                  </a:lnTo>
                  <a:lnTo>
                    <a:pt x="4287" y="5113"/>
                  </a:lnTo>
                  <a:lnTo>
                    <a:pt x="7574" y="3950"/>
                  </a:lnTo>
                  <a:close/>
                  <a:moveTo>
                    <a:pt x="0" y="0"/>
                  </a:moveTo>
                  <a:lnTo>
                    <a:pt x="0" y="1718"/>
                  </a:lnTo>
                  <a:lnTo>
                    <a:pt x="1274" y="1718"/>
                  </a:lnTo>
                  <a:lnTo>
                    <a:pt x="6366" y="3521"/>
                  </a:lnTo>
                  <a:lnTo>
                    <a:pt x="1870" y="5113"/>
                  </a:lnTo>
                  <a:lnTo>
                    <a:pt x="0" y="5113"/>
                  </a:lnTo>
                  <a:lnTo>
                    <a:pt x="0" y="6831"/>
                  </a:lnTo>
                  <a:lnTo>
                    <a:pt x="15521" y="6831"/>
                  </a:lnTo>
                  <a:lnTo>
                    <a:pt x="15521" y="5909"/>
                  </a:lnTo>
                  <a:lnTo>
                    <a:pt x="15521" y="5113"/>
                  </a:lnTo>
                  <a:lnTo>
                    <a:pt x="13278" y="5113"/>
                  </a:lnTo>
                  <a:lnTo>
                    <a:pt x="8783" y="3521"/>
                  </a:lnTo>
                  <a:lnTo>
                    <a:pt x="13874" y="1718"/>
                  </a:lnTo>
                  <a:lnTo>
                    <a:pt x="15521" y="1718"/>
                  </a:lnTo>
                  <a:lnTo>
                    <a:pt x="155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2129369" y="4425500"/>
              <a:ext cx="116842" cy="338124"/>
            </a:xfrm>
            <a:custGeom>
              <a:rect b="b" l="l" r="r" t="t"/>
              <a:pathLst>
                <a:path extrusionOk="0" h="6462" w="2233">
                  <a:moveTo>
                    <a:pt x="0" y="1"/>
                  </a:moveTo>
                  <a:lnTo>
                    <a:pt x="0" y="6462"/>
                  </a:lnTo>
                  <a:lnTo>
                    <a:pt x="2233" y="6462"/>
                  </a:lnTo>
                  <a:lnTo>
                    <a:pt x="2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2556741" y="4425500"/>
              <a:ext cx="116842" cy="338124"/>
            </a:xfrm>
            <a:custGeom>
              <a:rect b="b" l="l" r="r" t="t"/>
              <a:pathLst>
                <a:path extrusionOk="0" h="6462" w="2233">
                  <a:moveTo>
                    <a:pt x="0" y="1"/>
                  </a:moveTo>
                  <a:lnTo>
                    <a:pt x="0" y="6462"/>
                  </a:lnTo>
                  <a:lnTo>
                    <a:pt x="2233" y="6462"/>
                  </a:lnTo>
                  <a:lnTo>
                    <a:pt x="2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2814535" y="3958102"/>
              <a:ext cx="116842" cy="894967"/>
            </a:xfrm>
            <a:custGeom>
              <a:rect b="b" l="l" r="r" t="t"/>
              <a:pathLst>
                <a:path extrusionOk="0" h="17104" w="2233">
                  <a:moveTo>
                    <a:pt x="0" y="1"/>
                  </a:moveTo>
                  <a:lnTo>
                    <a:pt x="0" y="17103"/>
                  </a:lnTo>
                  <a:lnTo>
                    <a:pt x="2232" y="17103"/>
                  </a:lnTo>
                  <a:lnTo>
                    <a:pt x="22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2780107" y="3958102"/>
              <a:ext cx="34482" cy="894967"/>
            </a:xfrm>
            <a:custGeom>
              <a:rect b="b" l="l" r="r" t="t"/>
              <a:pathLst>
                <a:path extrusionOk="0" h="17104" w="659">
                  <a:moveTo>
                    <a:pt x="0" y="1"/>
                  </a:moveTo>
                  <a:lnTo>
                    <a:pt x="0" y="16565"/>
                  </a:lnTo>
                  <a:lnTo>
                    <a:pt x="658" y="17103"/>
                  </a:lnTo>
                  <a:lnTo>
                    <a:pt x="6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2002434" y="3958102"/>
              <a:ext cx="34378" cy="894967"/>
            </a:xfrm>
            <a:custGeom>
              <a:rect b="b" l="l" r="r" t="t"/>
              <a:pathLst>
                <a:path extrusionOk="0" h="17104" w="657">
                  <a:moveTo>
                    <a:pt x="0" y="1"/>
                  </a:moveTo>
                  <a:lnTo>
                    <a:pt x="0" y="17103"/>
                  </a:lnTo>
                  <a:lnTo>
                    <a:pt x="656" y="16565"/>
                  </a:lnTo>
                  <a:lnTo>
                    <a:pt x="6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2002434" y="4012256"/>
              <a:ext cx="812189" cy="457111"/>
            </a:xfrm>
            <a:custGeom>
              <a:rect b="b" l="l" r="r" t="t"/>
              <a:pathLst>
                <a:path extrusionOk="0" h="8736" w="15522">
                  <a:moveTo>
                    <a:pt x="10091" y="1716"/>
                  </a:moveTo>
                  <a:lnTo>
                    <a:pt x="10247" y="2106"/>
                  </a:lnTo>
                  <a:lnTo>
                    <a:pt x="8422" y="3429"/>
                  </a:lnTo>
                  <a:lnTo>
                    <a:pt x="6907" y="3429"/>
                  </a:lnTo>
                  <a:lnTo>
                    <a:pt x="5083" y="2106"/>
                  </a:lnTo>
                  <a:lnTo>
                    <a:pt x="5239" y="1716"/>
                  </a:lnTo>
                  <a:close/>
                  <a:moveTo>
                    <a:pt x="4865" y="2611"/>
                  </a:moveTo>
                  <a:lnTo>
                    <a:pt x="6458" y="3767"/>
                  </a:lnTo>
                  <a:lnTo>
                    <a:pt x="6458" y="4851"/>
                  </a:lnTo>
                  <a:lnTo>
                    <a:pt x="4702" y="6123"/>
                  </a:lnTo>
                  <a:lnTo>
                    <a:pt x="4519" y="6123"/>
                  </a:lnTo>
                  <a:lnTo>
                    <a:pt x="4519" y="2611"/>
                  </a:lnTo>
                  <a:close/>
                  <a:moveTo>
                    <a:pt x="10810" y="2611"/>
                  </a:moveTo>
                  <a:lnTo>
                    <a:pt x="10810" y="6123"/>
                  </a:lnTo>
                  <a:lnTo>
                    <a:pt x="10627" y="6123"/>
                  </a:lnTo>
                  <a:lnTo>
                    <a:pt x="8871" y="4851"/>
                  </a:lnTo>
                  <a:lnTo>
                    <a:pt x="8871" y="3767"/>
                  </a:lnTo>
                  <a:lnTo>
                    <a:pt x="10466" y="2611"/>
                  </a:lnTo>
                  <a:close/>
                  <a:moveTo>
                    <a:pt x="8433" y="5199"/>
                  </a:moveTo>
                  <a:lnTo>
                    <a:pt x="10285" y="6538"/>
                  </a:lnTo>
                  <a:lnTo>
                    <a:pt x="10091" y="7020"/>
                  </a:lnTo>
                  <a:lnTo>
                    <a:pt x="5239" y="7020"/>
                  </a:lnTo>
                  <a:lnTo>
                    <a:pt x="5046" y="6538"/>
                  </a:lnTo>
                  <a:lnTo>
                    <a:pt x="6896" y="5199"/>
                  </a:lnTo>
                  <a:close/>
                  <a:moveTo>
                    <a:pt x="0" y="0"/>
                  </a:moveTo>
                  <a:lnTo>
                    <a:pt x="0" y="1716"/>
                  </a:lnTo>
                  <a:lnTo>
                    <a:pt x="3042" y="1716"/>
                  </a:lnTo>
                  <a:lnTo>
                    <a:pt x="3403" y="2611"/>
                  </a:lnTo>
                  <a:lnTo>
                    <a:pt x="3764" y="2611"/>
                  </a:lnTo>
                  <a:lnTo>
                    <a:pt x="3764" y="6123"/>
                  </a:lnTo>
                  <a:lnTo>
                    <a:pt x="3403" y="6123"/>
                  </a:lnTo>
                  <a:lnTo>
                    <a:pt x="3042" y="7020"/>
                  </a:lnTo>
                  <a:lnTo>
                    <a:pt x="0" y="7020"/>
                  </a:lnTo>
                  <a:lnTo>
                    <a:pt x="0" y="8736"/>
                  </a:lnTo>
                  <a:lnTo>
                    <a:pt x="15521" y="8736"/>
                  </a:lnTo>
                  <a:lnTo>
                    <a:pt x="15521" y="7020"/>
                  </a:lnTo>
                  <a:lnTo>
                    <a:pt x="12287" y="7020"/>
                  </a:lnTo>
                  <a:lnTo>
                    <a:pt x="11928" y="6123"/>
                  </a:lnTo>
                  <a:lnTo>
                    <a:pt x="11567" y="6123"/>
                  </a:lnTo>
                  <a:lnTo>
                    <a:pt x="11567" y="2611"/>
                  </a:lnTo>
                  <a:lnTo>
                    <a:pt x="11928" y="2611"/>
                  </a:lnTo>
                  <a:lnTo>
                    <a:pt x="12287" y="1716"/>
                  </a:lnTo>
                  <a:lnTo>
                    <a:pt x="15521" y="1716"/>
                  </a:lnTo>
                  <a:lnTo>
                    <a:pt x="1552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8" name="Google Shape;2688;p54"/>
            <p:cNvGrpSpPr/>
            <p:nvPr/>
          </p:nvGrpSpPr>
          <p:grpSpPr>
            <a:xfrm>
              <a:off x="110125" y="1078919"/>
              <a:ext cx="1590402" cy="3836066"/>
              <a:chOff x="110129" y="1151151"/>
              <a:chExt cx="1560441" cy="3763801"/>
            </a:xfrm>
          </p:grpSpPr>
          <p:sp>
            <p:nvSpPr>
              <p:cNvPr id="2689" name="Google Shape;2689;p54"/>
              <p:cNvSpPr/>
              <p:nvPr/>
            </p:nvSpPr>
            <p:spPr>
              <a:xfrm>
                <a:off x="1059996" y="2052774"/>
                <a:ext cx="190882" cy="2862177"/>
              </a:xfrm>
              <a:custGeom>
                <a:rect b="b" l="l" r="r" t="t"/>
                <a:pathLst>
                  <a:path extrusionOk="0" h="54700" w="3648">
                    <a:moveTo>
                      <a:pt x="3149" y="0"/>
                    </a:moveTo>
                    <a:cubicBezTo>
                      <a:pt x="3149" y="0"/>
                      <a:pt x="2568" y="968"/>
                      <a:pt x="2062" y="3189"/>
                    </a:cubicBezTo>
                    <a:cubicBezTo>
                      <a:pt x="1558" y="5411"/>
                      <a:pt x="2028" y="10426"/>
                      <a:pt x="2028" y="14381"/>
                    </a:cubicBezTo>
                    <a:cubicBezTo>
                      <a:pt x="2028" y="18337"/>
                      <a:pt x="2298" y="23722"/>
                      <a:pt x="1352" y="29750"/>
                    </a:cubicBezTo>
                    <a:cubicBezTo>
                      <a:pt x="406" y="35780"/>
                      <a:pt x="1622" y="32031"/>
                      <a:pt x="1352" y="38327"/>
                    </a:cubicBezTo>
                    <a:cubicBezTo>
                      <a:pt x="1082" y="44624"/>
                      <a:pt x="0" y="54700"/>
                      <a:pt x="0" y="54700"/>
                    </a:cubicBezTo>
                    <a:lnTo>
                      <a:pt x="1825" y="54682"/>
                    </a:lnTo>
                    <a:cubicBezTo>
                      <a:pt x="1825" y="54682"/>
                      <a:pt x="1758" y="51547"/>
                      <a:pt x="1825" y="49183"/>
                    </a:cubicBezTo>
                    <a:cubicBezTo>
                      <a:pt x="1892" y="46818"/>
                      <a:pt x="2702" y="35945"/>
                      <a:pt x="2229" y="34392"/>
                    </a:cubicBezTo>
                    <a:cubicBezTo>
                      <a:pt x="1758" y="32841"/>
                      <a:pt x="1825" y="32500"/>
                      <a:pt x="2095" y="30977"/>
                    </a:cubicBezTo>
                    <a:cubicBezTo>
                      <a:pt x="2365" y="29453"/>
                      <a:pt x="2838" y="22774"/>
                      <a:pt x="2635" y="20283"/>
                    </a:cubicBezTo>
                    <a:cubicBezTo>
                      <a:pt x="2432" y="17791"/>
                      <a:pt x="2432" y="8928"/>
                      <a:pt x="2501" y="5887"/>
                    </a:cubicBezTo>
                    <a:cubicBezTo>
                      <a:pt x="2568" y="2849"/>
                      <a:pt x="3648" y="528"/>
                      <a:pt x="3648" y="528"/>
                    </a:cubicBezTo>
                    <a:lnTo>
                      <a:pt x="31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973402" y="2039379"/>
                <a:ext cx="238026" cy="305997"/>
              </a:xfrm>
              <a:custGeom>
                <a:rect b="b" l="l" r="r" t="t"/>
                <a:pathLst>
                  <a:path extrusionOk="0" h="5848" w="4549">
                    <a:moveTo>
                      <a:pt x="4549" y="1"/>
                    </a:moveTo>
                    <a:cubicBezTo>
                      <a:pt x="4549" y="1"/>
                      <a:pt x="474" y="1601"/>
                      <a:pt x="1" y="5848"/>
                    </a:cubicBezTo>
                    <a:cubicBezTo>
                      <a:pt x="1" y="5848"/>
                      <a:pt x="2279" y="4855"/>
                      <a:pt x="3217" y="3648"/>
                    </a:cubicBezTo>
                    <a:cubicBezTo>
                      <a:pt x="4156" y="2440"/>
                      <a:pt x="4549" y="1"/>
                      <a:pt x="45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935416" y="1911398"/>
                <a:ext cx="276014" cy="90784"/>
              </a:xfrm>
              <a:custGeom>
                <a:rect b="b" l="l" r="r" t="t"/>
                <a:pathLst>
                  <a:path extrusionOk="0" h="1735" w="5275">
                    <a:moveTo>
                      <a:pt x="2022" y="0"/>
                    </a:moveTo>
                    <a:cubicBezTo>
                      <a:pt x="1425" y="0"/>
                      <a:pt x="750" y="137"/>
                      <a:pt x="0" y="488"/>
                    </a:cubicBezTo>
                    <a:cubicBezTo>
                      <a:pt x="0" y="488"/>
                      <a:pt x="3361" y="646"/>
                      <a:pt x="5275" y="1735"/>
                    </a:cubicBezTo>
                    <a:cubicBezTo>
                      <a:pt x="5275" y="1735"/>
                      <a:pt x="4144" y="0"/>
                      <a:pt x="20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1211366" y="2039379"/>
                <a:ext cx="306363" cy="381659"/>
              </a:xfrm>
              <a:custGeom>
                <a:rect b="b" l="l" r="r" t="t"/>
                <a:pathLst>
                  <a:path extrusionOk="0" h="7294" w="5855">
                    <a:moveTo>
                      <a:pt x="1" y="1"/>
                    </a:moveTo>
                    <a:cubicBezTo>
                      <a:pt x="2233" y="1555"/>
                      <a:pt x="2884" y="7294"/>
                      <a:pt x="2884" y="7294"/>
                    </a:cubicBezTo>
                    <a:cubicBezTo>
                      <a:pt x="5855" y="1657"/>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1156323" y="1786033"/>
                <a:ext cx="146196" cy="253410"/>
              </a:xfrm>
              <a:custGeom>
                <a:rect b="b" l="l" r="r" t="t"/>
                <a:pathLst>
                  <a:path extrusionOk="0" h="4843" w="2794">
                    <a:moveTo>
                      <a:pt x="1380" y="1"/>
                    </a:moveTo>
                    <a:cubicBezTo>
                      <a:pt x="1372" y="1"/>
                      <a:pt x="1365" y="1"/>
                      <a:pt x="1357" y="1"/>
                    </a:cubicBezTo>
                    <a:lnTo>
                      <a:pt x="1254" y="228"/>
                    </a:lnTo>
                    <a:cubicBezTo>
                      <a:pt x="1254" y="228"/>
                      <a:pt x="1053" y="73"/>
                      <a:pt x="851" y="73"/>
                    </a:cubicBezTo>
                    <a:cubicBezTo>
                      <a:pt x="821" y="73"/>
                      <a:pt x="791" y="77"/>
                      <a:pt x="761" y="85"/>
                    </a:cubicBezTo>
                    <a:cubicBezTo>
                      <a:pt x="535" y="146"/>
                      <a:pt x="0" y="844"/>
                      <a:pt x="20" y="927"/>
                    </a:cubicBezTo>
                    <a:cubicBezTo>
                      <a:pt x="42" y="1011"/>
                      <a:pt x="576" y="1215"/>
                      <a:pt x="576" y="1215"/>
                    </a:cubicBezTo>
                    <a:lnTo>
                      <a:pt x="288" y="1319"/>
                    </a:lnTo>
                    <a:cubicBezTo>
                      <a:pt x="288" y="1319"/>
                      <a:pt x="227" y="2333"/>
                      <a:pt x="515" y="2886"/>
                    </a:cubicBezTo>
                    <a:cubicBezTo>
                      <a:pt x="515" y="2886"/>
                      <a:pt x="660" y="2869"/>
                      <a:pt x="770" y="2869"/>
                    </a:cubicBezTo>
                    <a:cubicBezTo>
                      <a:pt x="825" y="2869"/>
                      <a:pt x="870" y="2873"/>
                      <a:pt x="884" y="2886"/>
                    </a:cubicBezTo>
                    <a:cubicBezTo>
                      <a:pt x="926" y="2922"/>
                      <a:pt x="555" y="3025"/>
                      <a:pt x="555" y="3025"/>
                    </a:cubicBezTo>
                    <a:lnTo>
                      <a:pt x="638" y="3272"/>
                    </a:lnTo>
                    <a:cubicBezTo>
                      <a:pt x="638" y="3272"/>
                      <a:pt x="873" y="3202"/>
                      <a:pt x="992" y="3202"/>
                    </a:cubicBezTo>
                    <a:cubicBezTo>
                      <a:pt x="1043" y="3202"/>
                      <a:pt x="1072" y="3215"/>
                      <a:pt x="1053" y="3252"/>
                    </a:cubicBezTo>
                    <a:cubicBezTo>
                      <a:pt x="988" y="3375"/>
                      <a:pt x="761" y="3582"/>
                      <a:pt x="761" y="3582"/>
                    </a:cubicBezTo>
                    <a:lnTo>
                      <a:pt x="1254" y="4843"/>
                    </a:lnTo>
                    <a:cubicBezTo>
                      <a:pt x="1254" y="4843"/>
                      <a:pt x="1850" y="2018"/>
                      <a:pt x="2263" y="1688"/>
                    </a:cubicBezTo>
                    <a:lnTo>
                      <a:pt x="1758" y="1688"/>
                    </a:lnTo>
                    <a:cubicBezTo>
                      <a:pt x="1758" y="1688"/>
                      <a:pt x="2323" y="1319"/>
                      <a:pt x="2530" y="1257"/>
                    </a:cubicBezTo>
                    <a:cubicBezTo>
                      <a:pt x="2598" y="1237"/>
                      <a:pt x="2535" y="1230"/>
                      <a:pt x="2419" y="1230"/>
                    </a:cubicBezTo>
                    <a:cubicBezTo>
                      <a:pt x="2187" y="1230"/>
                      <a:pt x="1749" y="1257"/>
                      <a:pt x="1749" y="1257"/>
                    </a:cubicBezTo>
                    <a:cubicBezTo>
                      <a:pt x="1749" y="1257"/>
                      <a:pt x="2319" y="907"/>
                      <a:pt x="2559" y="742"/>
                    </a:cubicBezTo>
                    <a:cubicBezTo>
                      <a:pt x="2794" y="580"/>
                      <a:pt x="1842" y="1"/>
                      <a:pt x="1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1211366" y="1834484"/>
                <a:ext cx="200195" cy="204957"/>
              </a:xfrm>
              <a:custGeom>
                <a:rect b="b" l="l" r="r" t="t"/>
                <a:pathLst>
                  <a:path extrusionOk="0" h="3917" w="3826">
                    <a:moveTo>
                      <a:pt x="3777" y="1"/>
                    </a:moveTo>
                    <a:cubicBezTo>
                      <a:pt x="732" y="1"/>
                      <a:pt x="1" y="3917"/>
                      <a:pt x="1" y="3917"/>
                    </a:cubicBezTo>
                    <a:cubicBezTo>
                      <a:pt x="555" y="2607"/>
                      <a:pt x="3826" y="1"/>
                      <a:pt x="3826" y="1"/>
                    </a:cubicBezTo>
                    <a:cubicBezTo>
                      <a:pt x="3810" y="1"/>
                      <a:pt x="3793" y="1"/>
                      <a:pt x="37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1051572" y="2031322"/>
                <a:ext cx="269631" cy="384327"/>
              </a:xfrm>
              <a:custGeom>
                <a:rect b="b" l="l" r="r" t="t"/>
                <a:pathLst>
                  <a:path extrusionOk="0" h="7345" w="5153">
                    <a:moveTo>
                      <a:pt x="3089" y="1"/>
                    </a:moveTo>
                    <a:cubicBezTo>
                      <a:pt x="3089" y="1"/>
                      <a:pt x="0" y="3697"/>
                      <a:pt x="3107" y="7344"/>
                    </a:cubicBezTo>
                    <a:cubicBezTo>
                      <a:pt x="3107" y="7344"/>
                      <a:pt x="5153" y="2155"/>
                      <a:pt x="30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1196140" y="1991766"/>
                <a:ext cx="297363" cy="377316"/>
              </a:xfrm>
              <a:custGeom>
                <a:rect b="b" l="l" r="r" t="t"/>
                <a:pathLst>
                  <a:path extrusionOk="0" h="7211" w="5683">
                    <a:moveTo>
                      <a:pt x="1994" y="1"/>
                    </a:moveTo>
                    <a:cubicBezTo>
                      <a:pt x="1845" y="1"/>
                      <a:pt x="1692" y="15"/>
                      <a:pt x="1537" y="48"/>
                    </a:cubicBezTo>
                    <a:cubicBezTo>
                      <a:pt x="384" y="295"/>
                      <a:pt x="0" y="708"/>
                      <a:pt x="0" y="708"/>
                    </a:cubicBezTo>
                    <a:lnTo>
                      <a:pt x="192" y="844"/>
                    </a:lnTo>
                    <a:cubicBezTo>
                      <a:pt x="192" y="844"/>
                      <a:pt x="4666" y="3996"/>
                      <a:pt x="5188" y="7211"/>
                    </a:cubicBezTo>
                    <a:cubicBezTo>
                      <a:pt x="5188" y="7211"/>
                      <a:pt x="5682" y="4721"/>
                      <a:pt x="5545" y="3908"/>
                    </a:cubicBezTo>
                    <a:lnTo>
                      <a:pt x="5545" y="3908"/>
                    </a:lnTo>
                    <a:lnTo>
                      <a:pt x="5133" y="4027"/>
                    </a:lnTo>
                    <a:lnTo>
                      <a:pt x="5568" y="3469"/>
                    </a:lnTo>
                    <a:cubicBezTo>
                      <a:pt x="5568" y="3469"/>
                      <a:pt x="5023" y="1962"/>
                      <a:pt x="4254" y="1512"/>
                    </a:cubicBezTo>
                    <a:lnTo>
                      <a:pt x="3705" y="1944"/>
                    </a:lnTo>
                    <a:lnTo>
                      <a:pt x="3733" y="594"/>
                    </a:lnTo>
                    <a:cubicBezTo>
                      <a:pt x="3733" y="594"/>
                      <a:pt x="2951" y="1"/>
                      <a:pt x="1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1224656" y="1883667"/>
                <a:ext cx="377943" cy="143161"/>
              </a:xfrm>
              <a:custGeom>
                <a:rect b="b" l="l" r="r" t="t"/>
                <a:pathLst>
                  <a:path extrusionOk="0" h="2736" w="7223">
                    <a:moveTo>
                      <a:pt x="3798" y="0"/>
                    </a:moveTo>
                    <a:cubicBezTo>
                      <a:pt x="1254" y="0"/>
                      <a:pt x="0" y="2736"/>
                      <a:pt x="0" y="2736"/>
                    </a:cubicBezTo>
                    <a:cubicBezTo>
                      <a:pt x="1704" y="1645"/>
                      <a:pt x="7223" y="1457"/>
                      <a:pt x="7223" y="1457"/>
                    </a:cubicBezTo>
                    <a:cubicBezTo>
                      <a:pt x="5897" y="388"/>
                      <a:pt x="4756" y="0"/>
                      <a:pt x="3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1196140" y="1923432"/>
                <a:ext cx="393589" cy="134685"/>
              </a:xfrm>
              <a:custGeom>
                <a:rect b="b" l="l" r="r" t="t"/>
                <a:pathLst>
                  <a:path extrusionOk="0" h="2574" w="7522">
                    <a:moveTo>
                      <a:pt x="2788" y="1"/>
                    </a:moveTo>
                    <a:cubicBezTo>
                      <a:pt x="2776" y="1"/>
                      <a:pt x="2764" y="1"/>
                      <a:pt x="2752" y="1"/>
                    </a:cubicBezTo>
                    <a:lnTo>
                      <a:pt x="2673" y="316"/>
                    </a:lnTo>
                    <a:lnTo>
                      <a:pt x="2618" y="4"/>
                    </a:lnTo>
                    <a:cubicBezTo>
                      <a:pt x="2327" y="19"/>
                      <a:pt x="2055" y="68"/>
                      <a:pt x="1805" y="144"/>
                    </a:cubicBezTo>
                    <a:lnTo>
                      <a:pt x="1805" y="642"/>
                    </a:lnTo>
                    <a:lnTo>
                      <a:pt x="1616" y="207"/>
                    </a:lnTo>
                    <a:cubicBezTo>
                      <a:pt x="0" y="680"/>
                      <a:pt x="292" y="2217"/>
                      <a:pt x="292" y="2217"/>
                    </a:cubicBezTo>
                    <a:cubicBezTo>
                      <a:pt x="1109" y="1967"/>
                      <a:pt x="2003" y="1876"/>
                      <a:pt x="2875" y="1876"/>
                    </a:cubicBezTo>
                    <a:cubicBezTo>
                      <a:pt x="5282" y="1876"/>
                      <a:pt x="7521" y="2574"/>
                      <a:pt x="7521" y="2574"/>
                    </a:cubicBezTo>
                    <a:cubicBezTo>
                      <a:pt x="6891" y="1938"/>
                      <a:pt x="6298" y="1445"/>
                      <a:pt x="5744" y="1066"/>
                    </a:cubicBezTo>
                    <a:lnTo>
                      <a:pt x="5532" y="1449"/>
                    </a:lnTo>
                    <a:lnTo>
                      <a:pt x="5563" y="947"/>
                    </a:lnTo>
                    <a:cubicBezTo>
                      <a:pt x="5068" y="628"/>
                      <a:pt x="4606" y="401"/>
                      <a:pt x="4175" y="249"/>
                    </a:cubicBezTo>
                    <a:cubicBezTo>
                      <a:pt x="4030" y="497"/>
                      <a:pt x="3823" y="840"/>
                      <a:pt x="3783" y="856"/>
                    </a:cubicBezTo>
                    <a:cubicBezTo>
                      <a:pt x="3782" y="856"/>
                      <a:pt x="3782" y="857"/>
                      <a:pt x="3781" y="857"/>
                    </a:cubicBezTo>
                    <a:cubicBezTo>
                      <a:pt x="3745" y="857"/>
                      <a:pt x="3874" y="429"/>
                      <a:pt x="3954" y="178"/>
                    </a:cubicBezTo>
                    <a:cubicBezTo>
                      <a:pt x="3821" y="139"/>
                      <a:pt x="3693" y="108"/>
                      <a:pt x="3568" y="82"/>
                    </a:cubicBezTo>
                    <a:cubicBezTo>
                      <a:pt x="3562" y="361"/>
                      <a:pt x="3531" y="796"/>
                      <a:pt x="3394" y="852"/>
                    </a:cubicBezTo>
                    <a:cubicBezTo>
                      <a:pt x="3386" y="855"/>
                      <a:pt x="3379" y="857"/>
                      <a:pt x="3373" y="857"/>
                    </a:cubicBezTo>
                    <a:cubicBezTo>
                      <a:pt x="3250" y="857"/>
                      <a:pt x="3315" y="339"/>
                      <a:pt x="3359" y="44"/>
                    </a:cubicBezTo>
                    <a:cubicBezTo>
                      <a:pt x="3162" y="14"/>
                      <a:pt x="2971" y="1"/>
                      <a:pt x="27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1211366" y="1989045"/>
                <a:ext cx="459204" cy="147661"/>
              </a:xfrm>
              <a:custGeom>
                <a:rect b="b" l="l" r="r" t="t"/>
                <a:pathLst>
                  <a:path extrusionOk="0" h="2822" w="8776">
                    <a:moveTo>
                      <a:pt x="2328" y="0"/>
                    </a:moveTo>
                    <a:cubicBezTo>
                      <a:pt x="2310" y="0"/>
                      <a:pt x="2300" y="1"/>
                      <a:pt x="2300" y="1"/>
                    </a:cubicBezTo>
                    <a:cubicBezTo>
                      <a:pt x="503" y="225"/>
                      <a:pt x="1" y="963"/>
                      <a:pt x="1" y="963"/>
                    </a:cubicBezTo>
                    <a:lnTo>
                      <a:pt x="1914" y="1338"/>
                    </a:lnTo>
                    <a:cubicBezTo>
                      <a:pt x="4735" y="1370"/>
                      <a:pt x="8776" y="2822"/>
                      <a:pt x="8776" y="2822"/>
                    </a:cubicBezTo>
                    <a:cubicBezTo>
                      <a:pt x="5975" y="72"/>
                      <a:pt x="2665" y="0"/>
                      <a:pt x="23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1211366" y="1999666"/>
                <a:ext cx="378362" cy="256236"/>
              </a:xfrm>
              <a:custGeom>
                <a:rect b="b" l="l" r="r" t="t"/>
                <a:pathLst>
                  <a:path extrusionOk="0" h="4897" w="7231">
                    <a:moveTo>
                      <a:pt x="2843" y="1"/>
                    </a:moveTo>
                    <a:cubicBezTo>
                      <a:pt x="2109" y="1"/>
                      <a:pt x="1206" y="233"/>
                      <a:pt x="1" y="760"/>
                    </a:cubicBezTo>
                    <a:cubicBezTo>
                      <a:pt x="1" y="760"/>
                      <a:pt x="3337" y="1068"/>
                      <a:pt x="7230" y="4896"/>
                    </a:cubicBezTo>
                    <a:cubicBezTo>
                      <a:pt x="7230" y="4896"/>
                      <a:pt x="6989" y="3715"/>
                      <a:pt x="6279" y="2488"/>
                    </a:cubicBezTo>
                    <a:lnTo>
                      <a:pt x="5837" y="2711"/>
                    </a:lnTo>
                    <a:lnTo>
                      <a:pt x="6056" y="2130"/>
                    </a:lnTo>
                    <a:cubicBezTo>
                      <a:pt x="5899" y="1889"/>
                      <a:pt x="5719" y="1649"/>
                      <a:pt x="5520" y="1421"/>
                    </a:cubicBezTo>
                    <a:lnTo>
                      <a:pt x="4645" y="1678"/>
                    </a:lnTo>
                    <a:cubicBezTo>
                      <a:pt x="4645" y="1678"/>
                      <a:pt x="4953" y="1302"/>
                      <a:pt x="5139" y="1024"/>
                    </a:cubicBezTo>
                    <a:cubicBezTo>
                      <a:pt x="4458" y="386"/>
                      <a:pt x="3790" y="1"/>
                      <a:pt x="28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836735" y="1923432"/>
                <a:ext cx="379095" cy="134685"/>
              </a:xfrm>
              <a:custGeom>
                <a:rect b="b" l="l" r="r" t="t"/>
                <a:pathLst>
                  <a:path extrusionOk="0" h="2574" w="7245">
                    <a:moveTo>
                      <a:pt x="4731" y="1"/>
                    </a:moveTo>
                    <a:cubicBezTo>
                      <a:pt x="4549" y="1"/>
                      <a:pt x="4359" y="14"/>
                      <a:pt x="4160" y="44"/>
                    </a:cubicBezTo>
                    <a:cubicBezTo>
                      <a:pt x="4207" y="339"/>
                      <a:pt x="4270" y="857"/>
                      <a:pt x="4148" y="857"/>
                    </a:cubicBezTo>
                    <a:cubicBezTo>
                      <a:pt x="4142" y="857"/>
                      <a:pt x="4135" y="855"/>
                      <a:pt x="4128" y="852"/>
                    </a:cubicBezTo>
                    <a:cubicBezTo>
                      <a:pt x="3988" y="796"/>
                      <a:pt x="3957" y="361"/>
                      <a:pt x="3952" y="82"/>
                    </a:cubicBezTo>
                    <a:cubicBezTo>
                      <a:pt x="3827" y="108"/>
                      <a:pt x="3698" y="139"/>
                      <a:pt x="3566" y="178"/>
                    </a:cubicBezTo>
                    <a:cubicBezTo>
                      <a:pt x="3646" y="429"/>
                      <a:pt x="3775" y="857"/>
                      <a:pt x="3739" y="857"/>
                    </a:cubicBezTo>
                    <a:cubicBezTo>
                      <a:pt x="3738" y="857"/>
                      <a:pt x="3737" y="856"/>
                      <a:pt x="3736" y="856"/>
                    </a:cubicBezTo>
                    <a:cubicBezTo>
                      <a:pt x="3696" y="840"/>
                      <a:pt x="3490" y="497"/>
                      <a:pt x="3345" y="249"/>
                    </a:cubicBezTo>
                    <a:cubicBezTo>
                      <a:pt x="2914" y="401"/>
                      <a:pt x="2452" y="628"/>
                      <a:pt x="1957" y="947"/>
                    </a:cubicBezTo>
                    <a:lnTo>
                      <a:pt x="1988" y="1449"/>
                    </a:lnTo>
                    <a:lnTo>
                      <a:pt x="1988" y="1449"/>
                    </a:lnTo>
                    <a:lnTo>
                      <a:pt x="1778" y="1066"/>
                    </a:lnTo>
                    <a:cubicBezTo>
                      <a:pt x="1223" y="1445"/>
                      <a:pt x="631" y="1938"/>
                      <a:pt x="0" y="2574"/>
                    </a:cubicBezTo>
                    <a:cubicBezTo>
                      <a:pt x="0" y="2574"/>
                      <a:pt x="2352" y="1747"/>
                      <a:pt x="4827" y="1747"/>
                    </a:cubicBezTo>
                    <a:cubicBezTo>
                      <a:pt x="5629" y="1747"/>
                      <a:pt x="6443" y="1833"/>
                      <a:pt x="7195" y="2063"/>
                    </a:cubicBezTo>
                    <a:cubicBezTo>
                      <a:pt x="7195" y="2063"/>
                      <a:pt x="7244" y="698"/>
                      <a:pt x="5903" y="207"/>
                    </a:cubicBezTo>
                    <a:lnTo>
                      <a:pt x="5715" y="642"/>
                    </a:lnTo>
                    <a:lnTo>
                      <a:pt x="5715" y="144"/>
                    </a:lnTo>
                    <a:cubicBezTo>
                      <a:pt x="5465" y="68"/>
                      <a:pt x="5195" y="19"/>
                      <a:pt x="4901" y="4"/>
                    </a:cubicBezTo>
                    <a:lnTo>
                      <a:pt x="4847" y="316"/>
                    </a:lnTo>
                    <a:lnTo>
                      <a:pt x="4767" y="1"/>
                    </a:lnTo>
                    <a:cubicBezTo>
                      <a:pt x="4755" y="1"/>
                      <a:pt x="4743" y="1"/>
                      <a:pt x="47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755740" y="1989045"/>
                <a:ext cx="455698" cy="147661"/>
              </a:xfrm>
              <a:custGeom>
                <a:rect b="b" l="l" r="r" t="t"/>
                <a:pathLst>
                  <a:path extrusionOk="0" h="2822" w="8709">
                    <a:moveTo>
                      <a:pt x="6448" y="0"/>
                    </a:moveTo>
                    <a:cubicBezTo>
                      <a:pt x="6111" y="0"/>
                      <a:pt x="2802" y="72"/>
                      <a:pt x="1" y="2822"/>
                    </a:cubicBezTo>
                    <a:cubicBezTo>
                      <a:pt x="1" y="2822"/>
                      <a:pt x="4041" y="1370"/>
                      <a:pt x="6864" y="1338"/>
                    </a:cubicBezTo>
                    <a:lnTo>
                      <a:pt x="8709" y="963"/>
                    </a:lnTo>
                    <a:cubicBezTo>
                      <a:pt x="8709" y="963"/>
                      <a:pt x="8274" y="225"/>
                      <a:pt x="6477" y="1"/>
                    </a:cubicBezTo>
                    <a:cubicBezTo>
                      <a:pt x="6477" y="1"/>
                      <a:pt x="6467" y="0"/>
                      <a:pt x="64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829410" y="1999143"/>
                <a:ext cx="382025" cy="255398"/>
              </a:xfrm>
              <a:custGeom>
                <a:rect b="b" l="l" r="r" t="t"/>
                <a:pathLst>
                  <a:path extrusionOk="0" h="4881" w="7301">
                    <a:moveTo>
                      <a:pt x="4403" y="0"/>
                    </a:moveTo>
                    <a:cubicBezTo>
                      <a:pt x="3451" y="0"/>
                      <a:pt x="2767" y="376"/>
                      <a:pt x="2092" y="1009"/>
                    </a:cubicBezTo>
                    <a:cubicBezTo>
                      <a:pt x="2278" y="1284"/>
                      <a:pt x="2586" y="1663"/>
                      <a:pt x="2586" y="1663"/>
                    </a:cubicBezTo>
                    <a:lnTo>
                      <a:pt x="1709" y="1406"/>
                    </a:lnTo>
                    <a:cubicBezTo>
                      <a:pt x="1512" y="1634"/>
                      <a:pt x="1332" y="1873"/>
                      <a:pt x="1175" y="2114"/>
                    </a:cubicBezTo>
                    <a:lnTo>
                      <a:pt x="1394" y="2696"/>
                    </a:lnTo>
                    <a:lnTo>
                      <a:pt x="952" y="2473"/>
                    </a:lnTo>
                    <a:cubicBezTo>
                      <a:pt x="242" y="3700"/>
                      <a:pt x="1" y="4881"/>
                      <a:pt x="1" y="4881"/>
                    </a:cubicBezTo>
                    <a:cubicBezTo>
                      <a:pt x="3894" y="1052"/>
                      <a:pt x="7301" y="770"/>
                      <a:pt x="7301" y="770"/>
                    </a:cubicBezTo>
                    <a:cubicBezTo>
                      <a:pt x="6081" y="237"/>
                      <a:pt x="5158" y="0"/>
                      <a:pt x="44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861275" y="2000399"/>
                <a:ext cx="355025" cy="311072"/>
              </a:xfrm>
              <a:custGeom>
                <a:rect b="b" l="l" r="r" t="t"/>
                <a:pathLst>
                  <a:path extrusionOk="0" h="5945" w="6785">
                    <a:moveTo>
                      <a:pt x="4927" y="1"/>
                    </a:moveTo>
                    <a:cubicBezTo>
                      <a:pt x="3881" y="1"/>
                      <a:pt x="3055" y="748"/>
                      <a:pt x="3055" y="748"/>
                    </a:cubicBezTo>
                    <a:lnTo>
                      <a:pt x="3041" y="1755"/>
                    </a:lnTo>
                    <a:lnTo>
                      <a:pt x="2613" y="1708"/>
                    </a:lnTo>
                    <a:cubicBezTo>
                      <a:pt x="1887" y="2221"/>
                      <a:pt x="1472" y="3770"/>
                      <a:pt x="1472" y="3770"/>
                    </a:cubicBezTo>
                    <a:lnTo>
                      <a:pt x="1954" y="4288"/>
                    </a:lnTo>
                    <a:lnTo>
                      <a:pt x="1417" y="4111"/>
                    </a:lnTo>
                    <a:cubicBezTo>
                      <a:pt x="861" y="5152"/>
                      <a:pt x="0" y="5944"/>
                      <a:pt x="0" y="5944"/>
                    </a:cubicBezTo>
                    <a:cubicBezTo>
                      <a:pt x="2938" y="4902"/>
                      <a:pt x="6605" y="695"/>
                      <a:pt x="6605" y="695"/>
                    </a:cubicBezTo>
                    <a:lnTo>
                      <a:pt x="6784" y="543"/>
                    </a:lnTo>
                    <a:cubicBezTo>
                      <a:pt x="6784" y="543"/>
                      <a:pt x="6366" y="164"/>
                      <a:pt x="5197" y="17"/>
                    </a:cubicBezTo>
                    <a:cubicBezTo>
                      <a:pt x="5106" y="6"/>
                      <a:pt x="5016" y="1"/>
                      <a:pt x="49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1006679" y="1856302"/>
                <a:ext cx="206945" cy="183138"/>
              </a:xfrm>
              <a:custGeom>
                <a:rect b="b" l="l" r="r" t="t"/>
                <a:pathLst>
                  <a:path extrusionOk="0" h="3500" w="3955">
                    <a:moveTo>
                      <a:pt x="799" y="0"/>
                    </a:moveTo>
                    <a:cubicBezTo>
                      <a:pt x="550" y="0"/>
                      <a:pt x="285" y="25"/>
                      <a:pt x="1" y="79"/>
                    </a:cubicBezTo>
                    <a:cubicBezTo>
                      <a:pt x="1" y="79"/>
                      <a:pt x="255" y="878"/>
                      <a:pt x="1003" y="1487"/>
                    </a:cubicBezTo>
                    <a:lnTo>
                      <a:pt x="1405" y="1148"/>
                    </a:lnTo>
                    <a:lnTo>
                      <a:pt x="1162" y="1608"/>
                    </a:lnTo>
                    <a:cubicBezTo>
                      <a:pt x="1307" y="1711"/>
                      <a:pt x="1483" y="1826"/>
                      <a:pt x="1681" y="1943"/>
                    </a:cubicBezTo>
                    <a:cubicBezTo>
                      <a:pt x="1833" y="1766"/>
                      <a:pt x="2115" y="1467"/>
                      <a:pt x="2300" y="1456"/>
                    </a:cubicBezTo>
                    <a:lnTo>
                      <a:pt x="2300" y="1456"/>
                    </a:lnTo>
                    <a:cubicBezTo>
                      <a:pt x="2300" y="1456"/>
                      <a:pt x="2050" y="1871"/>
                      <a:pt x="1927" y="2088"/>
                    </a:cubicBezTo>
                    <a:cubicBezTo>
                      <a:pt x="2007" y="2134"/>
                      <a:pt x="2086" y="2179"/>
                      <a:pt x="2170" y="2226"/>
                    </a:cubicBezTo>
                    <a:lnTo>
                      <a:pt x="2500" y="1918"/>
                    </a:lnTo>
                    <a:lnTo>
                      <a:pt x="2349" y="2326"/>
                    </a:lnTo>
                    <a:cubicBezTo>
                      <a:pt x="3233" y="2809"/>
                      <a:pt x="3913" y="3500"/>
                      <a:pt x="3913" y="3500"/>
                    </a:cubicBezTo>
                    <a:cubicBezTo>
                      <a:pt x="3913" y="3500"/>
                      <a:pt x="3954" y="1871"/>
                      <a:pt x="3014" y="905"/>
                    </a:cubicBezTo>
                    <a:lnTo>
                      <a:pt x="2809" y="1079"/>
                    </a:lnTo>
                    <a:lnTo>
                      <a:pt x="2809" y="1079"/>
                    </a:lnTo>
                    <a:lnTo>
                      <a:pt x="2858" y="757"/>
                    </a:lnTo>
                    <a:cubicBezTo>
                      <a:pt x="2668" y="588"/>
                      <a:pt x="2454" y="436"/>
                      <a:pt x="2210" y="314"/>
                    </a:cubicBezTo>
                    <a:cubicBezTo>
                      <a:pt x="2072" y="521"/>
                      <a:pt x="1819" y="891"/>
                      <a:pt x="1735" y="891"/>
                    </a:cubicBezTo>
                    <a:cubicBezTo>
                      <a:pt x="1729" y="891"/>
                      <a:pt x="1724" y="889"/>
                      <a:pt x="1720" y="885"/>
                    </a:cubicBezTo>
                    <a:cubicBezTo>
                      <a:pt x="1657" y="827"/>
                      <a:pt x="1893" y="425"/>
                      <a:pt x="2014" y="226"/>
                    </a:cubicBezTo>
                    <a:cubicBezTo>
                      <a:pt x="1936" y="193"/>
                      <a:pt x="1855" y="164"/>
                      <a:pt x="1771" y="139"/>
                    </a:cubicBezTo>
                    <a:lnTo>
                      <a:pt x="1574" y="423"/>
                    </a:lnTo>
                    <a:lnTo>
                      <a:pt x="1574" y="423"/>
                    </a:lnTo>
                    <a:lnTo>
                      <a:pt x="1644" y="102"/>
                    </a:lnTo>
                    <a:cubicBezTo>
                      <a:pt x="1469" y="57"/>
                      <a:pt x="1280" y="26"/>
                      <a:pt x="1079" y="10"/>
                    </a:cubicBezTo>
                    <a:lnTo>
                      <a:pt x="1079" y="10"/>
                    </a:lnTo>
                    <a:cubicBezTo>
                      <a:pt x="1082" y="226"/>
                      <a:pt x="1070" y="529"/>
                      <a:pt x="1067" y="596"/>
                    </a:cubicBezTo>
                    <a:lnTo>
                      <a:pt x="1067" y="596"/>
                    </a:lnTo>
                    <a:cubicBezTo>
                      <a:pt x="1065" y="496"/>
                      <a:pt x="942" y="168"/>
                      <a:pt x="874" y="1"/>
                    </a:cubicBezTo>
                    <a:cubicBezTo>
                      <a:pt x="849" y="1"/>
                      <a:pt x="824" y="0"/>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1211366" y="2039379"/>
                <a:ext cx="131022" cy="381763"/>
              </a:xfrm>
              <a:custGeom>
                <a:rect b="b" l="l" r="r" t="t"/>
                <a:pathLst>
                  <a:path extrusionOk="0" h="7296" w="2504">
                    <a:moveTo>
                      <a:pt x="1" y="1"/>
                    </a:moveTo>
                    <a:cubicBezTo>
                      <a:pt x="1" y="1"/>
                      <a:pt x="79" y="863"/>
                      <a:pt x="124" y="1974"/>
                    </a:cubicBezTo>
                    <a:cubicBezTo>
                      <a:pt x="314" y="2028"/>
                      <a:pt x="532" y="2092"/>
                      <a:pt x="532" y="2092"/>
                    </a:cubicBezTo>
                    <a:lnTo>
                      <a:pt x="139" y="2228"/>
                    </a:lnTo>
                    <a:cubicBezTo>
                      <a:pt x="146" y="2318"/>
                      <a:pt x="155" y="2409"/>
                      <a:pt x="164" y="2501"/>
                    </a:cubicBezTo>
                    <a:cubicBezTo>
                      <a:pt x="381" y="2539"/>
                      <a:pt x="740" y="2615"/>
                      <a:pt x="738" y="2695"/>
                    </a:cubicBezTo>
                    <a:cubicBezTo>
                      <a:pt x="738" y="2756"/>
                      <a:pt x="531" y="2772"/>
                      <a:pt x="336" y="2772"/>
                    </a:cubicBezTo>
                    <a:cubicBezTo>
                      <a:pt x="289" y="2772"/>
                      <a:pt x="242" y="2771"/>
                      <a:pt x="198" y="2769"/>
                    </a:cubicBezTo>
                    <a:lnTo>
                      <a:pt x="198" y="2769"/>
                    </a:lnTo>
                    <a:cubicBezTo>
                      <a:pt x="235" y="3012"/>
                      <a:pt x="285" y="3251"/>
                      <a:pt x="354" y="3483"/>
                    </a:cubicBezTo>
                    <a:cubicBezTo>
                      <a:pt x="437" y="3482"/>
                      <a:pt x="532" y="3481"/>
                      <a:pt x="620" y="3481"/>
                    </a:cubicBezTo>
                    <a:cubicBezTo>
                      <a:pt x="746" y="3481"/>
                      <a:pt x="858" y="3483"/>
                      <a:pt x="901" y="3491"/>
                    </a:cubicBezTo>
                    <a:lnTo>
                      <a:pt x="437" y="3733"/>
                    </a:lnTo>
                    <a:cubicBezTo>
                      <a:pt x="479" y="3844"/>
                      <a:pt x="524" y="3953"/>
                      <a:pt x="575" y="4056"/>
                    </a:cubicBezTo>
                    <a:cubicBezTo>
                      <a:pt x="746" y="3962"/>
                      <a:pt x="970" y="3864"/>
                      <a:pt x="1222" y="3829"/>
                    </a:cubicBezTo>
                    <a:lnTo>
                      <a:pt x="1222" y="3829"/>
                    </a:lnTo>
                    <a:lnTo>
                      <a:pt x="735" y="4375"/>
                    </a:lnTo>
                    <a:cubicBezTo>
                      <a:pt x="876" y="4661"/>
                      <a:pt x="1003" y="4944"/>
                      <a:pt x="1115" y="5212"/>
                    </a:cubicBezTo>
                    <a:cubicBezTo>
                      <a:pt x="1233" y="5147"/>
                      <a:pt x="1385" y="5078"/>
                      <a:pt x="1543" y="5056"/>
                    </a:cubicBezTo>
                    <a:lnTo>
                      <a:pt x="1543" y="5056"/>
                    </a:lnTo>
                    <a:lnTo>
                      <a:pt x="1200" y="5422"/>
                    </a:lnTo>
                    <a:cubicBezTo>
                      <a:pt x="1622" y="6484"/>
                      <a:pt x="1807" y="7296"/>
                      <a:pt x="1807" y="7296"/>
                    </a:cubicBezTo>
                    <a:cubicBezTo>
                      <a:pt x="1807" y="7296"/>
                      <a:pt x="2206" y="6083"/>
                      <a:pt x="2400" y="4705"/>
                    </a:cubicBezTo>
                    <a:cubicBezTo>
                      <a:pt x="2284" y="4630"/>
                      <a:pt x="2099" y="4491"/>
                      <a:pt x="1766" y="4451"/>
                    </a:cubicBezTo>
                    <a:lnTo>
                      <a:pt x="2432" y="4451"/>
                    </a:lnTo>
                    <a:cubicBezTo>
                      <a:pt x="2474" y="4114"/>
                      <a:pt x="2499" y="3771"/>
                      <a:pt x="2503" y="3438"/>
                    </a:cubicBezTo>
                    <a:lnTo>
                      <a:pt x="1766" y="3308"/>
                    </a:lnTo>
                    <a:lnTo>
                      <a:pt x="2501" y="3184"/>
                    </a:lnTo>
                    <a:cubicBezTo>
                      <a:pt x="2499" y="3115"/>
                      <a:pt x="2498" y="3048"/>
                      <a:pt x="2494" y="2981"/>
                    </a:cubicBezTo>
                    <a:cubicBezTo>
                      <a:pt x="2472" y="2615"/>
                      <a:pt x="2374" y="2278"/>
                      <a:pt x="2233" y="1970"/>
                    </a:cubicBezTo>
                    <a:cubicBezTo>
                      <a:pt x="1945" y="2032"/>
                      <a:pt x="1662" y="2177"/>
                      <a:pt x="1662" y="2177"/>
                    </a:cubicBezTo>
                    <a:lnTo>
                      <a:pt x="2139" y="1784"/>
                    </a:lnTo>
                    <a:cubicBezTo>
                      <a:pt x="2088" y="1690"/>
                      <a:pt x="2034" y="1599"/>
                      <a:pt x="1978" y="1510"/>
                    </a:cubicBezTo>
                    <a:cubicBezTo>
                      <a:pt x="1854" y="1574"/>
                      <a:pt x="1706" y="1638"/>
                      <a:pt x="1593" y="1638"/>
                    </a:cubicBezTo>
                    <a:cubicBezTo>
                      <a:pt x="1576" y="1638"/>
                      <a:pt x="1559" y="1637"/>
                      <a:pt x="1543" y="1633"/>
                    </a:cubicBezTo>
                    <a:cubicBezTo>
                      <a:pt x="1365" y="1597"/>
                      <a:pt x="1708" y="1407"/>
                      <a:pt x="1853" y="1331"/>
                    </a:cubicBezTo>
                    <a:cubicBezTo>
                      <a:pt x="1189" y="428"/>
                      <a:pt x="1"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1062613" y="2039379"/>
                <a:ext cx="153783" cy="403007"/>
              </a:xfrm>
              <a:custGeom>
                <a:rect b="b" l="l" r="r" t="t"/>
                <a:pathLst>
                  <a:path extrusionOk="0" h="7702" w="2939">
                    <a:moveTo>
                      <a:pt x="2844" y="1"/>
                    </a:moveTo>
                    <a:cubicBezTo>
                      <a:pt x="2844" y="1"/>
                      <a:pt x="1885" y="151"/>
                      <a:pt x="1084" y="999"/>
                    </a:cubicBezTo>
                    <a:cubicBezTo>
                      <a:pt x="1137" y="1157"/>
                      <a:pt x="1166" y="1322"/>
                      <a:pt x="1083" y="1371"/>
                    </a:cubicBezTo>
                    <a:cubicBezTo>
                      <a:pt x="1066" y="1380"/>
                      <a:pt x="1050" y="1384"/>
                      <a:pt x="1033" y="1384"/>
                    </a:cubicBezTo>
                    <a:cubicBezTo>
                      <a:pt x="974" y="1384"/>
                      <a:pt x="914" y="1329"/>
                      <a:pt x="862" y="1260"/>
                    </a:cubicBezTo>
                    <a:cubicBezTo>
                      <a:pt x="700" y="1470"/>
                      <a:pt x="552" y="1713"/>
                      <a:pt x="425" y="1996"/>
                    </a:cubicBezTo>
                    <a:lnTo>
                      <a:pt x="947" y="2474"/>
                    </a:lnTo>
                    <a:cubicBezTo>
                      <a:pt x="822" y="2367"/>
                      <a:pt x="546" y="2287"/>
                      <a:pt x="327" y="2237"/>
                    </a:cubicBezTo>
                    <a:cubicBezTo>
                      <a:pt x="289" y="2342"/>
                      <a:pt x="255" y="2452"/>
                      <a:pt x="222" y="2565"/>
                    </a:cubicBezTo>
                    <a:cubicBezTo>
                      <a:pt x="434" y="2662"/>
                      <a:pt x="728" y="2813"/>
                      <a:pt x="700" y="2893"/>
                    </a:cubicBezTo>
                    <a:cubicBezTo>
                      <a:pt x="692" y="2917"/>
                      <a:pt x="661" y="2927"/>
                      <a:pt x="617" y="2927"/>
                    </a:cubicBezTo>
                    <a:cubicBezTo>
                      <a:pt x="501" y="2927"/>
                      <a:pt x="294" y="2861"/>
                      <a:pt x="155" y="2813"/>
                    </a:cubicBezTo>
                    <a:cubicBezTo>
                      <a:pt x="108" y="3023"/>
                      <a:pt x="72" y="3233"/>
                      <a:pt x="50" y="3443"/>
                    </a:cubicBezTo>
                    <a:cubicBezTo>
                      <a:pt x="278" y="3467"/>
                      <a:pt x="630" y="3516"/>
                      <a:pt x="412" y="3578"/>
                    </a:cubicBezTo>
                    <a:cubicBezTo>
                      <a:pt x="282" y="3614"/>
                      <a:pt x="144" y="3650"/>
                      <a:pt x="28" y="3679"/>
                    </a:cubicBezTo>
                    <a:cubicBezTo>
                      <a:pt x="1" y="4076"/>
                      <a:pt x="12" y="4465"/>
                      <a:pt x="48" y="4837"/>
                    </a:cubicBezTo>
                    <a:lnTo>
                      <a:pt x="535" y="4752"/>
                    </a:lnTo>
                    <a:lnTo>
                      <a:pt x="535" y="4752"/>
                    </a:lnTo>
                    <a:cubicBezTo>
                      <a:pt x="445" y="4786"/>
                      <a:pt x="202" y="5014"/>
                      <a:pt x="81" y="5128"/>
                    </a:cubicBezTo>
                    <a:cubicBezTo>
                      <a:pt x="276" y="6591"/>
                      <a:pt x="824" y="7701"/>
                      <a:pt x="824" y="7701"/>
                    </a:cubicBezTo>
                    <a:cubicBezTo>
                      <a:pt x="824" y="7701"/>
                      <a:pt x="682" y="6149"/>
                      <a:pt x="1427" y="5540"/>
                    </a:cubicBezTo>
                    <a:cubicBezTo>
                      <a:pt x="1621" y="5382"/>
                      <a:pt x="1829" y="5018"/>
                      <a:pt x="2025" y="4545"/>
                    </a:cubicBezTo>
                    <a:cubicBezTo>
                      <a:pt x="1822" y="4427"/>
                      <a:pt x="1499" y="4262"/>
                      <a:pt x="1257" y="4259"/>
                    </a:cubicBezTo>
                    <a:cubicBezTo>
                      <a:pt x="1220" y="4259"/>
                      <a:pt x="1186" y="4262"/>
                      <a:pt x="1153" y="4270"/>
                    </a:cubicBezTo>
                    <a:cubicBezTo>
                      <a:pt x="1112" y="4279"/>
                      <a:pt x="1090" y="4283"/>
                      <a:pt x="1084" y="4283"/>
                    </a:cubicBezTo>
                    <a:cubicBezTo>
                      <a:pt x="1050" y="4283"/>
                      <a:pt x="1485" y="4168"/>
                      <a:pt x="1895" y="4168"/>
                    </a:cubicBezTo>
                    <a:cubicBezTo>
                      <a:pt x="1988" y="4168"/>
                      <a:pt x="2080" y="4174"/>
                      <a:pt x="2164" y="4188"/>
                    </a:cubicBezTo>
                    <a:cubicBezTo>
                      <a:pt x="2242" y="3972"/>
                      <a:pt x="2318" y="3741"/>
                      <a:pt x="2389" y="3501"/>
                    </a:cubicBezTo>
                    <a:cubicBezTo>
                      <a:pt x="2065" y="3422"/>
                      <a:pt x="1581" y="3308"/>
                      <a:pt x="1581" y="3308"/>
                    </a:cubicBezTo>
                    <a:lnTo>
                      <a:pt x="2445" y="3308"/>
                    </a:lnTo>
                    <a:cubicBezTo>
                      <a:pt x="2505" y="3097"/>
                      <a:pt x="2559" y="2884"/>
                      <a:pt x="2610" y="2668"/>
                    </a:cubicBezTo>
                    <a:cubicBezTo>
                      <a:pt x="2421" y="2570"/>
                      <a:pt x="2101" y="2453"/>
                      <a:pt x="1841" y="2440"/>
                    </a:cubicBezTo>
                    <a:lnTo>
                      <a:pt x="2661" y="2440"/>
                    </a:lnTo>
                    <a:cubicBezTo>
                      <a:pt x="2692" y="2293"/>
                      <a:pt x="2721" y="2146"/>
                      <a:pt x="2748" y="2001"/>
                    </a:cubicBezTo>
                    <a:lnTo>
                      <a:pt x="2748" y="2001"/>
                    </a:lnTo>
                    <a:cubicBezTo>
                      <a:pt x="2662" y="2012"/>
                      <a:pt x="2533" y="2025"/>
                      <a:pt x="2414" y="2025"/>
                    </a:cubicBezTo>
                    <a:cubicBezTo>
                      <a:pt x="2314" y="2025"/>
                      <a:pt x="2222" y="2016"/>
                      <a:pt x="2170" y="1988"/>
                    </a:cubicBezTo>
                    <a:cubicBezTo>
                      <a:pt x="2034" y="1918"/>
                      <a:pt x="2587" y="1829"/>
                      <a:pt x="2780" y="1802"/>
                    </a:cubicBezTo>
                    <a:cubicBezTo>
                      <a:pt x="2900" y="1073"/>
                      <a:pt x="2938" y="410"/>
                      <a:pt x="28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536769" y="1422496"/>
                <a:ext cx="198364" cy="2975043"/>
              </a:xfrm>
              <a:custGeom>
                <a:rect b="b" l="l" r="r" t="t"/>
                <a:pathLst>
                  <a:path extrusionOk="0" h="56857" w="3791">
                    <a:moveTo>
                      <a:pt x="519" y="1"/>
                    </a:moveTo>
                    <a:lnTo>
                      <a:pt x="0" y="548"/>
                    </a:lnTo>
                    <a:cubicBezTo>
                      <a:pt x="0" y="548"/>
                      <a:pt x="1124" y="2961"/>
                      <a:pt x="1193" y="6120"/>
                    </a:cubicBezTo>
                    <a:cubicBezTo>
                      <a:pt x="1263" y="9280"/>
                      <a:pt x="1263" y="18493"/>
                      <a:pt x="1053" y="21082"/>
                    </a:cubicBezTo>
                    <a:cubicBezTo>
                      <a:pt x="843" y="23671"/>
                      <a:pt x="1334" y="30615"/>
                      <a:pt x="1615" y="32198"/>
                    </a:cubicBezTo>
                    <a:cubicBezTo>
                      <a:pt x="1896" y="33782"/>
                      <a:pt x="1966" y="34137"/>
                      <a:pt x="1473" y="35750"/>
                    </a:cubicBezTo>
                    <a:cubicBezTo>
                      <a:pt x="982" y="37362"/>
                      <a:pt x="1825" y="48667"/>
                      <a:pt x="1896" y="51124"/>
                    </a:cubicBezTo>
                    <a:cubicBezTo>
                      <a:pt x="1964" y="53580"/>
                      <a:pt x="1896" y="56840"/>
                      <a:pt x="1896" y="56840"/>
                    </a:cubicBezTo>
                    <a:lnTo>
                      <a:pt x="3791" y="56856"/>
                    </a:lnTo>
                    <a:cubicBezTo>
                      <a:pt x="3791" y="56856"/>
                      <a:pt x="2667" y="46384"/>
                      <a:pt x="2387" y="39839"/>
                    </a:cubicBezTo>
                    <a:cubicBezTo>
                      <a:pt x="2106" y="33294"/>
                      <a:pt x="3370" y="37192"/>
                      <a:pt x="2387" y="30924"/>
                    </a:cubicBezTo>
                    <a:cubicBezTo>
                      <a:pt x="1405" y="24657"/>
                      <a:pt x="1685" y="19060"/>
                      <a:pt x="1685" y="14949"/>
                    </a:cubicBezTo>
                    <a:cubicBezTo>
                      <a:pt x="1685" y="10838"/>
                      <a:pt x="2173" y="5623"/>
                      <a:pt x="1647" y="3315"/>
                    </a:cubicBezTo>
                    <a:cubicBezTo>
                      <a:pt x="1124" y="1006"/>
                      <a:pt x="519" y="1"/>
                      <a:pt x="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4"/>
              <p:cNvSpPr/>
              <p:nvPr/>
            </p:nvSpPr>
            <p:spPr>
              <a:xfrm>
                <a:off x="565494" y="1409310"/>
                <a:ext cx="294537" cy="275020"/>
              </a:xfrm>
              <a:custGeom>
                <a:rect b="b" l="l" r="r" t="t"/>
                <a:pathLst>
                  <a:path extrusionOk="0" h="5256" w="5629">
                    <a:moveTo>
                      <a:pt x="0" y="1"/>
                    </a:moveTo>
                    <a:cubicBezTo>
                      <a:pt x="0" y="1"/>
                      <a:pt x="805" y="2438"/>
                      <a:pt x="1966" y="3525"/>
                    </a:cubicBezTo>
                    <a:cubicBezTo>
                      <a:pt x="3128" y="4610"/>
                      <a:pt x="5628" y="5255"/>
                      <a:pt x="5628" y="5255"/>
                    </a:cubicBezTo>
                    <a:cubicBezTo>
                      <a:pt x="4445" y="974"/>
                      <a:pt x="1"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4"/>
              <p:cNvSpPr/>
              <p:nvPr/>
            </p:nvSpPr>
            <p:spPr>
              <a:xfrm>
                <a:off x="559320" y="1247215"/>
                <a:ext cx="272509" cy="123853"/>
              </a:xfrm>
              <a:custGeom>
                <a:rect b="b" l="l" r="r" t="t"/>
                <a:pathLst>
                  <a:path extrusionOk="0" h="2367" w="5208">
                    <a:moveTo>
                      <a:pt x="3727" y="0"/>
                    </a:moveTo>
                    <a:cubicBezTo>
                      <a:pt x="1054" y="0"/>
                      <a:pt x="1" y="2367"/>
                      <a:pt x="1" y="2367"/>
                    </a:cubicBezTo>
                    <a:cubicBezTo>
                      <a:pt x="1785" y="936"/>
                      <a:pt x="5208" y="222"/>
                      <a:pt x="5208" y="222"/>
                    </a:cubicBezTo>
                    <a:cubicBezTo>
                      <a:pt x="4667" y="67"/>
                      <a:pt x="4174" y="0"/>
                      <a:pt x="37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265266" y="1409310"/>
                <a:ext cx="300293" cy="416559"/>
              </a:xfrm>
              <a:custGeom>
                <a:rect b="b" l="l" r="r" t="t"/>
                <a:pathLst>
                  <a:path extrusionOk="0" h="7961" w="5739">
                    <a:moveTo>
                      <a:pt x="5738" y="1"/>
                    </a:moveTo>
                    <a:cubicBezTo>
                      <a:pt x="5738" y="1"/>
                      <a:pt x="0" y="2663"/>
                      <a:pt x="3977" y="7961"/>
                    </a:cubicBezTo>
                    <a:cubicBezTo>
                      <a:pt x="3977" y="7961"/>
                      <a:pt x="3702" y="1963"/>
                      <a:pt x="5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435106" y="1151151"/>
                <a:ext cx="153208" cy="259951"/>
              </a:xfrm>
              <a:custGeom>
                <a:rect b="b" l="l" r="r" t="t"/>
                <a:pathLst>
                  <a:path extrusionOk="0" h="4968" w="2928">
                    <a:moveTo>
                      <a:pt x="1974" y="1"/>
                    </a:moveTo>
                    <a:cubicBezTo>
                      <a:pt x="1744" y="1"/>
                      <a:pt x="1527" y="231"/>
                      <a:pt x="1527" y="231"/>
                    </a:cubicBezTo>
                    <a:lnTo>
                      <a:pt x="1383" y="16"/>
                    </a:lnTo>
                    <a:cubicBezTo>
                      <a:pt x="916" y="70"/>
                      <a:pt x="1" y="844"/>
                      <a:pt x="273" y="972"/>
                    </a:cubicBezTo>
                    <a:cubicBezTo>
                      <a:pt x="546" y="1103"/>
                      <a:pt x="1190" y="1367"/>
                      <a:pt x="1190" y="1367"/>
                    </a:cubicBezTo>
                    <a:cubicBezTo>
                      <a:pt x="1190" y="1367"/>
                      <a:pt x="166" y="1467"/>
                      <a:pt x="387" y="1496"/>
                    </a:cubicBezTo>
                    <a:cubicBezTo>
                      <a:pt x="608" y="1527"/>
                      <a:pt x="1249" y="1813"/>
                      <a:pt x="1249" y="1813"/>
                    </a:cubicBezTo>
                    <a:lnTo>
                      <a:pt x="731" y="1896"/>
                    </a:lnTo>
                    <a:cubicBezTo>
                      <a:pt x="1208" y="2166"/>
                      <a:pt x="2284" y="4968"/>
                      <a:pt x="2284" y="4968"/>
                    </a:cubicBezTo>
                    <a:lnTo>
                      <a:pt x="2583" y="3590"/>
                    </a:lnTo>
                    <a:cubicBezTo>
                      <a:pt x="2583" y="3590"/>
                      <a:pt x="2318" y="3417"/>
                      <a:pt x="2230" y="3301"/>
                    </a:cubicBezTo>
                    <a:cubicBezTo>
                      <a:pt x="2190" y="3248"/>
                      <a:pt x="2276" y="3233"/>
                      <a:pt x="2382" y="3233"/>
                    </a:cubicBezTo>
                    <a:cubicBezTo>
                      <a:pt x="2507" y="3233"/>
                      <a:pt x="2659" y="3253"/>
                      <a:pt x="2659" y="3253"/>
                    </a:cubicBezTo>
                    <a:lnTo>
                      <a:pt x="2704" y="2987"/>
                    </a:lnTo>
                    <a:cubicBezTo>
                      <a:pt x="2704" y="2987"/>
                      <a:pt x="2308" y="2942"/>
                      <a:pt x="2342" y="2897"/>
                    </a:cubicBezTo>
                    <a:cubicBezTo>
                      <a:pt x="2378" y="2851"/>
                      <a:pt x="2722" y="2837"/>
                      <a:pt x="2722" y="2837"/>
                    </a:cubicBezTo>
                    <a:cubicBezTo>
                      <a:pt x="2927" y="2222"/>
                      <a:pt x="2697" y="1192"/>
                      <a:pt x="2697" y="1192"/>
                    </a:cubicBezTo>
                    <a:lnTo>
                      <a:pt x="2385" y="1134"/>
                    </a:lnTo>
                    <a:cubicBezTo>
                      <a:pt x="2385" y="1134"/>
                      <a:pt x="2900" y="835"/>
                      <a:pt x="2907" y="746"/>
                    </a:cubicBezTo>
                    <a:cubicBezTo>
                      <a:pt x="2915" y="657"/>
                      <a:pt x="2251" y="28"/>
                      <a:pt x="2010" y="3"/>
                    </a:cubicBezTo>
                    <a:cubicBezTo>
                      <a:pt x="1998" y="2"/>
                      <a:pt x="1986" y="1"/>
                      <a:pt x="19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326379" y="1229216"/>
                <a:ext cx="239178" cy="180155"/>
              </a:xfrm>
              <a:custGeom>
                <a:rect b="b" l="l" r="r" t="t"/>
                <a:pathLst>
                  <a:path extrusionOk="0" h="3443" w="4571">
                    <a:moveTo>
                      <a:pt x="596" y="0"/>
                    </a:moveTo>
                    <a:cubicBezTo>
                      <a:pt x="405" y="0"/>
                      <a:pt x="207" y="17"/>
                      <a:pt x="1" y="53"/>
                    </a:cubicBezTo>
                    <a:cubicBezTo>
                      <a:pt x="1" y="53"/>
                      <a:pt x="3786" y="2189"/>
                      <a:pt x="4570" y="3443"/>
                    </a:cubicBezTo>
                    <a:cubicBezTo>
                      <a:pt x="4570" y="3443"/>
                      <a:pt x="3338" y="0"/>
                      <a:pt x="5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469900" y="1401357"/>
                <a:ext cx="290090" cy="394583"/>
              </a:xfrm>
              <a:custGeom>
                <a:rect b="b" l="l" r="r" t="t"/>
                <a:pathLst>
                  <a:path extrusionOk="0" h="7541" w="5544">
                    <a:moveTo>
                      <a:pt x="1766" y="1"/>
                    </a:moveTo>
                    <a:cubicBezTo>
                      <a:pt x="1" y="2550"/>
                      <a:pt x="2953" y="7540"/>
                      <a:pt x="2953" y="7540"/>
                    </a:cubicBezTo>
                    <a:cubicBezTo>
                      <a:pt x="5543" y="3288"/>
                      <a:pt x="1766" y="1"/>
                      <a:pt x="17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304037" y="1373522"/>
                <a:ext cx="275439" cy="416245"/>
              </a:xfrm>
              <a:custGeom>
                <a:rect b="b" l="l" r="r" t="t"/>
                <a:pathLst>
                  <a:path extrusionOk="0" h="7955" w="5264">
                    <a:moveTo>
                      <a:pt x="3463" y="1"/>
                    </a:moveTo>
                    <a:cubicBezTo>
                      <a:pt x="2296" y="1"/>
                      <a:pt x="1412" y="924"/>
                      <a:pt x="1412" y="924"/>
                    </a:cubicBezTo>
                    <a:lnTo>
                      <a:pt x="1662" y="2305"/>
                    </a:lnTo>
                    <a:lnTo>
                      <a:pt x="1027" y="1953"/>
                    </a:lnTo>
                    <a:cubicBezTo>
                      <a:pt x="314" y="2540"/>
                      <a:pt x="0" y="4178"/>
                      <a:pt x="0" y="4178"/>
                    </a:cubicBezTo>
                    <a:lnTo>
                      <a:pt x="540" y="4678"/>
                    </a:lnTo>
                    <a:lnTo>
                      <a:pt x="98" y="4624"/>
                    </a:lnTo>
                    <a:lnTo>
                      <a:pt x="98" y="4624"/>
                    </a:lnTo>
                    <a:cubicBezTo>
                      <a:pt x="91" y="5481"/>
                      <a:pt x="1006" y="7954"/>
                      <a:pt x="1006" y="7954"/>
                    </a:cubicBezTo>
                    <a:cubicBezTo>
                      <a:pt x="1013" y="4570"/>
                      <a:pt x="5088" y="600"/>
                      <a:pt x="5088" y="600"/>
                    </a:cubicBezTo>
                    <a:lnTo>
                      <a:pt x="5264" y="428"/>
                    </a:lnTo>
                    <a:cubicBezTo>
                      <a:pt x="5264" y="428"/>
                      <a:pt x="4802" y="69"/>
                      <a:pt x="3577" y="4"/>
                    </a:cubicBezTo>
                    <a:cubicBezTo>
                      <a:pt x="3539" y="2"/>
                      <a:pt x="3501" y="1"/>
                      <a:pt x="3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150889" y="1281905"/>
                <a:ext cx="398926" cy="116685"/>
              </a:xfrm>
              <a:custGeom>
                <a:rect b="b" l="l" r="r" t="t"/>
                <a:pathLst>
                  <a:path extrusionOk="0" h="2230" w="7624">
                    <a:moveTo>
                      <a:pt x="3845" y="1"/>
                    </a:moveTo>
                    <a:cubicBezTo>
                      <a:pt x="2728" y="1"/>
                      <a:pt x="1421" y="530"/>
                      <a:pt x="1" y="2103"/>
                    </a:cubicBezTo>
                    <a:cubicBezTo>
                      <a:pt x="1" y="2103"/>
                      <a:pt x="2257" y="1821"/>
                      <a:pt x="4409" y="1821"/>
                    </a:cubicBezTo>
                    <a:cubicBezTo>
                      <a:pt x="5677" y="1821"/>
                      <a:pt x="6910" y="1918"/>
                      <a:pt x="7624" y="2229"/>
                    </a:cubicBezTo>
                    <a:cubicBezTo>
                      <a:pt x="7624" y="2229"/>
                      <a:pt x="6137" y="1"/>
                      <a:pt x="38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177841" y="1315531"/>
                <a:ext cx="387728" cy="181358"/>
              </a:xfrm>
              <a:custGeom>
                <a:rect b="b" l="l" r="r" t="t"/>
                <a:pathLst>
                  <a:path extrusionOk="0" h="3466" w="7410">
                    <a:moveTo>
                      <a:pt x="5003" y="1"/>
                    </a:moveTo>
                    <a:cubicBezTo>
                      <a:pt x="4875" y="1"/>
                      <a:pt x="4744" y="8"/>
                      <a:pt x="4610" y="23"/>
                    </a:cubicBezTo>
                    <a:lnTo>
                      <a:pt x="4605" y="351"/>
                    </a:lnTo>
                    <a:lnTo>
                      <a:pt x="4471" y="41"/>
                    </a:lnTo>
                    <a:cubicBezTo>
                      <a:pt x="4273" y="70"/>
                      <a:pt x="4068" y="117"/>
                      <a:pt x="3856" y="184"/>
                    </a:cubicBezTo>
                    <a:cubicBezTo>
                      <a:pt x="3953" y="484"/>
                      <a:pt x="4107" y="1021"/>
                      <a:pt x="3968" y="1021"/>
                    </a:cubicBezTo>
                    <a:cubicBezTo>
                      <a:pt x="3964" y="1021"/>
                      <a:pt x="3959" y="1021"/>
                      <a:pt x="3954" y="1019"/>
                    </a:cubicBezTo>
                    <a:cubicBezTo>
                      <a:pt x="3804" y="985"/>
                      <a:pt x="3699" y="543"/>
                      <a:pt x="3648" y="257"/>
                    </a:cubicBezTo>
                    <a:cubicBezTo>
                      <a:pt x="3523" y="304"/>
                      <a:pt x="3396" y="358"/>
                      <a:pt x="3269" y="420"/>
                    </a:cubicBezTo>
                    <a:cubicBezTo>
                      <a:pt x="3391" y="667"/>
                      <a:pt x="3596" y="1089"/>
                      <a:pt x="3555" y="1089"/>
                    </a:cubicBezTo>
                    <a:cubicBezTo>
                      <a:pt x="3555" y="1089"/>
                      <a:pt x="3554" y="1088"/>
                      <a:pt x="3554" y="1088"/>
                    </a:cubicBezTo>
                    <a:cubicBezTo>
                      <a:pt x="3510" y="1077"/>
                      <a:pt x="3242" y="759"/>
                      <a:pt x="3054" y="530"/>
                    </a:cubicBezTo>
                    <a:cubicBezTo>
                      <a:pt x="2635" y="755"/>
                      <a:pt x="2197" y="1063"/>
                      <a:pt x="1742" y="1472"/>
                    </a:cubicBezTo>
                    <a:lnTo>
                      <a:pt x="1856" y="1983"/>
                    </a:lnTo>
                    <a:lnTo>
                      <a:pt x="1856" y="1983"/>
                    </a:lnTo>
                    <a:lnTo>
                      <a:pt x="1577" y="1625"/>
                    </a:lnTo>
                    <a:cubicBezTo>
                      <a:pt x="1070" y="2105"/>
                      <a:pt x="544" y="2708"/>
                      <a:pt x="1" y="3466"/>
                    </a:cubicBezTo>
                    <a:cubicBezTo>
                      <a:pt x="1" y="3466"/>
                      <a:pt x="3269" y="1842"/>
                      <a:pt x="6333" y="1842"/>
                    </a:cubicBezTo>
                    <a:cubicBezTo>
                      <a:pt x="6680" y="1842"/>
                      <a:pt x="7025" y="1863"/>
                      <a:pt x="7362" y="1909"/>
                    </a:cubicBezTo>
                    <a:cubicBezTo>
                      <a:pt x="7362" y="1909"/>
                      <a:pt x="7409" y="286"/>
                      <a:pt x="5672" y="65"/>
                    </a:cubicBezTo>
                    <a:lnTo>
                      <a:pt x="5550" y="541"/>
                    </a:lnTo>
                    <a:lnTo>
                      <a:pt x="5469" y="32"/>
                    </a:lnTo>
                    <a:cubicBezTo>
                      <a:pt x="5319" y="12"/>
                      <a:pt x="5163" y="1"/>
                      <a:pt x="50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4"/>
              <p:cNvSpPr/>
              <p:nvPr/>
            </p:nvSpPr>
            <p:spPr>
              <a:xfrm>
                <a:off x="110129" y="1377237"/>
                <a:ext cx="455437" cy="207364"/>
              </a:xfrm>
              <a:custGeom>
                <a:rect b="b" l="l" r="r" t="t"/>
                <a:pathLst>
                  <a:path extrusionOk="0" h="3963" w="8704">
                    <a:moveTo>
                      <a:pt x="6443" y="0"/>
                    </a:moveTo>
                    <a:cubicBezTo>
                      <a:pt x="6360" y="0"/>
                      <a:pt x="6274" y="2"/>
                      <a:pt x="6185" y="5"/>
                    </a:cubicBezTo>
                    <a:lnTo>
                      <a:pt x="6185" y="3"/>
                    </a:lnTo>
                    <a:cubicBezTo>
                      <a:pt x="6185" y="3"/>
                      <a:pt x="2557" y="502"/>
                      <a:pt x="1" y="3962"/>
                    </a:cubicBezTo>
                    <a:cubicBezTo>
                      <a:pt x="1" y="3962"/>
                      <a:pt x="3909" y="1810"/>
                      <a:pt x="6801" y="1313"/>
                    </a:cubicBezTo>
                    <a:lnTo>
                      <a:pt x="8703" y="614"/>
                    </a:lnTo>
                    <a:cubicBezTo>
                      <a:pt x="8703" y="614"/>
                      <a:pt x="8126" y="0"/>
                      <a:pt x="64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4"/>
              <p:cNvSpPr/>
              <p:nvPr/>
            </p:nvSpPr>
            <p:spPr>
              <a:xfrm>
                <a:off x="212839" y="1390265"/>
                <a:ext cx="352723" cy="303328"/>
              </a:xfrm>
              <a:custGeom>
                <a:rect b="b" l="l" r="r" t="t"/>
                <a:pathLst>
                  <a:path extrusionOk="0" h="5797" w="6741">
                    <a:moveTo>
                      <a:pt x="4381" y="1"/>
                    </a:moveTo>
                    <a:cubicBezTo>
                      <a:pt x="2998" y="1"/>
                      <a:pt x="2233" y="546"/>
                      <a:pt x="1509" y="1479"/>
                    </a:cubicBezTo>
                    <a:cubicBezTo>
                      <a:pt x="1747" y="1733"/>
                      <a:pt x="2124" y="2070"/>
                      <a:pt x="2124" y="2070"/>
                    </a:cubicBezTo>
                    <a:lnTo>
                      <a:pt x="1183" y="1950"/>
                    </a:lnTo>
                    <a:cubicBezTo>
                      <a:pt x="1015" y="2217"/>
                      <a:pt x="872" y="2490"/>
                      <a:pt x="748" y="2766"/>
                    </a:cubicBezTo>
                    <a:lnTo>
                      <a:pt x="1069" y="3327"/>
                    </a:lnTo>
                    <a:lnTo>
                      <a:pt x="580" y="3170"/>
                    </a:lnTo>
                    <a:cubicBezTo>
                      <a:pt x="53" y="4545"/>
                      <a:pt x="0" y="5797"/>
                      <a:pt x="0" y="5797"/>
                    </a:cubicBezTo>
                    <a:cubicBezTo>
                      <a:pt x="3367" y="1227"/>
                      <a:pt x="6740" y="363"/>
                      <a:pt x="6740" y="363"/>
                    </a:cubicBezTo>
                    <a:cubicBezTo>
                      <a:pt x="5785" y="116"/>
                      <a:pt x="5017" y="1"/>
                      <a:pt x="43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547966" y="1266836"/>
                <a:ext cx="405257" cy="134580"/>
              </a:xfrm>
              <a:custGeom>
                <a:rect b="b" l="l" r="r" t="t"/>
                <a:pathLst>
                  <a:path extrusionOk="0" h="2572" w="7745">
                    <a:moveTo>
                      <a:pt x="3057" y="1"/>
                    </a:moveTo>
                    <a:cubicBezTo>
                      <a:pt x="2836" y="2"/>
                      <a:pt x="2626" y="22"/>
                      <a:pt x="2428" y="55"/>
                    </a:cubicBezTo>
                    <a:lnTo>
                      <a:pt x="2397" y="394"/>
                    </a:lnTo>
                    <a:lnTo>
                      <a:pt x="2290" y="82"/>
                    </a:lnTo>
                    <a:cubicBezTo>
                      <a:pt x="1993" y="144"/>
                      <a:pt x="1721" y="240"/>
                      <a:pt x="1479" y="358"/>
                    </a:cubicBezTo>
                    <a:lnTo>
                      <a:pt x="1560" y="869"/>
                    </a:lnTo>
                    <a:lnTo>
                      <a:pt x="1296" y="454"/>
                    </a:lnTo>
                    <a:cubicBezTo>
                      <a:pt x="0" y="1180"/>
                      <a:pt x="276" y="2572"/>
                      <a:pt x="276" y="2572"/>
                    </a:cubicBezTo>
                    <a:cubicBezTo>
                      <a:pt x="1702" y="1874"/>
                      <a:pt x="3460" y="1691"/>
                      <a:pt x="4912" y="1691"/>
                    </a:cubicBezTo>
                    <a:cubicBezTo>
                      <a:pt x="6514" y="1691"/>
                      <a:pt x="7744" y="1914"/>
                      <a:pt x="7744" y="1914"/>
                    </a:cubicBezTo>
                    <a:cubicBezTo>
                      <a:pt x="6992" y="1365"/>
                      <a:pt x="6302" y="955"/>
                      <a:pt x="5671" y="658"/>
                    </a:cubicBezTo>
                    <a:lnTo>
                      <a:pt x="5517" y="1084"/>
                    </a:lnTo>
                    <a:lnTo>
                      <a:pt x="5467" y="564"/>
                    </a:lnTo>
                    <a:cubicBezTo>
                      <a:pt x="4907" y="318"/>
                      <a:pt x="4396" y="162"/>
                      <a:pt x="3927" y="79"/>
                    </a:cubicBezTo>
                    <a:cubicBezTo>
                      <a:pt x="3820" y="356"/>
                      <a:pt x="3664" y="742"/>
                      <a:pt x="3626" y="765"/>
                    </a:cubicBezTo>
                    <a:cubicBezTo>
                      <a:pt x="3625" y="766"/>
                      <a:pt x="3624" y="766"/>
                      <a:pt x="3623" y="766"/>
                    </a:cubicBezTo>
                    <a:cubicBezTo>
                      <a:pt x="3587" y="766"/>
                      <a:pt x="3649" y="311"/>
                      <a:pt x="3689" y="40"/>
                    </a:cubicBezTo>
                    <a:cubicBezTo>
                      <a:pt x="3548" y="22"/>
                      <a:pt x="3410" y="11"/>
                      <a:pt x="3278" y="4"/>
                    </a:cubicBezTo>
                    <a:lnTo>
                      <a:pt x="3278" y="4"/>
                    </a:lnTo>
                    <a:cubicBezTo>
                      <a:pt x="3318" y="294"/>
                      <a:pt x="3358" y="745"/>
                      <a:pt x="3225" y="823"/>
                    </a:cubicBezTo>
                    <a:cubicBezTo>
                      <a:pt x="3215" y="829"/>
                      <a:pt x="3206" y="832"/>
                      <a:pt x="3197" y="832"/>
                    </a:cubicBezTo>
                    <a:cubicBezTo>
                      <a:pt x="3078" y="832"/>
                      <a:pt x="3059" y="305"/>
                      <a:pt x="30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565494" y="1334384"/>
                <a:ext cx="483640" cy="99941"/>
              </a:xfrm>
              <a:custGeom>
                <a:rect b="b" l="l" r="r" t="t"/>
                <a:pathLst>
                  <a:path extrusionOk="0" h="1910" w="9243">
                    <a:moveTo>
                      <a:pt x="3275" y="0"/>
                    </a:moveTo>
                    <a:cubicBezTo>
                      <a:pt x="2565" y="0"/>
                      <a:pt x="2133" y="79"/>
                      <a:pt x="2133" y="79"/>
                    </a:cubicBezTo>
                    <a:cubicBezTo>
                      <a:pt x="323" y="603"/>
                      <a:pt x="0" y="1433"/>
                      <a:pt x="0" y="1433"/>
                    </a:cubicBezTo>
                    <a:lnTo>
                      <a:pt x="1955" y="1514"/>
                    </a:lnTo>
                    <a:cubicBezTo>
                      <a:pt x="2556" y="1425"/>
                      <a:pt x="3220" y="1390"/>
                      <a:pt x="3896" y="1390"/>
                    </a:cubicBezTo>
                    <a:cubicBezTo>
                      <a:pt x="6485" y="1390"/>
                      <a:pt x="9243" y="1909"/>
                      <a:pt x="9243" y="1909"/>
                    </a:cubicBezTo>
                    <a:cubicBezTo>
                      <a:pt x="6949" y="282"/>
                      <a:pt x="4616" y="0"/>
                      <a:pt x="3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565494" y="1340768"/>
                <a:ext cx="427443" cy="226567"/>
              </a:xfrm>
              <a:custGeom>
                <a:rect b="b" l="l" r="r" t="t"/>
                <a:pathLst>
                  <a:path extrusionOk="0" h="4330" w="8169">
                    <a:moveTo>
                      <a:pt x="3380" y="1"/>
                    </a:moveTo>
                    <a:cubicBezTo>
                      <a:pt x="2491" y="1"/>
                      <a:pt x="1442" y="385"/>
                      <a:pt x="0" y="1311"/>
                    </a:cubicBezTo>
                    <a:cubicBezTo>
                      <a:pt x="0" y="1311"/>
                      <a:pt x="71" y="1306"/>
                      <a:pt x="205" y="1306"/>
                    </a:cubicBezTo>
                    <a:cubicBezTo>
                      <a:pt x="1021" y="1306"/>
                      <a:pt x="4195" y="1505"/>
                      <a:pt x="8168" y="4330"/>
                    </a:cubicBezTo>
                    <a:cubicBezTo>
                      <a:pt x="8168" y="4330"/>
                      <a:pt x="7726" y="3157"/>
                      <a:pt x="6795" y="2016"/>
                    </a:cubicBezTo>
                    <a:lnTo>
                      <a:pt x="6380" y="2317"/>
                    </a:lnTo>
                    <a:lnTo>
                      <a:pt x="6380" y="2317"/>
                    </a:lnTo>
                    <a:lnTo>
                      <a:pt x="6509" y="1684"/>
                    </a:lnTo>
                    <a:cubicBezTo>
                      <a:pt x="6306" y="1461"/>
                      <a:pt x="6085" y="1246"/>
                      <a:pt x="5842" y="1045"/>
                    </a:cubicBezTo>
                    <a:lnTo>
                      <a:pt x="4985" y="1452"/>
                    </a:lnTo>
                    <a:cubicBezTo>
                      <a:pt x="4985" y="1452"/>
                      <a:pt x="5239" y="1014"/>
                      <a:pt x="5385" y="700"/>
                    </a:cubicBezTo>
                    <a:cubicBezTo>
                      <a:pt x="4739" y="263"/>
                      <a:pt x="4114" y="1"/>
                      <a:pt x="33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558744" y="1352540"/>
                <a:ext cx="410856" cy="278526"/>
              </a:xfrm>
              <a:custGeom>
                <a:rect b="b" l="l" r="r" t="t"/>
                <a:pathLst>
                  <a:path extrusionOk="0" h="5323" w="7852">
                    <a:moveTo>
                      <a:pt x="2196" y="1"/>
                    </a:moveTo>
                    <a:cubicBezTo>
                      <a:pt x="1985" y="1"/>
                      <a:pt x="1765" y="27"/>
                      <a:pt x="1544" y="91"/>
                    </a:cubicBezTo>
                    <a:cubicBezTo>
                      <a:pt x="369" y="435"/>
                      <a:pt x="1" y="892"/>
                      <a:pt x="1" y="892"/>
                    </a:cubicBezTo>
                    <a:lnTo>
                      <a:pt x="211" y="1019"/>
                    </a:lnTo>
                    <a:cubicBezTo>
                      <a:pt x="211" y="1019"/>
                      <a:pt x="4665" y="4735"/>
                      <a:pt x="7852" y="5322"/>
                    </a:cubicBezTo>
                    <a:cubicBezTo>
                      <a:pt x="7852" y="5322"/>
                      <a:pt x="6837" y="4650"/>
                      <a:pt x="6094" y="3673"/>
                    </a:cubicBezTo>
                    <a:lnTo>
                      <a:pt x="5574" y="3943"/>
                    </a:lnTo>
                    <a:lnTo>
                      <a:pt x="5984" y="3333"/>
                    </a:lnTo>
                    <a:cubicBezTo>
                      <a:pt x="5984" y="3333"/>
                      <a:pt x="5304" y="1811"/>
                      <a:pt x="4472" y="1403"/>
                    </a:cubicBezTo>
                    <a:lnTo>
                      <a:pt x="4041" y="1523"/>
                    </a:lnTo>
                    <a:lnTo>
                      <a:pt x="3862" y="490"/>
                    </a:lnTo>
                    <a:cubicBezTo>
                      <a:pt x="3862" y="490"/>
                      <a:pt x="3109" y="1"/>
                      <a:pt x="2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549169" y="1191858"/>
                <a:ext cx="197004" cy="217515"/>
              </a:xfrm>
              <a:custGeom>
                <a:rect b="b" l="l" r="r" t="t"/>
                <a:pathLst>
                  <a:path extrusionOk="0" h="4157" w="3765">
                    <a:moveTo>
                      <a:pt x="3625" y="0"/>
                    </a:moveTo>
                    <a:cubicBezTo>
                      <a:pt x="3348" y="0"/>
                      <a:pt x="3093" y="24"/>
                      <a:pt x="2854" y="66"/>
                    </a:cubicBezTo>
                    <a:cubicBezTo>
                      <a:pt x="2815" y="251"/>
                      <a:pt x="2742" y="609"/>
                      <a:pt x="2756" y="711"/>
                    </a:cubicBezTo>
                    <a:lnTo>
                      <a:pt x="2756" y="711"/>
                    </a:lnTo>
                    <a:cubicBezTo>
                      <a:pt x="2742" y="644"/>
                      <a:pt x="2680" y="333"/>
                      <a:pt x="2646" y="111"/>
                    </a:cubicBezTo>
                    <a:cubicBezTo>
                      <a:pt x="2443" y="158"/>
                      <a:pt x="2255" y="221"/>
                      <a:pt x="2081" y="298"/>
                    </a:cubicBezTo>
                    <a:lnTo>
                      <a:pt x="2206" y="615"/>
                    </a:lnTo>
                    <a:lnTo>
                      <a:pt x="1958" y="356"/>
                    </a:lnTo>
                    <a:cubicBezTo>
                      <a:pt x="1876" y="395"/>
                      <a:pt x="1798" y="439"/>
                      <a:pt x="1722" y="484"/>
                    </a:cubicBezTo>
                    <a:cubicBezTo>
                      <a:pt x="1880" y="669"/>
                      <a:pt x="2188" y="1044"/>
                      <a:pt x="2131" y="1113"/>
                    </a:cubicBezTo>
                    <a:cubicBezTo>
                      <a:pt x="2127" y="1119"/>
                      <a:pt x="2120" y="1121"/>
                      <a:pt x="2112" y="1121"/>
                    </a:cubicBezTo>
                    <a:cubicBezTo>
                      <a:pt x="2019" y="1121"/>
                      <a:pt x="1707" y="793"/>
                      <a:pt x="1535" y="607"/>
                    </a:cubicBezTo>
                    <a:cubicBezTo>
                      <a:pt x="1305" y="772"/>
                      <a:pt x="1110" y="963"/>
                      <a:pt x="943" y="1167"/>
                    </a:cubicBezTo>
                    <a:lnTo>
                      <a:pt x="1046" y="1490"/>
                    </a:lnTo>
                    <a:lnTo>
                      <a:pt x="809" y="1347"/>
                    </a:lnTo>
                    <a:cubicBezTo>
                      <a:pt x="1" y="2492"/>
                      <a:pt x="312" y="4157"/>
                      <a:pt x="312" y="4157"/>
                    </a:cubicBezTo>
                    <a:cubicBezTo>
                      <a:pt x="312" y="4157"/>
                      <a:pt x="896" y="3336"/>
                      <a:pt x="1724" y="2695"/>
                    </a:cubicBezTo>
                    <a:lnTo>
                      <a:pt x="1501" y="2302"/>
                    </a:lnTo>
                    <a:lnTo>
                      <a:pt x="1892" y="2562"/>
                    </a:lnTo>
                    <a:cubicBezTo>
                      <a:pt x="1968" y="2503"/>
                      <a:pt x="2045" y="2441"/>
                      <a:pt x="2117" y="2381"/>
                    </a:cubicBezTo>
                    <a:cubicBezTo>
                      <a:pt x="1956" y="2178"/>
                      <a:pt x="1631" y="1794"/>
                      <a:pt x="1631" y="1794"/>
                    </a:cubicBezTo>
                    <a:cubicBezTo>
                      <a:pt x="1638" y="1793"/>
                      <a:pt x="1645" y="1793"/>
                      <a:pt x="1653" y="1793"/>
                    </a:cubicBezTo>
                    <a:cubicBezTo>
                      <a:pt x="1846" y="1793"/>
                      <a:pt x="2167" y="2041"/>
                      <a:pt x="2347" y="2193"/>
                    </a:cubicBezTo>
                    <a:cubicBezTo>
                      <a:pt x="2530" y="2039"/>
                      <a:pt x="2693" y="1892"/>
                      <a:pt x="2824" y="1763"/>
                    </a:cubicBezTo>
                    <a:lnTo>
                      <a:pt x="2499" y="1330"/>
                    </a:lnTo>
                    <a:lnTo>
                      <a:pt x="2499" y="1330"/>
                    </a:lnTo>
                    <a:lnTo>
                      <a:pt x="2967" y="1611"/>
                    </a:lnTo>
                    <a:cubicBezTo>
                      <a:pt x="3635" y="865"/>
                      <a:pt x="3764" y="2"/>
                      <a:pt x="3764" y="2"/>
                    </a:cubicBezTo>
                    <a:cubicBezTo>
                      <a:pt x="3717" y="1"/>
                      <a:pt x="3671" y="0"/>
                      <a:pt x="36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455250" y="1409310"/>
                <a:ext cx="123592" cy="407298"/>
              </a:xfrm>
              <a:custGeom>
                <a:rect b="b" l="l" r="r" t="t"/>
                <a:pathLst>
                  <a:path extrusionOk="0" h="7784" w="2362">
                    <a:moveTo>
                      <a:pt x="2107" y="1"/>
                    </a:moveTo>
                    <a:cubicBezTo>
                      <a:pt x="2107" y="1"/>
                      <a:pt x="957" y="635"/>
                      <a:pt x="424" y="1670"/>
                    </a:cubicBezTo>
                    <a:cubicBezTo>
                      <a:pt x="585" y="1722"/>
                      <a:pt x="969" y="1864"/>
                      <a:pt x="792" y="1931"/>
                    </a:cubicBezTo>
                    <a:cubicBezTo>
                      <a:pt x="759" y="1943"/>
                      <a:pt x="721" y="1948"/>
                      <a:pt x="679" y="1948"/>
                    </a:cubicBezTo>
                    <a:cubicBezTo>
                      <a:pt x="571" y="1948"/>
                      <a:pt x="440" y="1914"/>
                      <a:pt x="326" y="1874"/>
                    </a:cubicBezTo>
                    <a:cubicBezTo>
                      <a:pt x="281" y="1974"/>
                      <a:pt x="241" y="2077"/>
                      <a:pt x="205" y="2182"/>
                    </a:cubicBezTo>
                    <a:lnTo>
                      <a:pt x="757" y="2507"/>
                    </a:lnTo>
                    <a:cubicBezTo>
                      <a:pt x="757" y="2507"/>
                      <a:pt x="446" y="2403"/>
                      <a:pt x="138" y="2387"/>
                    </a:cubicBezTo>
                    <a:cubicBezTo>
                      <a:pt x="44" y="2728"/>
                      <a:pt x="0" y="3090"/>
                      <a:pt x="38" y="3469"/>
                    </a:cubicBezTo>
                    <a:cubicBezTo>
                      <a:pt x="45" y="3538"/>
                      <a:pt x="53" y="3608"/>
                      <a:pt x="64" y="3679"/>
                    </a:cubicBezTo>
                    <a:lnTo>
                      <a:pt x="839" y="3685"/>
                    </a:lnTo>
                    <a:lnTo>
                      <a:pt x="103" y="3940"/>
                    </a:lnTo>
                    <a:cubicBezTo>
                      <a:pt x="161" y="4282"/>
                      <a:pt x="245" y="4629"/>
                      <a:pt x="341" y="4967"/>
                    </a:cubicBezTo>
                    <a:lnTo>
                      <a:pt x="1026" y="4857"/>
                    </a:lnTo>
                    <a:lnTo>
                      <a:pt x="1026" y="4857"/>
                    </a:lnTo>
                    <a:cubicBezTo>
                      <a:pt x="690" y="4955"/>
                      <a:pt x="524" y="5127"/>
                      <a:pt x="417" y="5221"/>
                    </a:cubicBezTo>
                    <a:cubicBezTo>
                      <a:pt x="843" y="6607"/>
                      <a:pt x="1451" y="7783"/>
                      <a:pt x="1451" y="7783"/>
                    </a:cubicBezTo>
                    <a:cubicBezTo>
                      <a:pt x="1451" y="7783"/>
                      <a:pt x="1508" y="6921"/>
                      <a:pt x="1767" y="5761"/>
                    </a:cubicBezTo>
                    <a:lnTo>
                      <a:pt x="1354" y="5442"/>
                    </a:lnTo>
                    <a:cubicBezTo>
                      <a:pt x="1360" y="5442"/>
                      <a:pt x="1366" y="5442"/>
                      <a:pt x="1372" y="5442"/>
                    </a:cubicBezTo>
                    <a:cubicBezTo>
                      <a:pt x="1531" y="5442"/>
                      <a:pt x="1694" y="5486"/>
                      <a:pt x="1819" y="5531"/>
                    </a:cubicBezTo>
                    <a:cubicBezTo>
                      <a:pt x="1890" y="5237"/>
                      <a:pt x="1973" y="4927"/>
                      <a:pt x="2073" y="4610"/>
                    </a:cubicBezTo>
                    <a:lnTo>
                      <a:pt x="1482" y="4132"/>
                    </a:lnTo>
                    <a:cubicBezTo>
                      <a:pt x="1496" y="4132"/>
                      <a:pt x="1510" y="4131"/>
                      <a:pt x="1524" y="4131"/>
                    </a:cubicBezTo>
                    <a:cubicBezTo>
                      <a:pt x="1773" y="4131"/>
                      <a:pt x="2003" y="4192"/>
                      <a:pt x="2183" y="4257"/>
                    </a:cubicBezTo>
                    <a:cubicBezTo>
                      <a:pt x="2220" y="4141"/>
                      <a:pt x="2249" y="4023"/>
                      <a:pt x="2272" y="3904"/>
                    </a:cubicBezTo>
                    <a:lnTo>
                      <a:pt x="1754" y="3730"/>
                    </a:lnTo>
                    <a:cubicBezTo>
                      <a:pt x="1830" y="3704"/>
                      <a:pt x="2107" y="3663"/>
                      <a:pt x="2316" y="3634"/>
                    </a:cubicBezTo>
                    <a:cubicBezTo>
                      <a:pt x="2348" y="3384"/>
                      <a:pt x="2361" y="3130"/>
                      <a:pt x="2359" y="2875"/>
                    </a:cubicBezTo>
                    <a:lnTo>
                      <a:pt x="2359" y="2875"/>
                    </a:lnTo>
                    <a:cubicBezTo>
                      <a:pt x="2222" y="2901"/>
                      <a:pt x="2046" y="2929"/>
                      <a:pt x="1926" y="2929"/>
                    </a:cubicBezTo>
                    <a:cubicBezTo>
                      <a:pt x="1850" y="2929"/>
                      <a:pt x="1797" y="2918"/>
                      <a:pt x="1792" y="2887"/>
                    </a:cubicBezTo>
                    <a:cubicBezTo>
                      <a:pt x="1778" y="2806"/>
                      <a:pt x="2133" y="2668"/>
                      <a:pt x="2350" y="2594"/>
                    </a:cubicBezTo>
                    <a:cubicBezTo>
                      <a:pt x="2345" y="2498"/>
                      <a:pt x="2339" y="2402"/>
                      <a:pt x="2330" y="2307"/>
                    </a:cubicBezTo>
                    <a:lnTo>
                      <a:pt x="1904" y="2233"/>
                    </a:lnTo>
                    <a:cubicBezTo>
                      <a:pt x="1904" y="2233"/>
                      <a:pt x="2118" y="2134"/>
                      <a:pt x="2303" y="2045"/>
                    </a:cubicBezTo>
                    <a:cubicBezTo>
                      <a:pt x="2167" y="898"/>
                      <a:pt x="2107" y="1"/>
                      <a:pt x="2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563872" y="1409258"/>
                <a:ext cx="196009" cy="396310"/>
              </a:xfrm>
              <a:custGeom>
                <a:rect b="b" l="l" r="r" t="t"/>
                <a:pathLst>
                  <a:path extrusionOk="0" h="7574" w="3746">
                    <a:moveTo>
                      <a:pt x="30" y="0"/>
                    </a:moveTo>
                    <a:cubicBezTo>
                      <a:pt x="30" y="0"/>
                      <a:pt x="30" y="0"/>
                      <a:pt x="30" y="0"/>
                    </a:cubicBezTo>
                    <a:cubicBezTo>
                      <a:pt x="1" y="437"/>
                      <a:pt x="147" y="1111"/>
                      <a:pt x="390" y="1841"/>
                    </a:cubicBezTo>
                    <a:cubicBezTo>
                      <a:pt x="430" y="1840"/>
                      <a:pt x="483" y="1839"/>
                      <a:pt x="543" y="1839"/>
                    </a:cubicBezTo>
                    <a:cubicBezTo>
                      <a:pt x="793" y="1839"/>
                      <a:pt x="1150" y="1854"/>
                      <a:pt x="1050" y="1930"/>
                    </a:cubicBezTo>
                    <a:cubicBezTo>
                      <a:pt x="941" y="2011"/>
                      <a:pt x="622" y="2033"/>
                      <a:pt x="459" y="2038"/>
                    </a:cubicBezTo>
                    <a:cubicBezTo>
                      <a:pt x="508" y="2183"/>
                      <a:pt x="562" y="2328"/>
                      <a:pt x="618" y="2473"/>
                    </a:cubicBezTo>
                    <a:lnTo>
                      <a:pt x="1466" y="2338"/>
                    </a:lnTo>
                    <a:lnTo>
                      <a:pt x="1466" y="2338"/>
                    </a:lnTo>
                    <a:cubicBezTo>
                      <a:pt x="1200" y="2394"/>
                      <a:pt x="887" y="2569"/>
                      <a:pt x="709" y="2700"/>
                    </a:cubicBezTo>
                    <a:cubicBezTo>
                      <a:pt x="796" y="2914"/>
                      <a:pt x="887" y="3124"/>
                      <a:pt x="983" y="3330"/>
                    </a:cubicBezTo>
                    <a:lnTo>
                      <a:pt x="1869" y="3187"/>
                    </a:lnTo>
                    <a:lnTo>
                      <a:pt x="1869" y="3187"/>
                    </a:lnTo>
                    <a:cubicBezTo>
                      <a:pt x="1869" y="3187"/>
                      <a:pt x="1392" y="3385"/>
                      <a:pt x="1071" y="3521"/>
                    </a:cubicBezTo>
                    <a:cubicBezTo>
                      <a:pt x="1184" y="3754"/>
                      <a:pt x="1300" y="3979"/>
                      <a:pt x="1416" y="4187"/>
                    </a:cubicBezTo>
                    <a:cubicBezTo>
                      <a:pt x="1652" y="4106"/>
                      <a:pt x="1958" y="4086"/>
                      <a:pt x="2191" y="4086"/>
                    </a:cubicBezTo>
                    <a:cubicBezTo>
                      <a:pt x="2427" y="4086"/>
                      <a:pt x="2589" y="4107"/>
                      <a:pt x="2529" y="4107"/>
                    </a:cubicBezTo>
                    <a:cubicBezTo>
                      <a:pt x="2518" y="4107"/>
                      <a:pt x="2497" y="4106"/>
                      <a:pt x="2467" y="4104"/>
                    </a:cubicBezTo>
                    <a:cubicBezTo>
                      <a:pt x="2458" y="4104"/>
                      <a:pt x="2450" y="4103"/>
                      <a:pt x="2442" y="4103"/>
                    </a:cubicBezTo>
                    <a:cubicBezTo>
                      <a:pt x="2415" y="4103"/>
                      <a:pt x="2387" y="4106"/>
                      <a:pt x="2360" y="4111"/>
                    </a:cubicBezTo>
                    <a:cubicBezTo>
                      <a:pt x="2108" y="4155"/>
                      <a:pt x="1805" y="4376"/>
                      <a:pt x="1617" y="4530"/>
                    </a:cubicBezTo>
                    <a:cubicBezTo>
                      <a:pt x="1896" y="4985"/>
                      <a:pt x="2168" y="5323"/>
                      <a:pt x="2392" y="5454"/>
                    </a:cubicBezTo>
                    <a:cubicBezTo>
                      <a:pt x="3258" y="5958"/>
                      <a:pt x="3367" y="7574"/>
                      <a:pt x="3367" y="7574"/>
                    </a:cubicBezTo>
                    <a:cubicBezTo>
                      <a:pt x="3367" y="7574"/>
                      <a:pt x="3746" y="6344"/>
                      <a:pt x="3708" y="4811"/>
                    </a:cubicBezTo>
                    <a:cubicBezTo>
                      <a:pt x="3565" y="4713"/>
                      <a:pt x="3278" y="4519"/>
                      <a:pt x="3179" y="4497"/>
                    </a:cubicBezTo>
                    <a:lnTo>
                      <a:pt x="3179" y="4497"/>
                    </a:lnTo>
                    <a:lnTo>
                      <a:pt x="3693" y="4506"/>
                    </a:lnTo>
                    <a:cubicBezTo>
                      <a:pt x="3670" y="4119"/>
                      <a:pt x="3617" y="3716"/>
                      <a:pt x="3523" y="3314"/>
                    </a:cubicBezTo>
                    <a:cubicBezTo>
                      <a:pt x="3400" y="3303"/>
                      <a:pt x="3253" y="3289"/>
                      <a:pt x="3112" y="3272"/>
                    </a:cubicBezTo>
                    <a:cubicBezTo>
                      <a:pt x="2880" y="3245"/>
                      <a:pt x="3233" y="3137"/>
                      <a:pt x="3463" y="3075"/>
                    </a:cubicBezTo>
                    <a:cubicBezTo>
                      <a:pt x="3405" y="2865"/>
                      <a:pt x="3334" y="2655"/>
                      <a:pt x="3251" y="2446"/>
                    </a:cubicBezTo>
                    <a:cubicBezTo>
                      <a:pt x="3102" y="2526"/>
                      <a:pt x="2868" y="2642"/>
                      <a:pt x="2759" y="2642"/>
                    </a:cubicBezTo>
                    <a:cubicBezTo>
                      <a:pt x="2732" y="2642"/>
                      <a:pt x="2713" y="2635"/>
                      <a:pt x="2704" y="2618"/>
                    </a:cubicBezTo>
                    <a:cubicBezTo>
                      <a:pt x="2664" y="2540"/>
                      <a:pt x="2939" y="2337"/>
                      <a:pt x="3141" y="2203"/>
                    </a:cubicBezTo>
                    <a:cubicBezTo>
                      <a:pt x="3090" y="2091"/>
                      <a:pt x="3035" y="1982"/>
                      <a:pt x="2979" y="1883"/>
                    </a:cubicBezTo>
                    <a:cubicBezTo>
                      <a:pt x="2762" y="1970"/>
                      <a:pt x="2494" y="2096"/>
                      <a:pt x="2383" y="2227"/>
                    </a:cubicBezTo>
                    <a:lnTo>
                      <a:pt x="2840" y="1651"/>
                    </a:lnTo>
                    <a:cubicBezTo>
                      <a:pt x="2664" y="1383"/>
                      <a:pt x="2472" y="1156"/>
                      <a:pt x="2271" y="969"/>
                    </a:cubicBezTo>
                    <a:cubicBezTo>
                      <a:pt x="2225" y="1055"/>
                      <a:pt x="2167" y="1125"/>
                      <a:pt x="2101" y="1125"/>
                    </a:cubicBezTo>
                    <a:cubicBezTo>
                      <a:pt x="2089" y="1125"/>
                      <a:pt x="2077" y="1123"/>
                      <a:pt x="2064" y="1118"/>
                    </a:cubicBezTo>
                    <a:cubicBezTo>
                      <a:pt x="1968" y="1082"/>
                      <a:pt x="1972" y="906"/>
                      <a:pt x="1999" y="738"/>
                    </a:cubicBezTo>
                    <a:cubicBezTo>
                      <a:pt x="1043" y="2"/>
                      <a:pt x="39" y="0"/>
                      <a:pt x="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7" name="Google Shape;2727;p54"/>
            <p:cNvSpPr/>
            <p:nvPr/>
          </p:nvSpPr>
          <p:spPr>
            <a:xfrm>
              <a:off x="3454443" y="3958102"/>
              <a:ext cx="36000" cy="819566"/>
            </a:xfrm>
            <a:custGeom>
              <a:rect b="b" l="l" r="r" t="t"/>
              <a:pathLst>
                <a:path extrusionOk="0" h="15663" w="688">
                  <a:moveTo>
                    <a:pt x="31" y="1"/>
                  </a:moveTo>
                  <a:lnTo>
                    <a:pt x="0" y="15125"/>
                  </a:lnTo>
                  <a:lnTo>
                    <a:pt x="669" y="15663"/>
                  </a:lnTo>
                  <a:lnTo>
                    <a:pt x="6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2986677" y="4447423"/>
              <a:ext cx="18994" cy="316200"/>
            </a:xfrm>
            <a:custGeom>
              <a:rect b="b" l="l" r="r" t="t"/>
              <a:pathLst>
                <a:path extrusionOk="0" h="6043" w="363">
                  <a:moveTo>
                    <a:pt x="0" y="0"/>
                  </a:moveTo>
                  <a:lnTo>
                    <a:pt x="0" y="5769"/>
                  </a:lnTo>
                  <a:lnTo>
                    <a:pt x="363" y="6043"/>
                  </a:lnTo>
                  <a:lnTo>
                    <a:pt x="363" y="297"/>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3005618" y="4425500"/>
              <a:ext cx="116894" cy="338124"/>
            </a:xfrm>
            <a:custGeom>
              <a:rect b="b" l="l" r="r" t="t"/>
              <a:pathLst>
                <a:path extrusionOk="0" h="6462" w="2234">
                  <a:moveTo>
                    <a:pt x="1" y="1"/>
                  </a:moveTo>
                  <a:lnTo>
                    <a:pt x="1" y="6462"/>
                  </a:lnTo>
                  <a:lnTo>
                    <a:pt x="2233" y="6266"/>
                  </a:lnTo>
                  <a:lnTo>
                    <a:pt x="2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3242745" y="4425500"/>
              <a:ext cx="21087" cy="318241"/>
            </a:xfrm>
            <a:custGeom>
              <a:rect b="b" l="l" r="r" t="t"/>
              <a:pathLst>
                <a:path extrusionOk="0" h="6082" w="403">
                  <a:moveTo>
                    <a:pt x="0" y="1"/>
                  </a:moveTo>
                  <a:lnTo>
                    <a:pt x="0" y="5835"/>
                  </a:lnTo>
                  <a:lnTo>
                    <a:pt x="403" y="6081"/>
                  </a:lnTo>
                  <a:lnTo>
                    <a:pt x="403" y="292"/>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4"/>
            <p:cNvSpPr/>
            <p:nvPr/>
          </p:nvSpPr>
          <p:spPr>
            <a:xfrm>
              <a:off x="3263778" y="4405617"/>
              <a:ext cx="116842" cy="338124"/>
            </a:xfrm>
            <a:custGeom>
              <a:rect b="b" l="l" r="r" t="t"/>
              <a:pathLst>
                <a:path extrusionOk="0" h="6462" w="2233">
                  <a:moveTo>
                    <a:pt x="1" y="0"/>
                  </a:moveTo>
                  <a:lnTo>
                    <a:pt x="1" y="6461"/>
                  </a:lnTo>
                  <a:lnTo>
                    <a:pt x="2233" y="6266"/>
                  </a:lnTo>
                  <a:lnTo>
                    <a:pt x="22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2931320" y="4021726"/>
              <a:ext cx="559668" cy="394007"/>
            </a:xfrm>
            <a:custGeom>
              <a:rect b="b" l="l" r="r" t="t"/>
              <a:pathLst>
                <a:path extrusionOk="0" h="7530" w="10696">
                  <a:moveTo>
                    <a:pt x="8152" y="1880"/>
                  </a:moveTo>
                  <a:lnTo>
                    <a:pt x="5476" y="3429"/>
                  </a:lnTo>
                  <a:lnTo>
                    <a:pt x="2802" y="2231"/>
                  </a:lnTo>
                  <a:lnTo>
                    <a:pt x="8152" y="1880"/>
                  </a:lnTo>
                  <a:close/>
                  <a:moveTo>
                    <a:pt x="5476" y="4284"/>
                  </a:moveTo>
                  <a:lnTo>
                    <a:pt x="7741" y="5295"/>
                  </a:lnTo>
                  <a:lnTo>
                    <a:pt x="3211" y="5598"/>
                  </a:lnTo>
                  <a:lnTo>
                    <a:pt x="3211" y="5598"/>
                  </a:lnTo>
                  <a:lnTo>
                    <a:pt x="5476" y="4284"/>
                  </a:lnTo>
                  <a:close/>
                  <a:moveTo>
                    <a:pt x="10696" y="1"/>
                  </a:moveTo>
                  <a:lnTo>
                    <a:pt x="0" y="698"/>
                  </a:lnTo>
                  <a:lnTo>
                    <a:pt x="0" y="2416"/>
                  </a:lnTo>
                  <a:lnTo>
                    <a:pt x="1135" y="2340"/>
                  </a:lnTo>
                  <a:lnTo>
                    <a:pt x="4642" y="3911"/>
                  </a:lnTo>
                  <a:lnTo>
                    <a:pt x="1544" y="5708"/>
                  </a:lnTo>
                  <a:lnTo>
                    <a:pt x="0" y="5811"/>
                  </a:lnTo>
                  <a:lnTo>
                    <a:pt x="0" y="7462"/>
                  </a:lnTo>
                  <a:lnTo>
                    <a:pt x="0" y="7529"/>
                  </a:lnTo>
                  <a:lnTo>
                    <a:pt x="10696" y="6810"/>
                  </a:lnTo>
                  <a:lnTo>
                    <a:pt x="10696" y="5098"/>
                  </a:lnTo>
                  <a:lnTo>
                    <a:pt x="9408" y="5185"/>
                  </a:lnTo>
                  <a:lnTo>
                    <a:pt x="6309" y="3800"/>
                  </a:lnTo>
                  <a:lnTo>
                    <a:pt x="9819" y="1769"/>
                  </a:lnTo>
                  <a:lnTo>
                    <a:pt x="10696" y="1711"/>
                  </a:lnTo>
                  <a:lnTo>
                    <a:pt x="106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2931320" y="3965427"/>
              <a:ext cx="559668" cy="503942"/>
            </a:xfrm>
            <a:custGeom>
              <a:rect b="b" l="l" r="r" t="t"/>
              <a:pathLst>
                <a:path extrusionOk="0" h="9631" w="10696">
                  <a:moveTo>
                    <a:pt x="7085" y="2015"/>
                  </a:moveTo>
                  <a:lnTo>
                    <a:pt x="7085" y="2017"/>
                  </a:lnTo>
                  <a:lnTo>
                    <a:pt x="7194" y="2396"/>
                  </a:lnTo>
                  <a:lnTo>
                    <a:pt x="5936" y="3822"/>
                  </a:lnTo>
                  <a:lnTo>
                    <a:pt x="4892" y="3910"/>
                  </a:lnTo>
                  <a:lnTo>
                    <a:pt x="3635" y="2695"/>
                  </a:lnTo>
                  <a:lnTo>
                    <a:pt x="3742" y="2296"/>
                  </a:lnTo>
                  <a:lnTo>
                    <a:pt x="7085" y="2015"/>
                  </a:lnTo>
                  <a:close/>
                  <a:moveTo>
                    <a:pt x="7583" y="2869"/>
                  </a:moveTo>
                  <a:lnTo>
                    <a:pt x="7583" y="6373"/>
                  </a:lnTo>
                  <a:lnTo>
                    <a:pt x="7456" y="6384"/>
                  </a:lnTo>
                  <a:lnTo>
                    <a:pt x="6246" y="5215"/>
                  </a:lnTo>
                  <a:lnTo>
                    <a:pt x="6246" y="4133"/>
                  </a:lnTo>
                  <a:lnTo>
                    <a:pt x="7344" y="2889"/>
                  </a:lnTo>
                  <a:lnTo>
                    <a:pt x="7583" y="2869"/>
                  </a:lnTo>
                  <a:close/>
                  <a:moveTo>
                    <a:pt x="3483" y="3213"/>
                  </a:moveTo>
                  <a:lnTo>
                    <a:pt x="4583" y="4275"/>
                  </a:lnTo>
                  <a:lnTo>
                    <a:pt x="4583" y="5356"/>
                  </a:lnTo>
                  <a:lnTo>
                    <a:pt x="3372" y="6732"/>
                  </a:lnTo>
                  <a:lnTo>
                    <a:pt x="3245" y="6742"/>
                  </a:lnTo>
                  <a:lnTo>
                    <a:pt x="3245" y="3235"/>
                  </a:lnTo>
                  <a:lnTo>
                    <a:pt x="3483" y="3213"/>
                  </a:lnTo>
                  <a:close/>
                  <a:moveTo>
                    <a:pt x="5943" y="5588"/>
                  </a:moveTo>
                  <a:lnTo>
                    <a:pt x="7219" y="6819"/>
                  </a:lnTo>
                  <a:lnTo>
                    <a:pt x="7085" y="7308"/>
                  </a:lnTo>
                  <a:lnTo>
                    <a:pt x="3742" y="7594"/>
                  </a:lnTo>
                  <a:lnTo>
                    <a:pt x="3610" y="7125"/>
                  </a:lnTo>
                  <a:lnTo>
                    <a:pt x="4883" y="5679"/>
                  </a:lnTo>
                  <a:lnTo>
                    <a:pt x="5943" y="5588"/>
                  </a:lnTo>
                  <a:close/>
                  <a:moveTo>
                    <a:pt x="10696" y="0"/>
                  </a:moveTo>
                  <a:lnTo>
                    <a:pt x="0" y="809"/>
                  </a:lnTo>
                  <a:lnTo>
                    <a:pt x="0" y="2611"/>
                  </a:lnTo>
                  <a:lnTo>
                    <a:pt x="2227" y="2425"/>
                  </a:lnTo>
                  <a:lnTo>
                    <a:pt x="2475" y="3298"/>
                  </a:lnTo>
                  <a:lnTo>
                    <a:pt x="2724" y="3278"/>
                  </a:lnTo>
                  <a:lnTo>
                    <a:pt x="2724" y="6786"/>
                  </a:lnTo>
                  <a:lnTo>
                    <a:pt x="2475" y="6808"/>
                  </a:lnTo>
                  <a:lnTo>
                    <a:pt x="2227" y="7723"/>
                  </a:lnTo>
                  <a:lnTo>
                    <a:pt x="0" y="7913"/>
                  </a:lnTo>
                  <a:lnTo>
                    <a:pt x="0" y="9631"/>
                  </a:lnTo>
                  <a:lnTo>
                    <a:pt x="10696" y="8712"/>
                  </a:lnTo>
                  <a:lnTo>
                    <a:pt x="10696" y="7000"/>
                  </a:lnTo>
                  <a:lnTo>
                    <a:pt x="8600" y="7179"/>
                  </a:lnTo>
                  <a:lnTo>
                    <a:pt x="8351" y="6306"/>
                  </a:lnTo>
                  <a:lnTo>
                    <a:pt x="8103" y="6328"/>
                  </a:lnTo>
                  <a:lnTo>
                    <a:pt x="8103" y="2825"/>
                  </a:lnTo>
                  <a:lnTo>
                    <a:pt x="8351" y="2803"/>
                  </a:lnTo>
                  <a:lnTo>
                    <a:pt x="8600" y="1888"/>
                  </a:lnTo>
                  <a:lnTo>
                    <a:pt x="10696" y="1713"/>
                  </a:lnTo>
                  <a:lnTo>
                    <a:pt x="1069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3489394" y="3916505"/>
              <a:ext cx="118516" cy="861165"/>
            </a:xfrm>
            <a:custGeom>
              <a:rect b="b" l="l" r="r" t="t"/>
              <a:pathLst>
                <a:path extrusionOk="0" h="16458" w="2265">
                  <a:moveTo>
                    <a:pt x="30" y="0"/>
                  </a:moveTo>
                  <a:lnTo>
                    <a:pt x="1" y="16458"/>
                  </a:lnTo>
                  <a:lnTo>
                    <a:pt x="2233" y="16202"/>
                  </a:lnTo>
                  <a:lnTo>
                    <a:pt x="226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3576355" y="3906826"/>
              <a:ext cx="245718" cy="285224"/>
            </a:xfrm>
            <a:custGeom>
              <a:rect b="b" l="l" r="r" t="t"/>
              <a:pathLst>
                <a:path extrusionOk="0" h="5451" w="4696">
                  <a:moveTo>
                    <a:pt x="4284" y="1"/>
                  </a:moveTo>
                  <a:lnTo>
                    <a:pt x="0" y="5105"/>
                  </a:lnTo>
                  <a:lnTo>
                    <a:pt x="412" y="5451"/>
                  </a:lnTo>
                  <a:lnTo>
                    <a:pt x="4695" y="345"/>
                  </a:lnTo>
                  <a:lnTo>
                    <a:pt x="428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2002434" y="3547055"/>
              <a:ext cx="870583" cy="64517"/>
            </a:xfrm>
            <a:custGeom>
              <a:rect b="b" l="l" r="r" t="t"/>
              <a:pathLst>
                <a:path extrusionOk="0" h="1233" w="16638">
                  <a:moveTo>
                    <a:pt x="0" y="0"/>
                  </a:moveTo>
                  <a:lnTo>
                    <a:pt x="0" y="1233"/>
                  </a:lnTo>
                  <a:lnTo>
                    <a:pt x="16637" y="1233"/>
                  </a:lnTo>
                  <a:lnTo>
                    <a:pt x="166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2002434" y="3611517"/>
              <a:ext cx="870583" cy="31133"/>
            </a:xfrm>
            <a:custGeom>
              <a:rect b="b" l="l" r="r" t="t"/>
              <a:pathLst>
                <a:path extrusionOk="0" h="595" w="16638">
                  <a:moveTo>
                    <a:pt x="0" y="1"/>
                  </a:moveTo>
                  <a:lnTo>
                    <a:pt x="0" y="595"/>
                  </a:lnTo>
                  <a:lnTo>
                    <a:pt x="16637" y="595"/>
                  </a:lnTo>
                  <a:lnTo>
                    <a:pt x="166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2872927" y="3480292"/>
              <a:ext cx="870583" cy="131283"/>
            </a:xfrm>
            <a:custGeom>
              <a:rect b="b" l="l" r="r" t="t"/>
              <a:pathLst>
                <a:path extrusionOk="0" h="2509" w="16638">
                  <a:moveTo>
                    <a:pt x="16637" y="1"/>
                  </a:moveTo>
                  <a:lnTo>
                    <a:pt x="0" y="1276"/>
                  </a:lnTo>
                  <a:lnTo>
                    <a:pt x="0" y="2509"/>
                  </a:lnTo>
                  <a:lnTo>
                    <a:pt x="16637" y="1231"/>
                  </a:lnTo>
                  <a:lnTo>
                    <a:pt x="166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2872927" y="3544701"/>
              <a:ext cx="870583" cy="97952"/>
            </a:xfrm>
            <a:custGeom>
              <a:rect b="b" l="l" r="r" t="t"/>
              <a:pathLst>
                <a:path extrusionOk="0" h="1872" w="16638">
                  <a:moveTo>
                    <a:pt x="16637" y="0"/>
                  </a:moveTo>
                  <a:lnTo>
                    <a:pt x="0" y="1278"/>
                  </a:lnTo>
                  <a:lnTo>
                    <a:pt x="0" y="1872"/>
                  </a:lnTo>
                  <a:lnTo>
                    <a:pt x="16637" y="594"/>
                  </a:lnTo>
                  <a:lnTo>
                    <a:pt x="166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2002434" y="3642597"/>
              <a:ext cx="271200" cy="249015"/>
            </a:xfrm>
            <a:custGeom>
              <a:rect b="b" l="l" r="r" t="t"/>
              <a:pathLst>
                <a:path extrusionOk="0" h="4759" w="5183">
                  <a:moveTo>
                    <a:pt x="1638" y="938"/>
                  </a:moveTo>
                  <a:lnTo>
                    <a:pt x="1638" y="1684"/>
                  </a:lnTo>
                  <a:lnTo>
                    <a:pt x="817" y="1684"/>
                  </a:lnTo>
                  <a:lnTo>
                    <a:pt x="817" y="938"/>
                  </a:lnTo>
                  <a:close/>
                  <a:moveTo>
                    <a:pt x="4363" y="938"/>
                  </a:moveTo>
                  <a:lnTo>
                    <a:pt x="4363" y="1684"/>
                  </a:lnTo>
                  <a:lnTo>
                    <a:pt x="1906" y="1684"/>
                  </a:lnTo>
                  <a:lnTo>
                    <a:pt x="1906" y="938"/>
                  </a:lnTo>
                  <a:close/>
                  <a:moveTo>
                    <a:pt x="1638" y="1954"/>
                  </a:moveTo>
                  <a:lnTo>
                    <a:pt x="1638" y="2806"/>
                  </a:lnTo>
                  <a:lnTo>
                    <a:pt x="817" y="2806"/>
                  </a:lnTo>
                  <a:lnTo>
                    <a:pt x="817" y="1954"/>
                  </a:lnTo>
                  <a:close/>
                  <a:moveTo>
                    <a:pt x="3274" y="1954"/>
                  </a:moveTo>
                  <a:lnTo>
                    <a:pt x="3274" y="2806"/>
                  </a:lnTo>
                  <a:lnTo>
                    <a:pt x="1906" y="2806"/>
                  </a:lnTo>
                  <a:lnTo>
                    <a:pt x="1906" y="1954"/>
                  </a:lnTo>
                  <a:close/>
                  <a:moveTo>
                    <a:pt x="4363" y="1954"/>
                  </a:moveTo>
                  <a:lnTo>
                    <a:pt x="4363" y="2806"/>
                  </a:lnTo>
                  <a:lnTo>
                    <a:pt x="3543" y="2806"/>
                  </a:lnTo>
                  <a:lnTo>
                    <a:pt x="3543" y="1954"/>
                  </a:lnTo>
                  <a:close/>
                  <a:moveTo>
                    <a:pt x="3274" y="3076"/>
                  </a:moveTo>
                  <a:lnTo>
                    <a:pt x="3274" y="3822"/>
                  </a:lnTo>
                  <a:lnTo>
                    <a:pt x="817" y="3822"/>
                  </a:lnTo>
                  <a:lnTo>
                    <a:pt x="817" y="3076"/>
                  </a:lnTo>
                  <a:close/>
                  <a:moveTo>
                    <a:pt x="4363" y="3076"/>
                  </a:moveTo>
                  <a:lnTo>
                    <a:pt x="4363" y="3822"/>
                  </a:lnTo>
                  <a:lnTo>
                    <a:pt x="3543" y="3822"/>
                  </a:lnTo>
                  <a:lnTo>
                    <a:pt x="3543" y="3076"/>
                  </a:lnTo>
                  <a:close/>
                  <a:moveTo>
                    <a:pt x="0" y="1"/>
                  </a:moveTo>
                  <a:lnTo>
                    <a:pt x="0" y="4759"/>
                  </a:lnTo>
                  <a:lnTo>
                    <a:pt x="5182" y="4759"/>
                  </a:lnTo>
                  <a:lnTo>
                    <a:pt x="518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2302086" y="3642597"/>
              <a:ext cx="271200" cy="249015"/>
            </a:xfrm>
            <a:custGeom>
              <a:rect b="b" l="l" r="r" t="t"/>
              <a:pathLst>
                <a:path extrusionOk="0" h="4759" w="5183">
                  <a:moveTo>
                    <a:pt x="1639" y="938"/>
                  </a:moveTo>
                  <a:lnTo>
                    <a:pt x="1639" y="1684"/>
                  </a:lnTo>
                  <a:lnTo>
                    <a:pt x="818" y="1684"/>
                  </a:lnTo>
                  <a:lnTo>
                    <a:pt x="818" y="938"/>
                  </a:lnTo>
                  <a:close/>
                  <a:moveTo>
                    <a:pt x="4364" y="938"/>
                  </a:moveTo>
                  <a:lnTo>
                    <a:pt x="4364" y="1684"/>
                  </a:lnTo>
                  <a:lnTo>
                    <a:pt x="1907" y="1684"/>
                  </a:lnTo>
                  <a:lnTo>
                    <a:pt x="1907" y="938"/>
                  </a:lnTo>
                  <a:close/>
                  <a:moveTo>
                    <a:pt x="1639" y="1954"/>
                  </a:moveTo>
                  <a:lnTo>
                    <a:pt x="1639" y="2808"/>
                  </a:lnTo>
                  <a:lnTo>
                    <a:pt x="818" y="2808"/>
                  </a:lnTo>
                  <a:lnTo>
                    <a:pt x="818" y="1954"/>
                  </a:lnTo>
                  <a:close/>
                  <a:moveTo>
                    <a:pt x="3275" y="1954"/>
                  </a:moveTo>
                  <a:lnTo>
                    <a:pt x="3275" y="2808"/>
                  </a:lnTo>
                  <a:lnTo>
                    <a:pt x="1907" y="2808"/>
                  </a:lnTo>
                  <a:lnTo>
                    <a:pt x="1907" y="1954"/>
                  </a:lnTo>
                  <a:close/>
                  <a:moveTo>
                    <a:pt x="4364" y="1954"/>
                  </a:moveTo>
                  <a:lnTo>
                    <a:pt x="4364" y="2808"/>
                  </a:lnTo>
                  <a:lnTo>
                    <a:pt x="3543" y="2808"/>
                  </a:lnTo>
                  <a:lnTo>
                    <a:pt x="3543" y="1954"/>
                  </a:lnTo>
                  <a:close/>
                  <a:moveTo>
                    <a:pt x="3275" y="3076"/>
                  </a:moveTo>
                  <a:lnTo>
                    <a:pt x="3275" y="3822"/>
                  </a:lnTo>
                  <a:lnTo>
                    <a:pt x="818" y="3822"/>
                  </a:lnTo>
                  <a:lnTo>
                    <a:pt x="818" y="3076"/>
                  </a:lnTo>
                  <a:close/>
                  <a:moveTo>
                    <a:pt x="4364" y="3076"/>
                  </a:moveTo>
                  <a:lnTo>
                    <a:pt x="4364" y="3822"/>
                  </a:lnTo>
                  <a:lnTo>
                    <a:pt x="3543" y="3822"/>
                  </a:lnTo>
                  <a:lnTo>
                    <a:pt x="3543" y="3076"/>
                  </a:lnTo>
                  <a:close/>
                  <a:moveTo>
                    <a:pt x="1" y="1"/>
                  </a:moveTo>
                  <a:lnTo>
                    <a:pt x="1" y="4759"/>
                  </a:lnTo>
                  <a:lnTo>
                    <a:pt x="5183" y="4759"/>
                  </a:lnTo>
                  <a:lnTo>
                    <a:pt x="518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2601791" y="3642597"/>
              <a:ext cx="271200" cy="249015"/>
            </a:xfrm>
            <a:custGeom>
              <a:rect b="b" l="l" r="r" t="t"/>
              <a:pathLst>
                <a:path extrusionOk="0" h="4759" w="5183">
                  <a:moveTo>
                    <a:pt x="1638" y="938"/>
                  </a:moveTo>
                  <a:lnTo>
                    <a:pt x="1638" y="1684"/>
                  </a:lnTo>
                  <a:lnTo>
                    <a:pt x="817" y="1684"/>
                  </a:lnTo>
                  <a:lnTo>
                    <a:pt x="817" y="938"/>
                  </a:lnTo>
                  <a:close/>
                  <a:moveTo>
                    <a:pt x="4363" y="938"/>
                  </a:moveTo>
                  <a:lnTo>
                    <a:pt x="4363" y="1684"/>
                  </a:lnTo>
                  <a:lnTo>
                    <a:pt x="1906" y="1684"/>
                  </a:lnTo>
                  <a:lnTo>
                    <a:pt x="1906" y="938"/>
                  </a:lnTo>
                  <a:close/>
                  <a:moveTo>
                    <a:pt x="1638" y="1954"/>
                  </a:moveTo>
                  <a:lnTo>
                    <a:pt x="1638" y="2806"/>
                  </a:lnTo>
                  <a:lnTo>
                    <a:pt x="817" y="2806"/>
                  </a:lnTo>
                  <a:lnTo>
                    <a:pt x="817" y="1954"/>
                  </a:lnTo>
                  <a:close/>
                  <a:moveTo>
                    <a:pt x="3274" y="1954"/>
                  </a:moveTo>
                  <a:lnTo>
                    <a:pt x="3274" y="2806"/>
                  </a:lnTo>
                  <a:lnTo>
                    <a:pt x="1906" y="2806"/>
                  </a:lnTo>
                  <a:lnTo>
                    <a:pt x="1906" y="1954"/>
                  </a:lnTo>
                  <a:close/>
                  <a:moveTo>
                    <a:pt x="4363" y="1954"/>
                  </a:moveTo>
                  <a:lnTo>
                    <a:pt x="4363" y="2806"/>
                  </a:lnTo>
                  <a:lnTo>
                    <a:pt x="3544" y="2806"/>
                  </a:lnTo>
                  <a:lnTo>
                    <a:pt x="3544" y="1954"/>
                  </a:lnTo>
                  <a:close/>
                  <a:moveTo>
                    <a:pt x="3274" y="3076"/>
                  </a:moveTo>
                  <a:lnTo>
                    <a:pt x="3274" y="3822"/>
                  </a:lnTo>
                  <a:lnTo>
                    <a:pt x="817" y="3822"/>
                  </a:lnTo>
                  <a:lnTo>
                    <a:pt x="817" y="3076"/>
                  </a:lnTo>
                  <a:close/>
                  <a:moveTo>
                    <a:pt x="4363" y="3076"/>
                  </a:moveTo>
                  <a:lnTo>
                    <a:pt x="4363" y="3822"/>
                  </a:lnTo>
                  <a:lnTo>
                    <a:pt x="3544" y="3822"/>
                  </a:lnTo>
                  <a:lnTo>
                    <a:pt x="3544" y="3076"/>
                  </a:lnTo>
                  <a:close/>
                  <a:moveTo>
                    <a:pt x="0" y="1"/>
                  </a:moveTo>
                  <a:lnTo>
                    <a:pt x="0" y="4759"/>
                  </a:lnTo>
                  <a:lnTo>
                    <a:pt x="5182" y="4759"/>
                  </a:lnTo>
                  <a:lnTo>
                    <a:pt x="518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3472285" y="3575781"/>
              <a:ext cx="271200" cy="269474"/>
            </a:xfrm>
            <a:custGeom>
              <a:rect b="b" l="l" r="r" t="t"/>
              <a:pathLst>
                <a:path extrusionOk="0" h="5150" w="5183">
                  <a:moveTo>
                    <a:pt x="4363" y="997"/>
                  </a:moveTo>
                  <a:lnTo>
                    <a:pt x="4363" y="1876"/>
                  </a:lnTo>
                  <a:lnTo>
                    <a:pt x="4352" y="1744"/>
                  </a:lnTo>
                  <a:lnTo>
                    <a:pt x="3542" y="1805"/>
                  </a:lnTo>
                  <a:lnTo>
                    <a:pt x="3542" y="1060"/>
                  </a:lnTo>
                  <a:lnTo>
                    <a:pt x="4363" y="997"/>
                  </a:lnTo>
                  <a:close/>
                  <a:moveTo>
                    <a:pt x="3274" y="1080"/>
                  </a:moveTo>
                  <a:lnTo>
                    <a:pt x="3274" y="1827"/>
                  </a:lnTo>
                  <a:lnTo>
                    <a:pt x="817" y="2015"/>
                  </a:lnTo>
                  <a:lnTo>
                    <a:pt x="817" y="1269"/>
                  </a:lnTo>
                  <a:lnTo>
                    <a:pt x="3274" y="1080"/>
                  </a:lnTo>
                  <a:close/>
                  <a:moveTo>
                    <a:pt x="4363" y="2012"/>
                  </a:moveTo>
                  <a:lnTo>
                    <a:pt x="4363" y="2997"/>
                  </a:lnTo>
                  <a:lnTo>
                    <a:pt x="4352" y="2863"/>
                  </a:lnTo>
                  <a:lnTo>
                    <a:pt x="3542" y="2927"/>
                  </a:lnTo>
                  <a:lnTo>
                    <a:pt x="3542" y="2075"/>
                  </a:lnTo>
                  <a:lnTo>
                    <a:pt x="4363" y="2012"/>
                  </a:lnTo>
                  <a:close/>
                  <a:moveTo>
                    <a:pt x="3274" y="2097"/>
                  </a:moveTo>
                  <a:lnTo>
                    <a:pt x="3274" y="2947"/>
                  </a:lnTo>
                  <a:lnTo>
                    <a:pt x="1906" y="3052"/>
                  </a:lnTo>
                  <a:lnTo>
                    <a:pt x="1906" y="2202"/>
                  </a:lnTo>
                  <a:lnTo>
                    <a:pt x="3274" y="2097"/>
                  </a:lnTo>
                  <a:close/>
                  <a:moveTo>
                    <a:pt x="817" y="2151"/>
                  </a:moveTo>
                  <a:lnTo>
                    <a:pt x="828" y="2283"/>
                  </a:lnTo>
                  <a:lnTo>
                    <a:pt x="1638" y="2222"/>
                  </a:lnTo>
                  <a:lnTo>
                    <a:pt x="1638" y="3073"/>
                  </a:lnTo>
                  <a:lnTo>
                    <a:pt x="817" y="3137"/>
                  </a:lnTo>
                  <a:lnTo>
                    <a:pt x="817" y="2151"/>
                  </a:lnTo>
                  <a:close/>
                  <a:moveTo>
                    <a:pt x="4363" y="3133"/>
                  </a:moveTo>
                  <a:lnTo>
                    <a:pt x="4363" y="3878"/>
                  </a:lnTo>
                  <a:lnTo>
                    <a:pt x="1906" y="4068"/>
                  </a:lnTo>
                  <a:lnTo>
                    <a:pt x="1906" y="3322"/>
                  </a:lnTo>
                  <a:lnTo>
                    <a:pt x="4363" y="3133"/>
                  </a:lnTo>
                  <a:close/>
                  <a:moveTo>
                    <a:pt x="817" y="3271"/>
                  </a:moveTo>
                  <a:lnTo>
                    <a:pt x="828" y="3405"/>
                  </a:lnTo>
                  <a:lnTo>
                    <a:pt x="1638" y="3343"/>
                  </a:lnTo>
                  <a:lnTo>
                    <a:pt x="1638" y="4077"/>
                  </a:lnTo>
                  <a:lnTo>
                    <a:pt x="1770" y="4077"/>
                  </a:lnTo>
                  <a:lnTo>
                    <a:pt x="817" y="4152"/>
                  </a:lnTo>
                  <a:lnTo>
                    <a:pt x="817" y="3271"/>
                  </a:lnTo>
                  <a:close/>
                  <a:moveTo>
                    <a:pt x="5182" y="0"/>
                  </a:moveTo>
                  <a:lnTo>
                    <a:pt x="0" y="397"/>
                  </a:lnTo>
                  <a:lnTo>
                    <a:pt x="0" y="5150"/>
                  </a:lnTo>
                  <a:lnTo>
                    <a:pt x="5182" y="4749"/>
                  </a:lnTo>
                  <a:lnTo>
                    <a:pt x="51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3172580" y="3598802"/>
              <a:ext cx="271096" cy="269578"/>
            </a:xfrm>
            <a:custGeom>
              <a:rect b="b" l="l" r="r" t="t"/>
              <a:pathLst>
                <a:path extrusionOk="0" h="5152" w="5181">
                  <a:moveTo>
                    <a:pt x="4364" y="997"/>
                  </a:moveTo>
                  <a:lnTo>
                    <a:pt x="4364" y="1880"/>
                  </a:lnTo>
                  <a:lnTo>
                    <a:pt x="4353" y="1744"/>
                  </a:lnTo>
                  <a:lnTo>
                    <a:pt x="3543" y="1807"/>
                  </a:lnTo>
                  <a:lnTo>
                    <a:pt x="3543" y="1061"/>
                  </a:lnTo>
                  <a:lnTo>
                    <a:pt x="4364" y="997"/>
                  </a:lnTo>
                  <a:close/>
                  <a:moveTo>
                    <a:pt x="3275" y="1081"/>
                  </a:moveTo>
                  <a:lnTo>
                    <a:pt x="3275" y="1827"/>
                  </a:lnTo>
                  <a:lnTo>
                    <a:pt x="818" y="2017"/>
                  </a:lnTo>
                  <a:lnTo>
                    <a:pt x="818" y="1271"/>
                  </a:lnTo>
                  <a:lnTo>
                    <a:pt x="3275" y="1081"/>
                  </a:lnTo>
                  <a:close/>
                  <a:moveTo>
                    <a:pt x="4364" y="2014"/>
                  </a:moveTo>
                  <a:lnTo>
                    <a:pt x="4364" y="2999"/>
                  </a:lnTo>
                  <a:lnTo>
                    <a:pt x="4353" y="2865"/>
                  </a:lnTo>
                  <a:lnTo>
                    <a:pt x="3543" y="2927"/>
                  </a:lnTo>
                  <a:lnTo>
                    <a:pt x="3543" y="2077"/>
                  </a:lnTo>
                  <a:lnTo>
                    <a:pt x="4364" y="2014"/>
                  </a:lnTo>
                  <a:close/>
                  <a:moveTo>
                    <a:pt x="3275" y="2097"/>
                  </a:moveTo>
                  <a:lnTo>
                    <a:pt x="3275" y="2949"/>
                  </a:lnTo>
                  <a:lnTo>
                    <a:pt x="1907" y="3054"/>
                  </a:lnTo>
                  <a:lnTo>
                    <a:pt x="1907" y="2202"/>
                  </a:lnTo>
                  <a:lnTo>
                    <a:pt x="3275" y="2097"/>
                  </a:lnTo>
                  <a:close/>
                  <a:moveTo>
                    <a:pt x="818" y="2151"/>
                  </a:moveTo>
                  <a:lnTo>
                    <a:pt x="829" y="2286"/>
                  </a:lnTo>
                  <a:lnTo>
                    <a:pt x="1639" y="2224"/>
                  </a:lnTo>
                  <a:lnTo>
                    <a:pt x="1639" y="3076"/>
                  </a:lnTo>
                  <a:lnTo>
                    <a:pt x="818" y="3139"/>
                  </a:lnTo>
                  <a:lnTo>
                    <a:pt x="818" y="2151"/>
                  </a:lnTo>
                  <a:close/>
                  <a:moveTo>
                    <a:pt x="4364" y="3134"/>
                  </a:moveTo>
                  <a:lnTo>
                    <a:pt x="4364" y="3880"/>
                  </a:lnTo>
                  <a:lnTo>
                    <a:pt x="1907" y="4070"/>
                  </a:lnTo>
                  <a:lnTo>
                    <a:pt x="1907" y="3324"/>
                  </a:lnTo>
                  <a:lnTo>
                    <a:pt x="4364" y="3134"/>
                  </a:lnTo>
                  <a:close/>
                  <a:moveTo>
                    <a:pt x="818" y="3273"/>
                  </a:moveTo>
                  <a:lnTo>
                    <a:pt x="829" y="3407"/>
                  </a:lnTo>
                  <a:lnTo>
                    <a:pt x="1639" y="3344"/>
                  </a:lnTo>
                  <a:lnTo>
                    <a:pt x="1639" y="4081"/>
                  </a:lnTo>
                  <a:lnTo>
                    <a:pt x="1773" y="4081"/>
                  </a:lnTo>
                  <a:lnTo>
                    <a:pt x="818" y="4154"/>
                  </a:lnTo>
                  <a:lnTo>
                    <a:pt x="818" y="3273"/>
                  </a:lnTo>
                  <a:close/>
                  <a:moveTo>
                    <a:pt x="5181" y="1"/>
                  </a:moveTo>
                  <a:lnTo>
                    <a:pt x="1" y="398"/>
                  </a:lnTo>
                  <a:lnTo>
                    <a:pt x="1" y="5152"/>
                  </a:lnTo>
                  <a:lnTo>
                    <a:pt x="5181" y="4752"/>
                  </a:lnTo>
                  <a:lnTo>
                    <a:pt x="518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4"/>
            <p:cNvSpPr/>
            <p:nvPr/>
          </p:nvSpPr>
          <p:spPr>
            <a:xfrm>
              <a:off x="2872927" y="3621772"/>
              <a:ext cx="271200" cy="269840"/>
            </a:xfrm>
            <a:custGeom>
              <a:rect b="b" l="l" r="r" t="t"/>
              <a:pathLst>
                <a:path extrusionOk="0" h="5157" w="5183">
                  <a:moveTo>
                    <a:pt x="4363" y="999"/>
                  </a:moveTo>
                  <a:lnTo>
                    <a:pt x="4363" y="1881"/>
                  </a:lnTo>
                  <a:lnTo>
                    <a:pt x="4352" y="1747"/>
                  </a:lnTo>
                  <a:lnTo>
                    <a:pt x="3542" y="1809"/>
                  </a:lnTo>
                  <a:lnTo>
                    <a:pt x="3542" y="1062"/>
                  </a:lnTo>
                  <a:lnTo>
                    <a:pt x="4363" y="999"/>
                  </a:lnTo>
                  <a:close/>
                  <a:moveTo>
                    <a:pt x="3274" y="1084"/>
                  </a:moveTo>
                  <a:lnTo>
                    <a:pt x="3274" y="1830"/>
                  </a:lnTo>
                  <a:lnTo>
                    <a:pt x="817" y="2019"/>
                  </a:lnTo>
                  <a:lnTo>
                    <a:pt x="817" y="1272"/>
                  </a:lnTo>
                  <a:lnTo>
                    <a:pt x="3274" y="1084"/>
                  </a:lnTo>
                  <a:close/>
                  <a:moveTo>
                    <a:pt x="4363" y="2015"/>
                  </a:moveTo>
                  <a:lnTo>
                    <a:pt x="4363" y="3003"/>
                  </a:lnTo>
                  <a:lnTo>
                    <a:pt x="4352" y="2868"/>
                  </a:lnTo>
                  <a:lnTo>
                    <a:pt x="3542" y="2930"/>
                  </a:lnTo>
                  <a:lnTo>
                    <a:pt x="3542" y="2079"/>
                  </a:lnTo>
                  <a:lnTo>
                    <a:pt x="4363" y="2015"/>
                  </a:lnTo>
                  <a:close/>
                  <a:moveTo>
                    <a:pt x="3274" y="2100"/>
                  </a:moveTo>
                  <a:lnTo>
                    <a:pt x="3274" y="2952"/>
                  </a:lnTo>
                  <a:lnTo>
                    <a:pt x="1990" y="3051"/>
                  </a:lnTo>
                  <a:lnTo>
                    <a:pt x="1990" y="2198"/>
                  </a:lnTo>
                  <a:lnTo>
                    <a:pt x="3274" y="2100"/>
                  </a:lnTo>
                  <a:close/>
                  <a:moveTo>
                    <a:pt x="817" y="2153"/>
                  </a:moveTo>
                  <a:lnTo>
                    <a:pt x="828" y="2287"/>
                  </a:lnTo>
                  <a:lnTo>
                    <a:pt x="1721" y="2218"/>
                  </a:lnTo>
                  <a:lnTo>
                    <a:pt x="1721" y="3071"/>
                  </a:lnTo>
                  <a:lnTo>
                    <a:pt x="817" y="3140"/>
                  </a:lnTo>
                  <a:lnTo>
                    <a:pt x="817" y="2153"/>
                  </a:lnTo>
                  <a:close/>
                  <a:moveTo>
                    <a:pt x="4363" y="3137"/>
                  </a:moveTo>
                  <a:lnTo>
                    <a:pt x="4363" y="3883"/>
                  </a:lnTo>
                  <a:lnTo>
                    <a:pt x="1990" y="4068"/>
                  </a:lnTo>
                  <a:lnTo>
                    <a:pt x="1990" y="3320"/>
                  </a:lnTo>
                  <a:lnTo>
                    <a:pt x="4363" y="3137"/>
                  </a:lnTo>
                  <a:close/>
                  <a:moveTo>
                    <a:pt x="817" y="3276"/>
                  </a:moveTo>
                  <a:lnTo>
                    <a:pt x="828" y="3410"/>
                  </a:lnTo>
                  <a:lnTo>
                    <a:pt x="1720" y="3341"/>
                  </a:lnTo>
                  <a:lnTo>
                    <a:pt x="1720" y="4077"/>
                  </a:lnTo>
                  <a:lnTo>
                    <a:pt x="1859" y="4077"/>
                  </a:lnTo>
                  <a:lnTo>
                    <a:pt x="817" y="4159"/>
                  </a:lnTo>
                  <a:lnTo>
                    <a:pt x="817" y="3276"/>
                  </a:lnTo>
                  <a:close/>
                  <a:moveTo>
                    <a:pt x="5182" y="0"/>
                  </a:moveTo>
                  <a:lnTo>
                    <a:pt x="0" y="399"/>
                  </a:lnTo>
                  <a:lnTo>
                    <a:pt x="0" y="5157"/>
                  </a:lnTo>
                  <a:lnTo>
                    <a:pt x="5182" y="4756"/>
                  </a:lnTo>
                  <a:lnTo>
                    <a:pt x="51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4"/>
            <p:cNvSpPr/>
            <p:nvPr/>
          </p:nvSpPr>
          <p:spPr>
            <a:xfrm>
              <a:off x="2002434" y="3891548"/>
              <a:ext cx="870583" cy="88168"/>
            </a:xfrm>
            <a:custGeom>
              <a:rect b="b" l="l" r="r" t="t"/>
              <a:pathLst>
                <a:path extrusionOk="0" h="1685" w="16638">
                  <a:moveTo>
                    <a:pt x="0" y="1"/>
                  </a:moveTo>
                  <a:lnTo>
                    <a:pt x="0" y="1684"/>
                  </a:lnTo>
                  <a:lnTo>
                    <a:pt x="16637" y="1684"/>
                  </a:lnTo>
                  <a:lnTo>
                    <a:pt x="166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2002434" y="3979659"/>
              <a:ext cx="870583" cy="32651"/>
            </a:xfrm>
            <a:custGeom>
              <a:rect b="b" l="l" r="r" t="t"/>
              <a:pathLst>
                <a:path extrusionOk="0" h="624" w="16638">
                  <a:moveTo>
                    <a:pt x="0" y="0"/>
                  </a:moveTo>
                  <a:lnTo>
                    <a:pt x="0" y="623"/>
                  </a:lnTo>
                  <a:lnTo>
                    <a:pt x="16637" y="623"/>
                  </a:lnTo>
                  <a:lnTo>
                    <a:pt x="166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2872927" y="3816098"/>
              <a:ext cx="975129" cy="163620"/>
            </a:xfrm>
            <a:custGeom>
              <a:rect b="b" l="l" r="r" t="t"/>
              <a:pathLst>
                <a:path extrusionOk="0" h="3127" w="18636">
                  <a:moveTo>
                    <a:pt x="18636" y="1"/>
                  </a:moveTo>
                  <a:lnTo>
                    <a:pt x="0" y="1443"/>
                  </a:lnTo>
                  <a:lnTo>
                    <a:pt x="0" y="3126"/>
                  </a:lnTo>
                  <a:lnTo>
                    <a:pt x="18636" y="1682"/>
                  </a:lnTo>
                  <a:lnTo>
                    <a:pt x="1863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2872927" y="3904105"/>
              <a:ext cx="975129" cy="108208"/>
            </a:xfrm>
            <a:custGeom>
              <a:rect b="b" l="l" r="r" t="t"/>
              <a:pathLst>
                <a:path extrusionOk="0" h="2068" w="18636">
                  <a:moveTo>
                    <a:pt x="18636" y="0"/>
                  </a:moveTo>
                  <a:lnTo>
                    <a:pt x="0" y="1444"/>
                  </a:lnTo>
                  <a:lnTo>
                    <a:pt x="0" y="2067"/>
                  </a:lnTo>
                  <a:lnTo>
                    <a:pt x="18636" y="620"/>
                  </a:lnTo>
                  <a:lnTo>
                    <a:pt x="186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2872927" y="2967896"/>
              <a:ext cx="777759" cy="94761"/>
            </a:xfrm>
            <a:custGeom>
              <a:rect b="b" l="l" r="r" t="t"/>
              <a:pathLst>
                <a:path extrusionOk="0" h="1811" w="14864">
                  <a:moveTo>
                    <a:pt x="14863" y="1"/>
                  </a:moveTo>
                  <a:lnTo>
                    <a:pt x="5728" y="693"/>
                  </a:lnTo>
                  <a:lnTo>
                    <a:pt x="0" y="1126"/>
                  </a:lnTo>
                  <a:lnTo>
                    <a:pt x="0" y="1811"/>
                  </a:lnTo>
                  <a:lnTo>
                    <a:pt x="5728" y="1378"/>
                  </a:lnTo>
                  <a:lnTo>
                    <a:pt x="14046" y="747"/>
                  </a:lnTo>
                  <a:lnTo>
                    <a:pt x="1486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2872927" y="2907778"/>
              <a:ext cx="797381" cy="119039"/>
            </a:xfrm>
            <a:custGeom>
              <a:rect b="b" l="l" r="r" t="t"/>
              <a:pathLst>
                <a:path extrusionOk="0" h="2275" w="15239">
                  <a:moveTo>
                    <a:pt x="15238" y="1"/>
                  </a:moveTo>
                  <a:lnTo>
                    <a:pt x="5795" y="717"/>
                  </a:lnTo>
                  <a:lnTo>
                    <a:pt x="0" y="1150"/>
                  </a:lnTo>
                  <a:lnTo>
                    <a:pt x="0" y="2275"/>
                  </a:lnTo>
                  <a:lnTo>
                    <a:pt x="5728" y="1842"/>
                  </a:lnTo>
                  <a:lnTo>
                    <a:pt x="14863" y="1150"/>
                  </a:lnTo>
                  <a:lnTo>
                    <a:pt x="152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1525930" y="3026759"/>
              <a:ext cx="1347107" cy="33907"/>
            </a:xfrm>
            <a:custGeom>
              <a:rect b="b" l="l" r="r" t="t"/>
              <a:pathLst>
                <a:path extrusionOk="0" h="648" w="25745">
                  <a:moveTo>
                    <a:pt x="1" y="1"/>
                  </a:moveTo>
                  <a:lnTo>
                    <a:pt x="1" y="648"/>
                  </a:lnTo>
                  <a:lnTo>
                    <a:pt x="25744" y="648"/>
                  </a:lnTo>
                  <a:lnTo>
                    <a:pt x="257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1525930" y="2967896"/>
              <a:ext cx="1347107" cy="58918"/>
            </a:xfrm>
            <a:custGeom>
              <a:rect b="b" l="l" r="r" t="t"/>
              <a:pathLst>
                <a:path extrusionOk="0" h="1126" w="25745">
                  <a:moveTo>
                    <a:pt x="1" y="1"/>
                  </a:moveTo>
                  <a:lnTo>
                    <a:pt x="1" y="1126"/>
                  </a:lnTo>
                  <a:lnTo>
                    <a:pt x="25744" y="1126"/>
                  </a:lnTo>
                  <a:lnTo>
                    <a:pt x="257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1591648" y="2343321"/>
              <a:ext cx="856456" cy="624080"/>
            </a:xfrm>
            <a:custGeom>
              <a:rect b="b" l="l" r="r" t="t"/>
              <a:pathLst>
                <a:path extrusionOk="0" h="11927" w="16368">
                  <a:moveTo>
                    <a:pt x="16367" y="1"/>
                  </a:moveTo>
                  <a:cubicBezTo>
                    <a:pt x="866" y="506"/>
                    <a:pt x="0" y="11927"/>
                    <a:pt x="0" y="11927"/>
                  </a:cubicBezTo>
                  <a:lnTo>
                    <a:pt x="16367" y="11927"/>
                  </a:lnTo>
                  <a:lnTo>
                    <a:pt x="163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2620366" y="2343217"/>
              <a:ext cx="987582" cy="624761"/>
            </a:xfrm>
            <a:custGeom>
              <a:rect b="b" l="l" r="r" t="t"/>
              <a:pathLst>
                <a:path extrusionOk="0" h="11940" w="18874">
                  <a:moveTo>
                    <a:pt x="389" y="0"/>
                  </a:moveTo>
                  <a:cubicBezTo>
                    <a:pt x="260" y="0"/>
                    <a:pt x="131" y="1"/>
                    <a:pt x="0" y="3"/>
                  </a:cubicBezTo>
                  <a:cubicBezTo>
                    <a:pt x="0" y="3"/>
                    <a:pt x="1801" y="1704"/>
                    <a:pt x="3046" y="5107"/>
                  </a:cubicBezTo>
                  <a:cubicBezTo>
                    <a:pt x="3706" y="6908"/>
                    <a:pt x="4211" y="9185"/>
                    <a:pt x="4211" y="11940"/>
                  </a:cubicBezTo>
                  <a:lnTo>
                    <a:pt x="18873" y="10881"/>
                  </a:lnTo>
                  <a:cubicBezTo>
                    <a:pt x="18873" y="10881"/>
                    <a:pt x="17925" y="10140"/>
                    <a:pt x="17308" y="8424"/>
                  </a:cubicBezTo>
                  <a:cubicBezTo>
                    <a:pt x="16697" y="6728"/>
                    <a:pt x="11619" y="0"/>
                    <a:pt x="38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4"/>
            <p:cNvSpPr/>
            <p:nvPr/>
          </p:nvSpPr>
          <p:spPr>
            <a:xfrm>
              <a:off x="1944042" y="2343321"/>
              <a:ext cx="895961" cy="624656"/>
            </a:xfrm>
            <a:custGeom>
              <a:rect b="b" l="l" r="r" t="t"/>
              <a:pathLst>
                <a:path extrusionOk="0" h="11938" w="17123">
                  <a:moveTo>
                    <a:pt x="9632" y="1"/>
                  </a:moveTo>
                  <a:cubicBezTo>
                    <a:pt x="9632" y="1"/>
                    <a:pt x="35" y="2527"/>
                    <a:pt x="0" y="11927"/>
                  </a:cubicBezTo>
                  <a:lnTo>
                    <a:pt x="17123" y="11938"/>
                  </a:lnTo>
                  <a:cubicBezTo>
                    <a:pt x="17123" y="9183"/>
                    <a:pt x="16655" y="6906"/>
                    <a:pt x="16046" y="5105"/>
                  </a:cubicBezTo>
                  <a:cubicBezTo>
                    <a:pt x="14894" y="1702"/>
                    <a:pt x="13231" y="1"/>
                    <a:pt x="132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2404587" y="2318782"/>
              <a:ext cx="255294" cy="24488"/>
            </a:xfrm>
            <a:custGeom>
              <a:rect b="b" l="l" r="r" t="t"/>
              <a:pathLst>
                <a:path extrusionOk="0" h="468" w="4879">
                  <a:moveTo>
                    <a:pt x="0" y="0"/>
                  </a:moveTo>
                  <a:lnTo>
                    <a:pt x="0" y="468"/>
                  </a:lnTo>
                  <a:lnTo>
                    <a:pt x="4878" y="468"/>
                  </a:lnTo>
                  <a:lnTo>
                    <a:pt x="48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2462717" y="2165948"/>
              <a:ext cx="139132" cy="150696"/>
            </a:xfrm>
            <a:custGeom>
              <a:rect b="b" l="l" r="r" t="t"/>
              <a:pathLst>
                <a:path extrusionOk="0" h="2880" w="2659">
                  <a:moveTo>
                    <a:pt x="1328" y="1"/>
                  </a:moveTo>
                  <a:cubicBezTo>
                    <a:pt x="594" y="1"/>
                    <a:pt x="0" y="646"/>
                    <a:pt x="0" y="1441"/>
                  </a:cubicBezTo>
                  <a:cubicBezTo>
                    <a:pt x="0" y="2235"/>
                    <a:pt x="594" y="2880"/>
                    <a:pt x="1328" y="2880"/>
                  </a:cubicBezTo>
                  <a:cubicBezTo>
                    <a:pt x="2062" y="2880"/>
                    <a:pt x="2658" y="2235"/>
                    <a:pt x="2658" y="1441"/>
                  </a:cubicBezTo>
                  <a:cubicBezTo>
                    <a:pt x="2658" y="646"/>
                    <a:pt x="2062" y="1"/>
                    <a:pt x="1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2520900" y="2055128"/>
              <a:ext cx="22604" cy="110877"/>
            </a:xfrm>
            <a:custGeom>
              <a:rect b="b" l="l" r="r" t="t"/>
              <a:pathLst>
                <a:path extrusionOk="0" h="2119" w="432">
                  <a:moveTo>
                    <a:pt x="1" y="1"/>
                  </a:moveTo>
                  <a:lnTo>
                    <a:pt x="1" y="2119"/>
                  </a:lnTo>
                  <a:lnTo>
                    <a:pt x="432" y="2119"/>
                  </a:lnTo>
                  <a:lnTo>
                    <a:pt x="4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357061" y="3816098"/>
              <a:ext cx="116894" cy="947553"/>
            </a:xfrm>
            <a:custGeom>
              <a:rect b="b" l="l" r="r" t="t"/>
              <a:pathLst>
                <a:path extrusionOk="0" h="18109" w="2234">
                  <a:moveTo>
                    <a:pt x="1" y="1"/>
                  </a:moveTo>
                  <a:lnTo>
                    <a:pt x="1" y="18109"/>
                  </a:lnTo>
                  <a:lnTo>
                    <a:pt x="2233" y="18109"/>
                  </a:lnTo>
                  <a:lnTo>
                    <a:pt x="2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1215991" y="3816098"/>
              <a:ext cx="116894" cy="947553"/>
            </a:xfrm>
            <a:custGeom>
              <a:rect b="b" l="l" r="r" t="t"/>
              <a:pathLst>
                <a:path extrusionOk="0" h="18109" w="2234">
                  <a:moveTo>
                    <a:pt x="1" y="1"/>
                  </a:moveTo>
                  <a:lnTo>
                    <a:pt x="1" y="18109"/>
                  </a:lnTo>
                  <a:lnTo>
                    <a:pt x="2233" y="18109"/>
                  </a:lnTo>
                  <a:lnTo>
                    <a:pt x="2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125428" y="3816098"/>
              <a:ext cx="116842" cy="947553"/>
            </a:xfrm>
            <a:custGeom>
              <a:rect b="b" l="l" r="r" t="t"/>
              <a:pathLst>
                <a:path extrusionOk="0" h="18109" w="2233">
                  <a:moveTo>
                    <a:pt x="0" y="1"/>
                  </a:moveTo>
                  <a:lnTo>
                    <a:pt x="0" y="18109"/>
                  </a:lnTo>
                  <a:lnTo>
                    <a:pt x="2232" y="18109"/>
                  </a:lnTo>
                  <a:lnTo>
                    <a:pt x="22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733502" y="3816098"/>
              <a:ext cx="116842" cy="947553"/>
            </a:xfrm>
            <a:custGeom>
              <a:rect b="b" l="l" r="r" t="t"/>
              <a:pathLst>
                <a:path extrusionOk="0" h="18109" w="2233">
                  <a:moveTo>
                    <a:pt x="0" y="1"/>
                  </a:moveTo>
                  <a:lnTo>
                    <a:pt x="0" y="18109"/>
                  </a:lnTo>
                  <a:lnTo>
                    <a:pt x="2232" y="18109"/>
                  </a:lnTo>
                  <a:lnTo>
                    <a:pt x="22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1799474" y="3816098"/>
              <a:ext cx="116842" cy="947553"/>
            </a:xfrm>
            <a:custGeom>
              <a:rect b="b" l="l" r="r" t="t"/>
              <a:pathLst>
                <a:path extrusionOk="0" h="18109" w="2233">
                  <a:moveTo>
                    <a:pt x="0" y="1"/>
                  </a:moveTo>
                  <a:lnTo>
                    <a:pt x="0" y="18109"/>
                  </a:lnTo>
                  <a:lnTo>
                    <a:pt x="2232" y="18109"/>
                  </a:lnTo>
                  <a:lnTo>
                    <a:pt x="22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940544" y="3816098"/>
              <a:ext cx="116842" cy="947553"/>
            </a:xfrm>
            <a:custGeom>
              <a:rect b="b" l="l" r="r" t="t"/>
              <a:pathLst>
                <a:path extrusionOk="0" h="18109" w="2233">
                  <a:moveTo>
                    <a:pt x="0" y="1"/>
                  </a:moveTo>
                  <a:lnTo>
                    <a:pt x="0" y="18109"/>
                  </a:lnTo>
                  <a:lnTo>
                    <a:pt x="2232" y="18109"/>
                  </a:lnTo>
                  <a:lnTo>
                    <a:pt x="22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939654" y="3945597"/>
              <a:ext cx="34482" cy="889159"/>
            </a:xfrm>
            <a:custGeom>
              <a:rect b="b" l="l" r="r" t="t"/>
              <a:pathLst>
                <a:path extrusionOk="0" h="16993" w="659">
                  <a:moveTo>
                    <a:pt x="1" y="1"/>
                  </a:moveTo>
                  <a:lnTo>
                    <a:pt x="1" y="16993"/>
                  </a:lnTo>
                  <a:lnTo>
                    <a:pt x="659" y="16458"/>
                  </a:lnTo>
                  <a:lnTo>
                    <a:pt x="6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124486" y="3958416"/>
              <a:ext cx="34482" cy="895019"/>
            </a:xfrm>
            <a:custGeom>
              <a:rect b="b" l="l" r="r" t="t"/>
              <a:pathLst>
                <a:path extrusionOk="0" h="17105" w="659">
                  <a:moveTo>
                    <a:pt x="0" y="0"/>
                  </a:moveTo>
                  <a:lnTo>
                    <a:pt x="0" y="17105"/>
                  </a:lnTo>
                  <a:lnTo>
                    <a:pt x="658" y="16567"/>
                  </a:lnTo>
                  <a:lnTo>
                    <a:pt x="6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939654" y="3983740"/>
              <a:ext cx="946088" cy="236666"/>
            </a:xfrm>
            <a:custGeom>
              <a:rect b="b" l="l" r="r" t="t"/>
              <a:pathLst>
                <a:path extrusionOk="0" h="4523" w="18081">
                  <a:moveTo>
                    <a:pt x="1" y="0"/>
                  </a:moveTo>
                  <a:lnTo>
                    <a:pt x="1" y="4523"/>
                  </a:lnTo>
                  <a:lnTo>
                    <a:pt x="3603" y="1794"/>
                  </a:lnTo>
                  <a:lnTo>
                    <a:pt x="14478" y="1794"/>
                  </a:lnTo>
                  <a:lnTo>
                    <a:pt x="18080" y="4523"/>
                  </a:lnTo>
                  <a:lnTo>
                    <a:pt x="1808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122969" y="3983740"/>
              <a:ext cx="945931" cy="236666"/>
            </a:xfrm>
            <a:custGeom>
              <a:rect b="b" l="l" r="r" t="t"/>
              <a:pathLst>
                <a:path extrusionOk="0" h="4523" w="18078">
                  <a:moveTo>
                    <a:pt x="0" y="0"/>
                  </a:moveTo>
                  <a:lnTo>
                    <a:pt x="0" y="4523"/>
                  </a:lnTo>
                  <a:lnTo>
                    <a:pt x="3602" y="1794"/>
                  </a:lnTo>
                  <a:lnTo>
                    <a:pt x="14476" y="1794"/>
                  </a:lnTo>
                  <a:lnTo>
                    <a:pt x="18078" y="4523"/>
                  </a:lnTo>
                  <a:lnTo>
                    <a:pt x="1807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1188679" y="3983740"/>
              <a:ext cx="946036" cy="236666"/>
            </a:xfrm>
            <a:custGeom>
              <a:rect b="b" l="l" r="r" t="t"/>
              <a:pathLst>
                <a:path extrusionOk="0" h="4523" w="18080">
                  <a:moveTo>
                    <a:pt x="1" y="0"/>
                  </a:moveTo>
                  <a:lnTo>
                    <a:pt x="1" y="4523"/>
                  </a:lnTo>
                  <a:lnTo>
                    <a:pt x="3603" y="1794"/>
                  </a:lnTo>
                  <a:lnTo>
                    <a:pt x="14478" y="1794"/>
                  </a:lnTo>
                  <a:lnTo>
                    <a:pt x="18080" y="4523"/>
                  </a:lnTo>
                  <a:lnTo>
                    <a:pt x="1808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1215991" y="3114452"/>
              <a:ext cx="3218615" cy="869380"/>
            </a:xfrm>
            <a:custGeom>
              <a:rect b="b" l="l" r="r" t="t"/>
              <a:pathLst>
                <a:path extrusionOk="0" h="16615" w="61512">
                  <a:moveTo>
                    <a:pt x="1" y="1"/>
                  </a:moveTo>
                  <a:lnTo>
                    <a:pt x="1" y="16614"/>
                  </a:lnTo>
                  <a:lnTo>
                    <a:pt x="61511" y="16614"/>
                  </a:lnTo>
                  <a:lnTo>
                    <a:pt x="615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1215991" y="3060612"/>
              <a:ext cx="3218615" cy="53895"/>
            </a:xfrm>
            <a:custGeom>
              <a:rect b="b" l="l" r="r" t="t"/>
              <a:pathLst>
                <a:path extrusionOk="0" h="1030" w="61512">
                  <a:moveTo>
                    <a:pt x="1" y="1"/>
                  </a:moveTo>
                  <a:lnTo>
                    <a:pt x="1" y="1030"/>
                  </a:lnTo>
                  <a:lnTo>
                    <a:pt x="61511" y="1030"/>
                  </a:lnTo>
                  <a:lnTo>
                    <a:pt x="615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939654" y="3214388"/>
              <a:ext cx="946088" cy="58185"/>
            </a:xfrm>
            <a:custGeom>
              <a:rect b="b" l="l" r="r" t="t"/>
              <a:pathLst>
                <a:path extrusionOk="0" h="1112" w="18081">
                  <a:moveTo>
                    <a:pt x="1" y="1"/>
                  </a:moveTo>
                  <a:lnTo>
                    <a:pt x="1" y="1111"/>
                  </a:lnTo>
                  <a:lnTo>
                    <a:pt x="18080" y="1111"/>
                  </a:lnTo>
                  <a:lnTo>
                    <a:pt x="1808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939654" y="3272519"/>
              <a:ext cx="946088" cy="34064"/>
            </a:xfrm>
            <a:custGeom>
              <a:rect b="b" l="l" r="r" t="t"/>
              <a:pathLst>
                <a:path extrusionOk="0" h="651" w="18081">
                  <a:moveTo>
                    <a:pt x="1" y="0"/>
                  </a:moveTo>
                  <a:lnTo>
                    <a:pt x="1" y="651"/>
                  </a:lnTo>
                  <a:lnTo>
                    <a:pt x="18080" y="651"/>
                  </a:lnTo>
                  <a:lnTo>
                    <a:pt x="180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939654" y="3630562"/>
              <a:ext cx="946088" cy="58185"/>
            </a:xfrm>
            <a:custGeom>
              <a:rect b="b" l="l" r="r" t="t"/>
              <a:pathLst>
                <a:path extrusionOk="0" h="1112" w="18081">
                  <a:moveTo>
                    <a:pt x="1" y="1"/>
                  </a:moveTo>
                  <a:lnTo>
                    <a:pt x="1" y="1111"/>
                  </a:lnTo>
                  <a:lnTo>
                    <a:pt x="18080" y="1111"/>
                  </a:lnTo>
                  <a:lnTo>
                    <a:pt x="1808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939654" y="3688693"/>
              <a:ext cx="946088" cy="34064"/>
            </a:xfrm>
            <a:custGeom>
              <a:rect b="b" l="l" r="r" t="t"/>
              <a:pathLst>
                <a:path extrusionOk="0" h="651" w="18081">
                  <a:moveTo>
                    <a:pt x="1" y="0"/>
                  </a:moveTo>
                  <a:lnTo>
                    <a:pt x="1" y="651"/>
                  </a:lnTo>
                  <a:lnTo>
                    <a:pt x="18080" y="651"/>
                  </a:lnTo>
                  <a:lnTo>
                    <a:pt x="180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939654" y="3891548"/>
              <a:ext cx="946088" cy="58185"/>
            </a:xfrm>
            <a:custGeom>
              <a:rect b="b" l="l" r="r" t="t"/>
              <a:pathLst>
                <a:path extrusionOk="0" h="1112" w="18081">
                  <a:moveTo>
                    <a:pt x="1" y="1"/>
                  </a:moveTo>
                  <a:lnTo>
                    <a:pt x="1" y="1112"/>
                  </a:lnTo>
                  <a:lnTo>
                    <a:pt x="18080" y="1112"/>
                  </a:lnTo>
                  <a:lnTo>
                    <a:pt x="1808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939654" y="3949678"/>
              <a:ext cx="946088" cy="34116"/>
            </a:xfrm>
            <a:custGeom>
              <a:rect b="b" l="l" r="r" t="t"/>
              <a:pathLst>
                <a:path extrusionOk="0" h="652" w="18081">
                  <a:moveTo>
                    <a:pt x="1" y="1"/>
                  </a:moveTo>
                  <a:lnTo>
                    <a:pt x="1" y="651"/>
                  </a:lnTo>
                  <a:lnTo>
                    <a:pt x="18080" y="651"/>
                  </a:lnTo>
                  <a:lnTo>
                    <a:pt x="180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122969" y="3214284"/>
              <a:ext cx="945931" cy="58290"/>
            </a:xfrm>
            <a:custGeom>
              <a:rect b="b" l="l" r="r" t="t"/>
              <a:pathLst>
                <a:path extrusionOk="0" h="1114" w="18078">
                  <a:moveTo>
                    <a:pt x="0" y="1"/>
                  </a:moveTo>
                  <a:lnTo>
                    <a:pt x="0" y="1113"/>
                  </a:lnTo>
                  <a:lnTo>
                    <a:pt x="18078" y="1113"/>
                  </a:lnTo>
                  <a:lnTo>
                    <a:pt x="1807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122969" y="3272519"/>
              <a:ext cx="945931" cy="34064"/>
            </a:xfrm>
            <a:custGeom>
              <a:rect b="b" l="l" r="r" t="t"/>
              <a:pathLst>
                <a:path extrusionOk="0" h="651" w="18078">
                  <a:moveTo>
                    <a:pt x="0" y="0"/>
                  </a:moveTo>
                  <a:lnTo>
                    <a:pt x="0" y="651"/>
                  </a:lnTo>
                  <a:lnTo>
                    <a:pt x="18078" y="651"/>
                  </a:lnTo>
                  <a:lnTo>
                    <a:pt x="180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122969" y="3630562"/>
              <a:ext cx="945931" cy="58185"/>
            </a:xfrm>
            <a:custGeom>
              <a:rect b="b" l="l" r="r" t="t"/>
              <a:pathLst>
                <a:path extrusionOk="0" h="1112" w="18078">
                  <a:moveTo>
                    <a:pt x="0" y="1"/>
                  </a:moveTo>
                  <a:lnTo>
                    <a:pt x="0" y="1111"/>
                  </a:lnTo>
                  <a:lnTo>
                    <a:pt x="18078" y="1111"/>
                  </a:lnTo>
                  <a:lnTo>
                    <a:pt x="1807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122969" y="3688693"/>
              <a:ext cx="945931" cy="34064"/>
            </a:xfrm>
            <a:custGeom>
              <a:rect b="b" l="l" r="r" t="t"/>
              <a:pathLst>
                <a:path extrusionOk="0" h="651" w="18078">
                  <a:moveTo>
                    <a:pt x="0" y="0"/>
                  </a:moveTo>
                  <a:lnTo>
                    <a:pt x="0" y="651"/>
                  </a:lnTo>
                  <a:lnTo>
                    <a:pt x="18078" y="651"/>
                  </a:lnTo>
                  <a:lnTo>
                    <a:pt x="180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122969" y="3891548"/>
              <a:ext cx="945931" cy="58185"/>
            </a:xfrm>
            <a:custGeom>
              <a:rect b="b" l="l" r="r" t="t"/>
              <a:pathLst>
                <a:path extrusionOk="0" h="1112" w="18078">
                  <a:moveTo>
                    <a:pt x="0" y="1"/>
                  </a:moveTo>
                  <a:lnTo>
                    <a:pt x="0" y="1112"/>
                  </a:lnTo>
                  <a:lnTo>
                    <a:pt x="18078" y="1112"/>
                  </a:lnTo>
                  <a:lnTo>
                    <a:pt x="1807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122969" y="3949678"/>
              <a:ext cx="945931" cy="34116"/>
            </a:xfrm>
            <a:custGeom>
              <a:rect b="b" l="l" r="r" t="t"/>
              <a:pathLst>
                <a:path extrusionOk="0" h="652" w="18078">
                  <a:moveTo>
                    <a:pt x="0" y="1"/>
                  </a:moveTo>
                  <a:lnTo>
                    <a:pt x="0" y="651"/>
                  </a:lnTo>
                  <a:lnTo>
                    <a:pt x="18078" y="651"/>
                  </a:lnTo>
                  <a:lnTo>
                    <a:pt x="180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1188679" y="3214388"/>
              <a:ext cx="945984" cy="58185"/>
            </a:xfrm>
            <a:custGeom>
              <a:rect b="b" l="l" r="r" t="t"/>
              <a:pathLst>
                <a:path extrusionOk="0" h="1112" w="18079">
                  <a:moveTo>
                    <a:pt x="1" y="1"/>
                  </a:moveTo>
                  <a:lnTo>
                    <a:pt x="1" y="1111"/>
                  </a:lnTo>
                  <a:lnTo>
                    <a:pt x="18078" y="1111"/>
                  </a:lnTo>
                  <a:lnTo>
                    <a:pt x="1807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1188679" y="3272519"/>
              <a:ext cx="945984" cy="34064"/>
            </a:xfrm>
            <a:custGeom>
              <a:rect b="b" l="l" r="r" t="t"/>
              <a:pathLst>
                <a:path extrusionOk="0" h="651" w="18079">
                  <a:moveTo>
                    <a:pt x="1" y="0"/>
                  </a:moveTo>
                  <a:lnTo>
                    <a:pt x="1" y="651"/>
                  </a:lnTo>
                  <a:lnTo>
                    <a:pt x="18078" y="651"/>
                  </a:lnTo>
                  <a:lnTo>
                    <a:pt x="180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1188679" y="3630562"/>
              <a:ext cx="945984" cy="58185"/>
            </a:xfrm>
            <a:custGeom>
              <a:rect b="b" l="l" r="r" t="t"/>
              <a:pathLst>
                <a:path extrusionOk="0" h="1112" w="18079">
                  <a:moveTo>
                    <a:pt x="1" y="1"/>
                  </a:moveTo>
                  <a:lnTo>
                    <a:pt x="1" y="1111"/>
                  </a:lnTo>
                  <a:lnTo>
                    <a:pt x="18078" y="1111"/>
                  </a:lnTo>
                  <a:lnTo>
                    <a:pt x="1807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1188679" y="3688693"/>
              <a:ext cx="945984" cy="34064"/>
            </a:xfrm>
            <a:custGeom>
              <a:rect b="b" l="l" r="r" t="t"/>
              <a:pathLst>
                <a:path extrusionOk="0" h="651" w="18079">
                  <a:moveTo>
                    <a:pt x="1" y="0"/>
                  </a:moveTo>
                  <a:lnTo>
                    <a:pt x="1" y="651"/>
                  </a:lnTo>
                  <a:lnTo>
                    <a:pt x="18078" y="651"/>
                  </a:lnTo>
                  <a:lnTo>
                    <a:pt x="180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1188679" y="3891548"/>
              <a:ext cx="945984" cy="58185"/>
            </a:xfrm>
            <a:custGeom>
              <a:rect b="b" l="l" r="r" t="t"/>
              <a:pathLst>
                <a:path extrusionOk="0" h="1112" w="18079">
                  <a:moveTo>
                    <a:pt x="1" y="1"/>
                  </a:moveTo>
                  <a:lnTo>
                    <a:pt x="1" y="1112"/>
                  </a:lnTo>
                  <a:lnTo>
                    <a:pt x="18078" y="1112"/>
                  </a:lnTo>
                  <a:lnTo>
                    <a:pt x="1807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1188679" y="3949678"/>
              <a:ext cx="945984" cy="34116"/>
            </a:xfrm>
            <a:custGeom>
              <a:rect b="b" l="l" r="r" t="t"/>
              <a:pathLst>
                <a:path extrusionOk="0" h="652" w="18079">
                  <a:moveTo>
                    <a:pt x="1" y="1"/>
                  </a:moveTo>
                  <a:lnTo>
                    <a:pt x="1" y="651"/>
                  </a:lnTo>
                  <a:lnTo>
                    <a:pt x="18078" y="651"/>
                  </a:lnTo>
                  <a:lnTo>
                    <a:pt x="180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241271" y="3062967"/>
              <a:ext cx="116842" cy="1790509"/>
            </a:xfrm>
            <a:custGeom>
              <a:rect b="b" l="l" r="r" t="t"/>
              <a:pathLst>
                <a:path extrusionOk="0" h="34219" w="2233">
                  <a:moveTo>
                    <a:pt x="0" y="1"/>
                  </a:moveTo>
                  <a:lnTo>
                    <a:pt x="0" y="34219"/>
                  </a:lnTo>
                  <a:lnTo>
                    <a:pt x="2232" y="34219"/>
                  </a:lnTo>
                  <a:lnTo>
                    <a:pt x="22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241271" y="3226736"/>
              <a:ext cx="116842" cy="58133"/>
            </a:xfrm>
            <a:custGeom>
              <a:rect b="b" l="l" r="r" t="t"/>
              <a:pathLst>
                <a:path extrusionOk="0" h="1111" w="2233">
                  <a:moveTo>
                    <a:pt x="0" y="0"/>
                  </a:moveTo>
                  <a:lnTo>
                    <a:pt x="0" y="1111"/>
                  </a:lnTo>
                  <a:lnTo>
                    <a:pt x="2232" y="1111"/>
                  </a:lnTo>
                  <a:lnTo>
                    <a:pt x="22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241271" y="3284814"/>
              <a:ext cx="116842" cy="34116"/>
            </a:xfrm>
            <a:custGeom>
              <a:rect b="b" l="l" r="r" t="t"/>
              <a:pathLst>
                <a:path extrusionOk="0" h="652" w="2233">
                  <a:moveTo>
                    <a:pt x="0" y="1"/>
                  </a:moveTo>
                  <a:lnTo>
                    <a:pt x="0" y="651"/>
                  </a:lnTo>
                  <a:lnTo>
                    <a:pt x="2232" y="651"/>
                  </a:lnTo>
                  <a:lnTo>
                    <a:pt x="22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241271" y="3642910"/>
              <a:ext cx="116842" cy="58238"/>
            </a:xfrm>
            <a:custGeom>
              <a:rect b="b" l="l" r="r" t="t"/>
              <a:pathLst>
                <a:path extrusionOk="0" h="1113" w="2233">
                  <a:moveTo>
                    <a:pt x="0" y="0"/>
                  </a:moveTo>
                  <a:lnTo>
                    <a:pt x="0" y="1113"/>
                  </a:lnTo>
                  <a:lnTo>
                    <a:pt x="2232" y="1113"/>
                  </a:lnTo>
                  <a:lnTo>
                    <a:pt x="22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241271" y="3701093"/>
              <a:ext cx="116842" cy="34116"/>
            </a:xfrm>
            <a:custGeom>
              <a:rect b="b" l="l" r="r" t="t"/>
              <a:pathLst>
                <a:path extrusionOk="0" h="652" w="2233">
                  <a:moveTo>
                    <a:pt x="0" y="1"/>
                  </a:moveTo>
                  <a:lnTo>
                    <a:pt x="0" y="651"/>
                  </a:lnTo>
                  <a:lnTo>
                    <a:pt x="2232" y="651"/>
                  </a:lnTo>
                  <a:lnTo>
                    <a:pt x="22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241271" y="3887780"/>
              <a:ext cx="116842" cy="58185"/>
            </a:xfrm>
            <a:custGeom>
              <a:rect b="b" l="l" r="r" t="t"/>
              <a:pathLst>
                <a:path extrusionOk="0" h="1112" w="2233">
                  <a:moveTo>
                    <a:pt x="0" y="0"/>
                  </a:moveTo>
                  <a:lnTo>
                    <a:pt x="0" y="1111"/>
                  </a:lnTo>
                  <a:lnTo>
                    <a:pt x="2232" y="1111"/>
                  </a:lnTo>
                  <a:lnTo>
                    <a:pt x="22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241271" y="3945911"/>
              <a:ext cx="116842" cy="34064"/>
            </a:xfrm>
            <a:custGeom>
              <a:rect b="b" l="l" r="r" t="t"/>
              <a:pathLst>
                <a:path extrusionOk="0" h="651" w="2233">
                  <a:moveTo>
                    <a:pt x="0" y="0"/>
                  </a:moveTo>
                  <a:lnTo>
                    <a:pt x="0" y="651"/>
                  </a:lnTo>
                  <a:lnTo>
                    <a:pt x="2232" y="651"/>
                  </a:lnTo>
                  <a:lnTo>
                    <a:pt x="22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4"/>
            <p:cNvSpPr/>
            <p:nvPr/>
          </p:nvSpPr>
          <p:spPr>
            <a:xfrm>
              <a:off x="-1306876" y="3062967"/>
              <a:ext cx="116842" cy="1790405"/>
            </a:xfrm>
            <a:custGeom>
              <a:rect b="b" l="l" r="r" t="t"/>
              <a:pathLst>
                <a:path extrusionOk="0" h="34217" w="2233">
                  <a:moveTo>
                    <a:pt x="0" y="1"/>
                  </a:moveTo>
                  <a:lnTo>
                    <a:pt x="0" y="34217"/>
                  </a:lnTo>
                  <a:lnTo>
                    <a:pt x="2233" y="34217"/>
                  </a:lnTo>
                  <a:lnTo>
                    <a:pt x="22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1306876" y="3226736"/>
              <a:ext cx="116842" cy="58133"/>
            </a:xfrm>
            <a:custGeom>
              <a:rect b="b" l="l" r="r" t="t"/>
              <a:pathLst>
                <a:path extrusionOk="0" h="1111" w="2233">
                  <a:moveTo>
                    <a:pt x="0" y="0"/>
                  </a:moveTo>
                  <a:lnTo>
                    <a:pt x="0" y="1111"/>
                  </a:lnTo>
                  <a:lnTo>
                    <a:pt x="2233" y="1111"/>
                  </a:lnTo>
                  <a:lnTo>
                    <a:pt x="22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1306876" y="3284814"/>
              <a:ext cx="116842" cy="34116"/>
            </a:xfrm>
            <a:custGeom>
              <a:rect b="b" l="l" r="r" t="t"/>
              <a:pathLst>
                <a:path extrusionOk="0" h="652" w="2233">
                  <a:moveTo>
                    <a:pt x="0" y="1"/>
                  </a:moveTo>
                  <a:lnTo>
                    <a:pt x="0" y="651"/>
                  </a:lnTo>
                  <a:lnTo>
                    <a:pt x="2233" y="651"/>
                  </a:lnTo>
                  <a:lnTo>
                    <a:pt x="22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1306876" y="3642910"/>
              <a:ext cx="116842" cy="58238"/>
            </a:xfrm>
            <a:custGeom>
              <a:rect b="b" l="l" r="r" t="t"/>
              <a:pathLst>
                <a:path extrusionOk="0" h="1113" w="2233">
                  <a:moveTo>
                    <a:pt x="0" y="0"/>
                  </a:moveTo>
                  <a:lnTo>
                    <a:pt x="0" y="1113"/>
                  </a:lnTo>
                  <a:lnTo>
                    <a:pt x="2233" y="1113"/>
                  </a:lnTo>
                  <a:lnTo>
                    <a:pt x="22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1306876" y="3701093"/>
              <a:ext cx="116842" cy="34116"/>
            </a:xfrm>
            <a:custGeom>
              <a:rect b="b" l="l" r="r" t="t"/>
              <a:pathLst>
                <a:path extrusionOk="0" h="652" w="2233">
                  <a:moveTo>
                    <a:pt x="0" y="1"/>
                  </a:moveTo>
                  <a:lnTo>
                    <a:pt x="0" y="651"/>
                  </a:lnTo>
                  <a:lnTo>
                    <a:pt x="2233" y="651"/>
                  </a:lnTo>
                  <a:lnTo>
                    <a:pt x="22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1306876" y="3887780"/>
              <a:ext cx="116842" cy="58238"/>
            </a:xfrm>
            <a:custGeom>
              <a:rect b="b" l="l" r="r" t="t"/>
              <a:pathLst>
                <a:path extrusionOk="0" h="1113" w="2233">
                  <a:moveTo>
                    <a:pt x="0" y="0"/>
                  </a:moveTo>
                  <a:lnTo>
                    <a:pt x="0" y="1113"/>
                  </a:lnTo>
                  <a:lnTo>
                    <a:pt x="2233" y="1113"/>
                  </a:lnTo>
                  <a:lnTo>
                    <a:pt x="223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1306876" y="3945911"/>
              <a:ext cx="116842" cy="34064"/>
            </a:xfrm>
            <a:custGeom>
              <a:rect b="b" l="l" r="r" t="t"/>
              <a:pathLst>
                <a:path extrusionOk="0" h="651" w="2233">
                  <a:moveTo>
                    <a:pt x="0" y="0"/>
                  </a:moveTo>
                  <a:lnTo>
                    <a:pt x="0" y="651"/>
                  </a:lnTo>
                  <a:lnTo>
                    <a:pt x="2233" y="651"/>
                  </a:lnTo>
                  <a:lnTo>
                    <a:pt x="22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822870" y="3064798"/>
              <a:ext cx="116842" cy="1769631"/>
            </a:xfrm>
            <a:custGeom>
              <a:rect b="b" l="l" r="r" t="t"/>
              <a:pathLst>
                <a:path extrusionOk="0" h="33820" w="2233">
                  <a:moveTo>
                    <a:pt x="1" y="0"/>
                  </a:moveTo>
                  <a:lnTo>
                    <a:pt x="1" y="33819"/>
                  </a:lnTo>
                  <a:lnTo>
                    <a:pt x="2233" y="33819"/>
                  </a:lnTo>
                  <a:lnTo>
                    <a:pt x="223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822870" y="3226318"/>
              <a:ext cx="116842" cy="58290"/>
            </a:xfrm>
            <a:custGeom>
              <a:rect b="b" l="l" r="r" t="t"/>
              <a:pathLst>
                <a:path extrusionOk="0" h="1114" w="2233">
                  <a:moveTo>
                    <a:pt x="1" y="1"/>
                  </a:moveTo>
                  <a:lnTo>
                    <a:pt x="1" y="1113"/>
                  </a:lnTo>
                  <a:lnTo>
                    <a:pt x="2233" y="1113"/>
                  </a:lnTo>
                  <a:lnTo>
                    <a:pt x="22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822870" y="3284553"/>
              <a:ext cx="116842" cy="34064"/>
            </a:xfrm>
            <a:custGeom>
              <a:rect b="b" l="l" r="r" t="t"/>
              <a:pathLst>
                <a:path extrusionOk="0" h="651" w="2233">
                  <a:moveTo>
                    <a:pt x="1" y="0"/>
                  </a:moveTo>
                  <a:lnTo>
                    <a:pt x="1" y="651"/>
                  </a:lnTo>
                  <a:lnTo>
                    <a:pt x="2233" y="651"/>
                  </a:lnTo>
                  <a:lnTo>
                    <a:pt x="22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822870" y="3642597"/>
              <a:ext cx="116842" cy="58185"/>
            </a:xfrm>
            <a:custGeom>
              <a:rect b="b" l="l" r="r" t="t"/>
              <a:pathLst>
                <a:path extrusionOk="0" h="1112" w="2233">
                  <a:moveTo>
                    <a:pt x="1" y="1"/>
                  </a:moveTo>
                  <a:lnTo>
                    <a:pt x="1" y="1112"/>
                  </a:lnTo>
                  <a:lnTo>
                    <a:pt x="2233" y="1112"/>
                  </a:lnTo>
                  <a:lnTo>
                    <a:pt x="22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822870" y="3700727"/>
              <a:ext cx="116842" cy="34116"/>
            </a:xfrm>
            <a:custGeom>
              <a:rect b="b" l="l" r="r" t="t"/>
              <a:pathLst>
                <a:path extrusionOk="0" h="652" w="2233">
                  <a:moveTo>
                    <a:pt x="1" y="1"/>
                  </a:moveTo>
                  <a:lnTo>
                    <a:pt x="1" y="651"/>
                  </a:lnTo>
                  <a:lnTo>
                    <a:pt x="2233" y="651"/>
                  </a:lnTo>
                  <a:lnTo>
                    <a:pt x="22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822870" y="3891548"/>
              <a:ext cx="116842" cy="58185"/>
            </a:xfrm>
            <a:custGeom>
              <a:rect b="b" l="l" r="r" t="t"/>
              <a:pathLst>
                <a:path extrusionOk="0" h="1112" w="2233">
                  <a:moveTo>
                    <a:pt x="1" y="1"/>
                  </a:moveTo>
                  <a:lnTo>
                    <a:pt x="1" y="1112"/>
                  </a:lnTo>
                  <a:lnTo>
                    <a:pt x="2233" y="1112"/>
                  </a:lnTo>
                  <a:lnTo>
                    <a:pt x="22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822870" y="3949678"/>
              <a:ext cx="116842" cy="34116"/>
            </a:xfrm>
            <a:custGeom>
              <a:rect b="b" l="l" r="r" t="t"/>
              <a:pathLst>
                <a:path extrusionOk="0" h="652" w="2233">
                  <a:moveTo>
                    <a:pt x="1" y="1"/>
                  </a:moveTo>
                  <a:lnTo>
                    <a:pt x="1" y="651"/>
                  </a:lnTo>
                  <a:lnTo>
                    <a:pt x="2233" y="651"/>
                  </a:lnTo>
                  <a:lnTo>
                    <a:pt x="22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1885649" y="3062600"/>
              <a:ext cx="116842" cy="1790509"/>
            </a:xfrm>
            <a:custGeom>
              <a:rect b="b" l="l" r="r" t="t"/>
              <a:pathLst>
                <a:path extrusionOk="0" h="34219" w="2233">
                  <a:moveTo>
                    <a:pt x="0" y="1"/>
                  </a:moveTo>
                  <a:lnTo>
                    <a:pt x="0" y="34218"/>
                  </a:lnTo>
                  <a:lnTo>
                    <a:pt x="2232" y="34218"/>
                  </a:lnTo>
                  <a:lnTo>
                    <a:pt x="22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1885649" y="3226422"/>
              <a:ext cx="116842" cy="58185"/>
            </a:xfrm>
            <a:custGeom>
              <a:rect b="b" l="l" r="r" t="t"/>
              <a:pathLst>
                <a:path extrusionOk="0" h="1112" w="2233">
                  <a:moveTo>
                    <a:pt x="0" y="1"/>
                  </a:moveTo>
                  <a:lnTo>
                    <a:pt x="0" y="1111"/>
                  </a:lnTo>
                  <a:lnTo>
                    <a:pt x="2232" y="1111"/>
                  </a:lnTo>
                  <a:lnTo>
                    <a:pt x="22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1885649" y="3284553"/>
              <a:ext cx="116842" cy="34064"/>
            </a:xfrm>
            <a:custGeom>
              <a:rect b="b" l="l" r="r" t="t"/>
              <a:pathLst>
                <a:path extrusionOk="0" h="651" w="2233">
                  <a:moveTo>
                    <a:pt x="0" y="0"/>
                  </a:moveTo>
                  <a:lnTo>
                    <a:pt x="0" y="651"/>
                  </a:lnTo>
                  <a:lnTo>
                    <a:pt x="2232" y="651"/>
                  </a:lnTo>
                  <a:lnTo>
                    <a:pt x="22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1885649" y="3642597"/>
              <a:ext cx="116842" cy="58185"/>
            </a:xfrm>
            <a:custGeom>
              <a:rect b="b" l="l" r="r" t="t"/>
              <a:pathLst>
                <a:path extrusionOk="0" h="1112" w="2233">
                  <a:moveTo>
                    <a:pt x="0" y="1"/>
                  </a:moveTo>
                  <a:lnTo>
                    <a:pt x="0" y="1112"/>
                  </a:lnTo>
                  <a:lnTo>
                    <a:pt x="2232" y="1112"/>
                  </a:lnTo>
                  <a:lnTo>
                    <a:pt x="22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1885649" y="3700832"/>
              <a:ext cx="116842" cy="34064"/>
            </a:xfrm>
            <a:custGeom>
              <a:rect b="b" l="l" r="r" t="t"/>
              <a:pathLst>
                <a:path extrusionOk="0" h="651" w="2233">
                  <a:moveTo>
                    <a:pt x="0" y="0"/>
                  </a:moveTo>
                  <a:lnTo>
                    <a:pt x="0" y="651"/>
                  </a:lnTo>
                  <a:lnTo>
                    <a:pt x="2232" y="651"/>
                  </a:lnTo>
                  <a:lnTo>
                    <a:pt x="22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1885649" y="3887519"/>
              <a:ext cx="116842" cy="58133"/>
            </a:xfrm>
            <a:custGeom>
              <a:rect b="b" l="l" r="r" t="t"/>
              <a:pathLst>
                <a:path extrusionOk="0" h="1111" w="2233">
                  <a:moveTo>
                    <a:pt x="0" y="0"/>
                  </a:moveTo>
                  <a:lnTo>
                    <a:pt x="0" y="1111"/>
                  </a:lnTo>
                  <a:lnTo>
                    <a:pt x="2232" y="1111"/>
                  </a:lnTo>
                  <a:lnTo>
                    <a:pt x="22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1885649" y="3945597"/>
              <a:ext cx="116842" cy="34116"/>
            </a:xfrm>
            <a:custGeom>
              <a:rect b="b" l="l" r="r" t="t"/>
              <a:pathLst>
                <a:path extrusionOk="0" h="652" w="2233">
                  <a:moveTo>
                    <a:pt x="0" y="1"/>
                  </a:moveTo>
                  <a:lnTo>
                    <a:pt x="0" y="651"/>
                  </a:lnTo>
                  <a:lnTo>
                    <a:pt x="2232" y="651"/>
                  </a:lnTo>
                  <a:lnTo>
                    <a:pt x="22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6961742" y="4254798"/>
              <a:ext cx="483495" cy="468384"/>
            </a:xfrm>
            <a:custGeom>
              <a:rect b="b" l="l" r="r" t="t"/>
              <a:pathLst>
                <a:path extrusionOk="0" h="8679" w="8959">
                  <a:moveTo>
                    <a:pt x="8330" y="0"/>
                  </a:moveTo>
                  <a:cubicBezTo>
                    <a:pt x="8233" y="0"/>
                    <a:pt x="8132" y="14"/>
                    <a:pt x="8044" y="46"/>
                  </a:cubicBezTo>
                  <a:cubicBezTo>
                    <a:pt x="8044" y="46"/>
                    <a:pt x="5534" y="943"/>
                    <a:pt x="4576" y="1481"/>
                  </a:cubicBezTo>
                  <a:cubicBezTo>
                    <a:pt x="3615" y="2019"/>
                    <a:pt x="3836" y="2827"/>
                    <a:pt x="2731" y="3454"/>
                  </a:cubicBezTo>
                  <a:cubicBezTo>
                    <a:pt x="1624" y="4083"/>
                    <a:pt x="1" y="6165"/>
                    <a:pt x="147" y="6872"/>
                  </a:cubicBezTo>
                  <a:cubicBezTo>
                    <a:pt x="296" y="7580"/>
                    <a:pt x="1108" y="8664"/>
                    <a:pt x="1108" y="8664"/>
                  </a:cubicBezTo>
                  <a:cubicBezTo>
                    <a:pt x="1108" y="8664"/>
                    <a:pt x="1142" y="8679"/>
                    <a:pt x="1179" y="8679"/>
                  </a:cubicBezTo>
                  <a:cubicBezTo>
                    <a:pt x="1249" y="8679"/>
                    <a:pt x="1327" y="8623"/>
                    <a:pt x="1182" y="8298"/>
                  </a:cubicBezTo>
                  <a:cubicBezTo>
                    <a:pt x="959" y="7805"/>
                    <a:pt x="553" y="6953"/>
                    <a:pt x="1070" y="6190"/>
                  </a:cubicBezTo>
                  <a:cubicBezTo>
                    <a:pt x="1586" y="5427"/>
                    <a:pt x="3099" y="4576"/>
                    <a:pt x="3653" y="3724"/>
                  </a:cubicBezTo>
                  <a:cubicBezTo>
                    <a:pt x="4206" y="2871"/>
                    <a:pt x="3800" y="2557"/>
                    <a:pt x="4722" y="1974"/>
                  </a:cubicBezTo>
                  <a:cubicBezTo>
                    <a:pt x="5645" y="1392"/>
                    <a:pt x="7710" y="494"/>
                    <a:pt x="8411" y="314"/>
                  </a:cubicBezTo>
                  <a:cubicBezTo>
                    <a:pt x="8959" y="174"/>
                    <a:pt x="8673" y="0"/>
                    <a:pt x="83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7061312" y="4765870"/>
              <a:ext cx="416035" cy="409937"/>
            </a:xfrm>
            <a:custGeom>
              <a:rect b="b" l="l" r="r" t="t"/>
              <a:pathLst>
                <a:path extrusionOk="0" h="7596" w="7709">
                  <a:moveTo>
                    <a:pt x="2299" y="1"/>
                  </a:moveTo>
                  <a:cubicBezTo>
                    <a:pt x="2209" y="1"/>
                    <a:pt x="2108" y="38"/>
                    <a:pt x="2029" y="128"/>
                  </a:cubicBezTo>
                  <a:cubicBezTo>
                    <a:pt x="2029" y="128"/>
                    <a:pt x="0" y="2357"/>
                    <a:pt x="147" y="3328"/>
                  </a:cubicBezTo>
                  <a:cubicBezTo>
                    <a:pt x="295" y="4299"/>
                    <a:pt x="480" y="4928"/>
                    <a:pt x="1587" y="5466"/>
                  </a:cubicBezTo>
                  <a:cubicBezTo>
                    <a:pt x="2693" y="6004"/>
                    <a:pt x="3430" y="6095"/>
                    <a:pt x="4169" y="6633"/>
                  </a:cubicBezTo>
                  <a:cubicBezTo>
                    <a:pt x="4907" y="7171"/>
                    <a:pt x="5238" y="7440"/>
                    <a:pt x="6271" y="7485"/>
                  </a:cubicBezTo>
                  <a:cubicBezTo>
                    <a:pt x="6925" y="7513"/>
                    <a:pt x="7400" y="7596"/>
                    <a:pt x="7588" y="7596"/>
                  </a:cubicBezTo>
                  <a:cubicBezTo>
                    <a:pt x="7697" y="7596"/>
                    <a:pt x="7708" y="7568"/>
                    <a:pt x="7599" y="7485"/>
                  </a:cubicBezTo>
                  <a:cubicBezTo>
                    <a:pt x="7306" y="7260"/>
                    <a:pt x="6271" y="7215"/>
                    <a:pt x="5682" y="6992"/>
                  </a:cubicBezTo>
                  <a:cubicBezTo>
                    <a:pt x="5092" y="6767"/>
                    <a:pt x="4244" y="6363"/>
                    <a:pt x="3321" y="5825"/>
                  </a:cubicBezTo>
                  <a:cubicBezTo>
                    <a:pt x="2399" y="5287"/>
                    <a:pt x="997" y="4524"/>
                    <a:pt x="886" y="4077"/>
                  </a:cubicBezTo>
                  <a:cubicBezTo>
                    <a:pt x="776" y="3627"/>
                    <a:pt x="480" y="2730"/>
                    <a:pt x="738" y="2326"/>
                  </a:cubicBezTo>
                  <a:cubicBezTo>
                    <a:pt x="997" y="1924"/>
                    <a:pt x="1292" y="1520"/>
                    <a:pt x="1660" y="1025"/>
                  </a:cubicBezTo>
                  <a:cubicBezTo>
                    <a:pt x="2029" y="533"/>
                    <a:pt x="1919" y="667"/>
                    <a:pt x="2361" y="398"/>
                  </a:cubicBezTo>
                  <a:cubicBezTo>
                    <a:pt x="2673" y="209"/>
                    <a:pt x="2514" y="1"/>
                    <a:pt x="22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7383768" y="4350105"/>
              <a:ext cx="308910" cy="477936"/>
            </a:xfrm>
            <a:custGeom>
              <a:rect b="b" l="l" r="r" t="t"/>
              <a:pathLst>
                <a:path extrusionOk="0" h="8856" w="5724">
                  <a:moveTo>
                    <a:pt x="4572" y="1"/>
                  </a:moveTo>
                  <a:cubicBezTo>
                    <a:pt x="4162" y="1"/>
                    <a:pt x="3459" y="113"/>
                    <a:pt x="3027" y="253"/>
                  </a:cubicBezTo>
                  <a:cubicBezTo>
                    <a:pt x="3027" y="253"/>
                    <a:pt x="1795" y="1933"/>
                    <a:pt x="898" y="2573"/>
                  </a:cubicBezTo>
                  <a:cubicBezTo>
                    <a:pt x="1" y="3214"/>
                    <a:pt x="149" y="4218"/>
                    <a:pt x="224" y="5106"/>
                  </a:cubicBezTo>
                  <a:cubicBezTo>
                    <a:pt x="296" y="5993"/>
                    <a:pt x="1052" y="7264"/>
                    <a:pt x="1597" y="7706"/>
                  </a:cubicBezTo>
                  <a:cubicBezTo>
                    <a:pt x="2141" y="8148"/>
                    <a:pt x="2806" y="8507"/>
                    <a:pt x="3838" y="8595"/>
                  </a:cubicBezTo>
                  <a:cubicBezTo>
                    <a:pt x="4497" y="8653"/>
                    <a:pt x="5216" y="8856"/>
                    <a:pt x="5516" y="8856"/>
                  </a:cubicBezTo>
                  <a:cubicBezTo>
                    <a:pt x="5687" y="8856"/>
                    <a:pt x="5723" y="8790"/>
                    <a:pt x="5536" y="8595"/>
                  </a:cubicBezTo>
                  <a:cubicBezTo>
                    <a:pt x="5020" y="8057"/>
                    <a:pt x="4250" y="8525"/>
                    <a:pt x="2585" y="7706"/>
                  </a:cubicBezTo>
                  <a:cubicBezTo>
                    <a:pt x="918" y="6885"/>
                    <a:pt x="555" y="4783"/>
                    <a:pt x="666" y="3886"/>
                  </a:cubicBezTo>
                  <a:cubicBezTo>
                    <a:pt x="776" y="2989"/>
                    <a:pt x="1773" y="2361"/>
                    <a:pt x="2215" y="1868"/>
                  </a:cubicBezTo>
                  <a:cubicBezTo>
                    <a:pt x="2657" y="1375"/>
                    <a:pt x="2657" y="387"/>
                    <a:pt x="3654" y="253"/>
                  </a:cubicBezTo>
                  <a:cubicBezTo>
                    <a:pt x="4650" y="119"/>
                    <a:pt x="5092" y="119"/>
                    <a:pt x="4835" y="29"/>
                  </a:cubicBezTo>
                  <a:cubicBezTo>
                    <a:pt x="4778" y="9"/>
                    <a:pt x="4687" y="1"/>
                    <a:pt x="45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7592838" y="4485077"/>
              <a:ext cx="339833" cy="385166"/>
            </a:xfrm>
            <a:custGeom>
              <a:rect b="b" l="l" r="r" t="t"/>
              <a:pathLst>
                <a:path extrusionOk="0" h="7137" w="6297">
                  <a:moveTo>
                    <a:pt x="510" y="1"/>
                  </a:moveTo>
                  <a:cubicBezTo>
                    <a:pt x="494" y="1"/>
                    <a:pt x="477" y="4"/>
                    <a:pt x="457" y="12"/>
                  </a:cubicBezTo>
                  <a:cubicBezTo>
                    <a:pt x="242" y="91"/>
                    <a:pt x="1" y="2355"/>
                    <a:pt x="323" y="3110"/>
                  </a:cubicBezTo>
                  <a:cubicBezTo>
                    <a:pt x="646" y="3864"/>
                    <a:pt x="2262" y="5158"/>
                    <a:pt x="2963" y="5683"/>
                  </a:cubicBezTo>
                  <a:cubicBezTo>
                    <a:pt x="3664" y="6210"/>
                    <a:pt x="5685" y="7123"/>
                    <a:pt x="6007" y="7136"/>
                  </a:cubicBezTo>
                  <a:cubicBezTo>
                    <a:pt x="6016" y="7136"/>
                    <a:pt x="6024" y="7137"/>
                    <a:pt x="6032" y="7137"/>
                  </a:cubicBezTo>
                  <a:cubicBezTo>
                    <a:pt x="6297" y="7137"/>
                    <a:pt x="5685" y="6920"/>
                    <a:pt x="4741" y="6410"/>
                  </a:cubicBezTo>
                  <a:cubicBezTo>
                    <a:pt x="3771" y="5886"/>
                    <a:pt x="2856" y="5103"/>
                    <a:pt x="1481" y="3541"/>
                  </a:cubicBezTo>
                  <a:cubicBezTo>
                    <a:pt x="108" y="1978"/>
                    <a:pt x="593" y="470"/>
                    <a:pt x="593" y="470"/>
                  </a:cubicBezTo>
                  <a:lnTo>
                    <a:pt x="593" y="468"/>
                  </a:lnTo>
                  <a:cubicBezTo>
                    <a:pt x="623" y="343"/>
                    <a:pt x="664" y="1"/>
                    <a:pt x="5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8443042" y="4533594"/>
              <a:ext cx="233032" cy="275342"/>
            </a:xfrm>
            <a:custGeom>
              <a:rect b="b" l="l" r="r" t="t"/>
              <a:pathLst>
                <a:path extrusionOk="0" h="5102" w="4318">
                  <a:moveTo>
                    <a:pt x="36" y="0"/>
                  </a:moveTo>
                  <a:cubicBezTo>
                    <a:pt x="5" y="0"/>
                    <a:pt x="1" y="16"/>
                    <a:pt x="34" y="55"/>
                  </a:cubicBezTo>
                  <a:cubicBezTo>
                    <a:pt x="195" y="243"/>
                    <a:pt x="1543" y="849"/>
                    <a:pt x="1543" y="849"/>
                  </a:cubicBezTo>
                  <a:cubicBezTo>
                    <a:pt x="1543" y="849"/>
                    <a:pt x="2458" y="1514"/>
                    <a:pt x="3023" y="2670"/>
                  </a:cubicBezTo>
                  <a:cubicBezTo>
                    <a:pt x="3590" y="3827"/>
                    <a:pt x="3913" y="4204"/>
                    <a:pt x="3913" y="4554"/>
                  </a:cubicBezTo>
                  <a:cubicBezTo>
                    <a:pt x="3913" y="4872"/>
                    <a:pt x="3781" y="5101"/>
                    <a:pt x="3876" y="5101"/>
                  </a:cubicBezTo>
                  <a:cubicBezTo>
                    <a:pt x="3885" y="5101"/>
                    <a:pt x="3898" y="5099"/>
                    <a:pt x="3913" y="5094"/>
                  </a:cubicBezTo>
                  <a:cubicBezTo>
                    <a:pt x="4074" y="5039"/>
                    <a:pt x="4317" y="4878"/>
                    <a:pt x="4210" y="4313"/>
                  </a:cubicBezTo>
                  <a:cubicBezTo>
                    <a:pt x="4101" y="3746"/>
                    <a:pt x="3886" y="2642"/>
                    <a:pt x="3132" y="1860"/>
                  </a:cubicBezTo>
                  <a:cubicBezTo>
                    <a:pt x="2376" y="1079"/>
                    <a:pt x="1407" y="493"/>
                    <a:pt x="1003" y="356"/>
                  </a:cubicBezTo>
                  <a:cubicBezTo>
                    <a:pt x="681" y="245"/>
                    <a:pt x="156" y="0"/>
                    <a:pt x="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7642218" y="4345517"/>
              <a:ext cx="948047" cy="628991"/>
            </a:xfrm>
            <a:custGeom>
              <a:rect b="b" l="l" r="r" t="t"/>
              <a:pathLst>
                <a:path extrusionOk="0" h="11655" w="17567">
                  <a:moveTo>
                    <a:pt x="2851" y="0"/>
                  </a:moveTo>
                  <a:cubicBezTo>
                    <a:pt x="2544" y="0"/>
                    <a:pt x="2306" y="30"/>
                    <a:pt x="2157" y="92"/>
                  </a:cubicBezTo>
                  <a:cubicBezTo>
                    <a:pt x="2157" y="92"/>
                    <a:pt x="970" y="293"/>
                    <a:pt x="486" y="1242"/>
                  </a:cubicBezTo>
                  <a:cubicBezTo>
                    <a:pt x="1" y="2194"/>
                    <a:pt x="216" y="2516"/>
                    <a:pt x="486" y="4026"/>
                  </a:cubicBezTo>
                  <a:cubicBezTo>
                    <a:pt x="754" y="5535"/>
                    <a:pt x="3287" y="7367"/>
                    <a:pt x="4688" y="8066"/>
                  </a:cubicBezTo>
                  <a:cubicBezTo>
                    <a:pt x="6090" y="8767"/>
                    <a:pt x="8245" y="9575"/>
                    <a:pt x="9645" y="10061"/>
                  </a:cubicBezTo>
                  <a:cubicBezTo>
                    <a:pt x="11046" y="10545"/>
                    <a:pt x="12664" y="10815"/>
                    <a:pt x="13525" y="11246"/>
                  </a:cubicBezTo>
                  <a:cubicBezTo>
                    <a:pt x="13998" y="11483"/>
                    <a:pt x="14584" y="11654"/>
                    <a:pt x="15053" y="11654"/>
                  </a:cubicBezTo>
                  <a:cubicBezTo>
                    <a:pt x="15439" y="11654"/>
                    <a:pt x="15745" y="11538"/>
                    <a:pt x="15842" y="11246"/>
                  </a:cubicBezTo>
                  <a:cubicBezTo>
                    <a:pt x="16058" y="10599"/>
                    <a:pt x="16598" y="10329"/>
                    <a:pt x="16920" y="8713"/>
                  </a:cubicBezTo>
                  <a:cubicBezTo>
                    <a:pt x="17243" y="7097"/>
                    <a:pt x="17567" y="5319"/>
                    <a:pt x="16003" y="4564"/>
                  </a:cubicBezTo>
                  <a:cubicBezTo>
                    <a:pt x="14441" y="3810"/>
                    <a:pt x="13740" y="3540"/>
                    <a:pt x="10939" y="2139"/>
                  </a:cubicBezTo>
                  <a:cubicBezTo>
                    <a:pt x="8556" y="948"/>
                    <a:pt x="4596" y="0"/>
                    <a:pt x="2851" y="0"/>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4"/>
            <p:cNvSpPr/>
            <p:nvPr/>
          </p:nvSpPr>
          <p:spPr>
            <a:xfrm>
              <a:off x="7694567" y="4367320"/>
              <a:ext cx="350141" cy="370973"/>
            </a:xfrm>
            <a:custGeom>
              <a:rect b="b" l="l" r="r" t="t"/>
              <a:pathLst>
                <a:path extrusionOk="0" h="6874" w="6488">
                  <a:moveTo>
                    <a:pt x="1592" y="0"/>
                  </a:moveTo>
                  <a:cubicBezTo>
                    <a:pt x="1586" y="0"/>
                    <a:pt x="1576" y="4"/>
                    <a:pt x="1564" y="12"/>
                  </a:cubicBezTo>
                  <a:lnTo>
                    <a:pt x="1564" y="10"/>
                  </a:lnTo>
                  <a:cubicBezTo>
                    <a:pt x="1564" y="10"/>
                    <a:pt x="647" y="496"/>
                    <a:pt x="431" y="1250"/>
                  </a:cubicBezTo>
                  <a:cubicBezTo>
                    <a:pt x="216" y="2005"/>
                    <a:pt x="0" y="2598"/>
                    <a:pt x="998" y="3513"/>
                  </a:cubicBezTo>
                  <a:cubicBezTo>
                    <a:pt x="1995" y="4430"/>
                    <a:pt x="3718" y="5785"/>
                    <a:pt x="4635" y="6158"/>
                  </a:cubicBezTo>
                  <a:cubicBezTo>
                    <a:pt x="5378" y="6461"/>
                    <a:pt x="6195" y="6874"/>
                    <a:pt x="6416" y="6874"/>
                  </a:cubicBezTo>
                  <a:cubicBezTo>
                    <a:pt x="6468" y="6874"/>
                    <a:pt x="6487" y="6852"/>
                    <a:pt x="6467" y="6801"/>
                  </a:cubicBezTo>
                  <a:cubicBezTo>
                    <a:pt x="6360" y="6531"/>
                    <a:pt x="4957" y="5723"/>
                    <a:pt x="3665" y="4807"/>
                  </a:cubicBezTo>
                  <a:cubicBezTo>
                    <a:pt x="2372" y="3892"/>
                    <a:pt x="1078" y="3136"/>
                    <a:pt x="917" y="2221"/>
                  </a:cubicBezTo>
                  <a:cubicBezTo>
                    <a:pt x="764" y="1351"/>
                    <a:pt x="1709" y="0"/>
                    <a:pt x="15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4"/>
            <p:cNvSpPr/>
            <p:nvPr/>
          </p:nvSpPr>
          <p:spPr>
            <a:xfrm>
              <a:off x="8086209" y="4791829"/>
              <a:ext cx="201784" cy="78415"/>
            </a:xfrm>
            <a:custGeom>
              <a:rect b="b" l="l" r="r" t="t"/>
              <a:pathLst>
                <a:path extrusionOk="0" h="1453" w="3739">
                  <a:moveTo>
                    <a:pt x="237" y="0"/>
                  </a:moveTo>
                  <a:cubicBezTo>
                    <a:pt x="78" y="0"/>
                    <a:pt x="0" y="30"/>
                    <a:pt x="126" y="120"/>
                  </a:cubicBezTo>
                  <a:cubicBezTo>
                    <a:pt x="503" y="389"/>
                    <a:pt x="2120" y="925"/>
                    <a:pt x="2982" y="1276"/>
                  </a:cubicBezTo>
                  <a:cubicBezTo>
                    <a:pt x="3281" y="1399"/>
                    <a:pt x="3476" y="1452"/>
                    <a:pt x="3568" y="1452"/>
                  </a:cubicBezTo>
                  <a:cubicBezTo>
                    <a:pt x="3739" y="1452"/>
                    <a:pt x="3544" y="1263"/>
                    <a:pt x="2982" y="983"/>
                  </a:cubicBezTo>
                  <a:cubicBezTo>
                    <a:pt x="2120" y="552"/>
                    <a:pt x="1625" y="187"/>
                    <a:pt x="1203" y="120"/>
                  </a:cubicBezTo>
                  <a:cubicBezTo>
                    <a:pt x="1203" y="120"/>
                    <a:pt x="556" y="0"/>
                    <a:pt x="2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7778629" y="4224478"/>
              <a:ext cx="636924" cy="362877"/>
            </a:xfrm>
            <a:custGeom>
              <a:rect b="b" l="l" r="r" t="t"/>
              <a:pathLst>
                <a:path extrusionOk="0" h="6724" w="11802">
                  <a:moveTo>
                    <a:pt x="674" y="0"/>
                  </a:moveTo>
                  <a:cubicBezTo>
                    <a:pt x="632" y="0"/>
                    <a:pt x="605" y="5"/>
                    <a:pt x="593" y="16"/>
                  </a:cubicBezTo>
                  <a:cubicBezTo>
                    <a:pt x="593" y="16"/>
                    <a:pt x="270" y="123"/>
                    <a:pt x="134" y="931"/>
                  </a:cubicBezTo>
                  <a:cubicBezTo>
                    <a:pt x="0" y="1739"/>
                    <a:pt x="1212" y="2721"/>
                    <a:pt x="2588" y="3429"/>
                  </a:cubicBezTo>
                  <a:cubicBezTo>
                    <a:pt x="3961" y="4138"/>
                    <a:pt x="10859" y="6723"/>
                    <a:pt x="10859" y="6723"/>
                  </a:cubicBezTo>
                  <a:lnTo>
                    <a:pt x="11370" y="6521"/>
                  </a:lnTo>
                  <a:cubicBezTo>
                    <a:pt x="11370" y="6521"/>
                    <a:pt x="11801" y="5997"/>
                    <a:pt x="11558" y="5432"/>
                  </a:cubicBezTo>
                  <a:cubicBezTo>
                    <a:pt x="11316" y="4864"/>
                    <a:pt x="8918" y="2737"/>
                    <a:pt x="6951" y="1902"/>
                  </a:cubicBezTo>
                  <a:cubicBezTo>
                    <a:pt x="5108" y="1119"/>
                    <a:pt x="1298" y="0"/>
                    <a:pt x="6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7791816" y="4297540"/>
              <a:ext cx="610534" cy="292828"/>
            </a:xfrm>
            <a:custGeom>
              <a:rect b="b" l="l" r="r" t="t"/>
              <a:pathLst>
                <a:path extrusionOk="0" h="5426" w="11313">
                  <a:moveTo>
                    <a:pt x="799" y="1"/>
                  </a:moveTo>
                  <a:cubicBezTo>
                    <a:pt x="136" y="1"/>
                    <a:pt x="2" y="307"/>
                    <a:pt x="1" y="309"/>
                  </a:cubicBezTo>
                  <a:cubicBezTo>
                    <a:pt x="367" y="946"/>
                    <a:pt x="1285" y="1613"/>
                    <a:pt x="2295" y="2131"/>
                  </a:cubicBezTo>
                  <a:cubicBezTo>
                    <a:pt x="3668" y="2840"/>
                    <a:pt x="10566" y="5425"/>
                    <a:pt x="10566" y="5425"/>
                  </a:cubicBezTo>
                  <a:lnTo>
                    <a:pt x="11077" y="5223"/>
                  </a:lnTo>
                  <a:cubicBezTo>
                    <a:pt x="11077" y="5223"/>
                    <a:pt x="11244" y="5020"/>
                    <a:pt x="11313" y="4730"/>
                  </a:cubicBezTo>
                  <a:cubicBezTo>
                    <a:pt x="8229" y="2271"/>
                    <a:pt x="3210" y="550"/>
                    <a:pt x="1728" y="146"/>
                  </a:cubicBezTo>
                  <a:cubicBezTo>
                    <a:pt x="1339" y="40"/>
                    <a:pt x="1035" y="1"/>
                    <a:pt x="7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7876006" y="4345571"/>
              <a:ext cx="273669" cy="79656"/>
            </a:xfrm>
            <a:custGeom>
              <a:rect b="b" l="l" r="r" t="t"/>
              <a:pathLst>
                <a:path extrusionOk="0" h="1476" w="5071">
                  <a:moveTo>
                    <a:pt x="3920" y="0"/>
                  </a:moveTo>
                  <a:lnTo>
                    <a:pt x="1" y="827"/>
                  </a:lnTo>
                  <a:lnTo>
                    <a:pt x="356" y="1475"/>
                  </a:lnTo>
                  <a:lnTo>
                    <a:pt x="1229" y="1475"/>
                  </a:lnTo>
                  <a:lnTo>
                    <a:pt x="5071" y="576"/>
                  </a:lnTo>
                  <a:lnTo>
                    <a:pt x="392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7942332" y="4376657"/>
              <a:ext cx="207343" cy="72694"/>
            </a:xfrm>
            <a:custGeom>
              <a:rect b="b" l="l" r="r" t="t"/>
              <a:pathLst>
                <a:path extrusionOk="0" h="1347" w="3842">
                  <a:moveTo>
                    <a:pt x="3842" y="0"/>
                  </a:moveTo>
                  <a:lnTo>
                    <a:pt x="0" y="899"/>
                  </a:lnTo>
                  <a:lnTo>
                    <a:pt x="366" y="1347"/>
                  </a:lnTo>
                  <a:lnTo>
                    <a:pt x="3842" y="517"/>
                  </a:lnTo>
                  <a:lnTo>
                    <a:pt x="384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8043898" y="4443954"/>
              <a:ext cx="288456" cy="79602"/>
            </a:xfrm>
            <a:custGeom>
              <a:rect b="b" l="l" r="r" t="t"/>
              <a:pathLst>
                <a:path extrusionOk="0" h="1475" w="5345">
                  <a:moveTo>
                    <a:pt x="4132" y="0"/>
                  </a:moveTo>
                  <a:lnTo>
                    <a:pt x="1" y="828"/>
                  </a:lnTo>
                  <a:lnTo>
                    <a:pt x="378" y="1475"/>
                  </a:lnTo>
                  <a:lnTo>
                    <a:pt x="1296" y="1475"/>
                  </a:lnTo>
                  <a:lnTo>
                    <a:pt x="5344" y="576"/>
                  </a:lnTo>
                  <a:lnTo>
                    <a:pt x="413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8113840" y="4475039"/>
              <a:ext cx="218514" cy="72802"/>
            </a:xfrm>
            <a:custGeom>
              <a:rect b="b" l="l" r="r" t="t"/>
              <a:pathLst>
                <a:path extrusionOk="0" h="1349" w="4049">
                  <a:moveTo>
                    <a:pt x="4048" y="0"/>
                  </a:moveTo>
                  <a:lnTo>
                    <a:pt x="0" y="899"/>
                  </a:lnTo>
                  <a:lnTo>
                    <a:pt x="386" y="1348"/>
                  </a:lnTo>
                  <a:lnTo>
                    <a:pt x="4048" y="518"/>
                  </a:lnTo>
                  <a:lnTo>
                    <a:pt x="404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7745512" y="4210922"/>
              <a:ext cx="703682" cy="598014"/>
            </a:xfrm>
            <a:custGeom>
              <a:rect b="b" l="l" r="r" t="t"/>
              <a:pathLst>
                <a:path extrusionOk="0" h="11081" w="13039">
                  <a:moveTo>
                    <a:pt x="1239" y="307"/>
                  </a:moveTo>
                  <a:cubicBezTo>
                    <a:pt x="1863" y="307"/>
                    <a:pt x="5673" y="1426"/>
                    <a:pt x="7516" y="2209"/>
                  </a:cubicBezTo>
                  <a:cubicBezTo>
                    <a:pt x="9483" y="3044"/>
                    <a:pt x="11881" y="5173"/>
                    <a:pt x="12123" y="5739"/>
                  </a:cubicBezTo>
                  <a:cubicBezTo>
                    <a:pt x="12366" y="6304"/>
                    <a:pt x="11935" y="6828"/>
                    <a:pt x="11935" y="6828"/>
                  </a:cubicBezTo>
                  <a:lnTo>
                    <a:pt x="11424" y="7030"/>
                  </a:lnTo>
                  <a:cubicBezTo>
                    <a:pt x="11424" y="7030"/>
                    <a:pt x="4526" y="4445"/>
                    <a:pt x="3151" y="3736"/>
                  </a:cubicBezTo>
                  <a:cubicBezTo>
                    <a:pt x="1777" y="3030"/>
                    <a:pt x="565" y="2048"/>
                    <a:pt x="699" y="1240"/>
                  </a:cubicBezTo>
                  <a:cubicBezTo>
                    <a:pt x="835" y="430"/>
                    <a:pt x="1158" y="323"/>
                    <a:pt x="1158" y="323"/>
                  </a:cubicBezTo>
                  <a:cubicBezTo>
                    <a:pt x="1170" y="312"/>
                    <a:pt x="1197" y="307"/>
                    <a:pt x="1239" y="307"/>
                  </a:cubicBezTo>
                  <a:close/>
                  <a:moveTo>
                    <a:pt x="1103" y="0"/>
                  </a:moveTo>
                  <a:cubicBezTo>
                    <a:pt x="1103" y="0"/>
                    <a:pt x="188" y="754"/>
                    <a:pt x="0" y="1939"/>
                  </a:cubicBezTo>
                  <a:cubicBezTo>
                    <a:pt x="0" y="1939"/>
                    <a:pt x="161" y="3939"/>
                    <a:pt x="861" y="5081"/>
                  </a:cubicBezTo>
                  <a:cubicBezTo>
                    <a:pt x="1562" y="6222"/>
                    <a:pt x="7489" y="9547"/>
                    <a:pt x="8029" y="9772"/>
                  </a:cubicBezTo>
                  <a:cubicBezTo>
                    <a:pt x="8567" y="9995"/>
                    <a:pt x="10911" y="11080"/>
                    <a:pt x="10911" y="11080"/>
                  </a:cubicBezTo>
                  <a:cubicBezTo>
                    <a:pt x="10911" y="11080"/>
                    <a:pt x="11207" y="10560"/>
                    <a:pt x="11449" y="10103"/>
                  </a:cubicBezTo>
                  <a:cubicBezTo>
                    <a:pt x="11692" y="9645"/>
                    <a:pt x="13038" y="7516"/>
                    <a:pt x="12580" y="5980"/>
                  </a:cubicBezTo>
                  <a:lnTo>
                    <a:pt x="12582" y="5980"/>
                  </a:lnTo>
                  <a:cubicBezTo>
                    <a:pt x="12123" y="4445"/>
                    <a:pt x="8989" y="2532"/>
                    <a:pt x="8159" y="2155"/>
                  </a:cubicBezTo>
                  <a:cubicBezTo>
                    <a:pt x="7327" y="1778"/>
                    <a:pt x="3232" y="162"/>
                    <a:pt x="11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7749991" y="4351022"/>
              <a:ext cx="604058" cy="357373"/>
            </a:xfrm>
            <a:custGeom>
              <a:rect b="b" l="l" r="r" t="t"/>
              <a:pathLst>
                <a:path extrusionOk="0" h="6622" w="11193">
                  <a:moveTo>
                    <a:pt x="0" y="1"/>
                  </a:moveTo>
                  <a:lnTo>
                    <a:pt x="0" y="1"/>
                  </a:lnTo>
                  <a:cubicBezTo>
                    <a:pt x="49" y="323"/>
                    <a:pt x="127" y="731"/>
                    <a:pt x="241" y="1150"/>
                  </a:cubicBezTo>
                  <a:cubicBezTo>
                    <a:pt x="964" y="2046"/>
                    <a:pt x="2276" y="2911"/>
                    <a:pt x="3742" y="3679"/>
                  </a:cubicBezTo>
                  <a:cubicBezTo>
                    <a:pt x="7029" y="5397"/>
                    <a:pt x="11096" y="6621"/>
                    <a:pt x="11096" y="6621"/>
                  </a:cubicBezTo>
                  <a:lnTo>
                    <a:pt x="11192" y="5935"/>
                  </a:lnTo>
                  <a:cubicBezTo>
                    <a:pt x="11192" y="5935"/>
                    <a:pt x="9292" y="5513"/>
                    <a:pt x="4497" y="3384"/>
                  </a:cubicBezTo>
                  <a:cubicBezTo>
                    <a:pt x="955" y="1811"/>
                    <a:pt x="169" y="5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7762998" y="4413031"/>
              <a:ext cx="585871" cy="394880"/>
            </a:xfrm>
            <a:custGeom>
              <a:rect b="b" l="l" r="r" t="t"/>
              <a:pathLst>
                <a:path extrusionOk="0" h="7317" w="10856">
                  <a:moveTo>
                    <a:pt x="0" y="1"/>
                  </a:moveTo>
                  <a:lnTo>
                    <a:pt x="0" y="1"/>
                  </a:lnTo>
                  <a:cubicBezTo>
                    <a:pt x="127" y="470"/>
                    <a:pt x="301" y="952"/>
                    <a:pt x="537" y="1336"/>
                  </a:cubicBezTo>
                  <a:cubicBezTo>
                    <a:pt x="1238" y="2477"/>
                    <a:pt x="7165" y="5802"/>
                    <a:pt x="7705" y="6025"/>
                  </a:cubicBezTo>
                  <a:cubicBezTo>
                    <a:pt x="8205" y="6233"/>
                    <a:pt x="10259" y="7183"/>
                    <a:pt x="10549" y="7317"/>
                  </a:cubicBezTo>
                  <a:lnTo>
                    <a:pt x="10855" y="5472"/>
                  </a:lnTo>
                  <a:cubicBezTo>
                    <a:pt x="10855" y="5472"/>
                    <a:pt x="6788" y="4248"/>
                    <a:pt x="3501" y="2528"/>
                  </a:cubicBezTo>
                  <a:cubicBezTo>
                    <a:pt x="2035" y="1762"/>
                    <a:pt x="723" y="897"/>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8332301" y="4567756"/>
              <a:ext cx="66542" cy="241181"/>
            </a:xfrm>
            <a:custGeom>
              <a:rect b="b" l="l" r="r" t="t"/>
              <a:pathLst>
                <a:path extrusionOk="0" h="4469" w="1233">
                  <a:moveTo>
                    <a:pt x="1090" y="1"/>
                  </a:moveTo>
                  <a:cubicBezTo>
                    <a:pt x="935" y="1"/>
                    <a:pt x="647" y="30"/>
                    <a:pt x="551" y="234"/>
                  </a:cubicBezTo>
                  <a:cubicBezTo>
                    <a:pt x="415" y="518"/>
                    <a:pt x="286" y="2341"/>
                    <a:pt x="259" y="2444"/>
                  </a:cubicBezTo>
                  <a:cubicBezTo>
                    <a:pt x="232" y="2547"/>
                    <a:pt x="0" y="4450"/>
                    <a:pt x="0" y="4450"/>
                  </a:cubicBezTo>
                  <a:lnTo>
                    <a:pt x="38" y="4468"/>
                  </a:lnTo>
                  <a:cubicBezTo>
                    <a:pt x="319" y="3828"/>
                    <a:pt x="1232" y="1524"/>
                    <a:pt x="1192" y="5"/>
                  </a:cubicBezTo>
                  <a:cubicBezTo>
                    <a:pt x="1192" y="5"/>
                    <a:pt x="1152" y="1"/>
                    <a:pt x="1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7" name="Google Shape;2837;p54"/>
          <p:cNvSpPr/>
          <p:nvPr/>
        </p:nvSpPr>
        <p:spPr>
          <a:xfrm>
            <a:off x="5857000" y="1467625"/>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6693825" y="649549"/>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2" name="Shape 2842"/>
        <p:cNvGrpSpPr/>
        <p:nvPr/>
      </p:nvGrpSpPr>
      <p:grpSpPr>
        <a:xfrm>
          <a:off x="0" y="0"/>
          <a:ext cx="0" cy="0"/>
          <a:chOff x="0" y="0"/>
          <a:chExt cx="0" cy="0"/>
        </a:xfrm>
      </p:grpSpPr>
      <p:sp>
        <p:nvSpPr>
          <p:cNvPr id="2843" name="Google Shape;2843;p55"/>
          <p:cNvSpPr txBox="1"/>
          <p:nvPr>
            <p:ph type="title"/>
          </p:nvPr>
        </p:nvSpPr>
        <p:spPr>
          <a:xfrm>
            <a:off x="4572000" y="699450"/>
            <a:ext cx="3856800" cy="791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9h 55m 23s</a:t>
            </a:r>
            <a:endParaRPr/>
          </a:p>
        </p:txBody>
      </p:sp>
      <p:sp>
        <p:nvSpPr>
          <p:cNvPr id="2844" name="Google Shape;2844;p55"/>
          <p:cNvSpPr txBox="1"/>
          <p:nvPr>
            <p:ph idx="1" type="subTitle"/>
          </p:nvPr>
        </p:nvSpPr>
        <p:spPr>
          <a:xfrm>
            <a:off x="4572000" y="1414950"/>
            <a:ext cx="3856800" cy="431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Jupiter’s rotation period</a:t>
            </a:r>
            <a:endParaRPr/>
          </a:p>
        </p:txBody>
      </p:sp>
      <p:sp>
        <p:nvSpPr>
          <p:cNvPr id="2845" name="Google Shape;2845;p55"/>
          <p:cNvSpPr txBox="1"/>
          <p:nvPr>
            <p:ph idx="2" type="title"/>
          </p:nvPr>
        </p:nvSpPr>
        <p:spPr>
          <a:xfrm>
            <a:off x="4572000" y="3297450"/>
            <a:ext cx="3856800" cy="791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386,000 km</a:t>
            </a:r>
            <a:endParaRPr/>
          </a:p>
        </p:txBody>
      </p:sp>
      <p:sp>
        <p:nvSpPr>
          <p:cNvPr id="2846" name="Google Shape;2846;p55"/>
          <p:cNvSpPr txBox="1"/>
          <p:nvPr>
            <p:ph idx="3" type="subTitle"/>
          </p:nvPr>
        </p:nvSpPr>
        <p:spPr>
          <a:xfrm>
            <a:off x="4572000" y="4012950"/>
            <a:ext cx="3856800" cy="431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Distance between Earth and the Moon</a:t>
            </a:r>
            <a:endParaRPr/>
          </a:p>
        </p:txBody>
      </p:sp>
      <p:sp>
        <p:nvSpPr>
          <p:cNvPr id="2847" name="Google Shape;2847;p55"/>
          <p:cNvSpPr txBox="1"/>
          <p:nvPr>
            <p:ph idx="4" type="title"/>
          </p:nvPr>
        </p:nvSpPr>
        <p:spPr>
          <a:xfrm>
            <a:off x="4572000" y="1998450"/>
            <a:ext cx="3856800" cy="791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333,000</a:t>
            </a:r>
            <a:endParaRPr/>
          </a:p>
        </p:txBody>
      </p:sp>
      <p:sp>
        <p:nvSpPr>
          <p:cNvPr id="2848" name="Google Shape;2848;p55"/>
          <p:cNvSpPr txBox="1"/>
          <p:nvPr>
            <p:ph idx="5" type="subTitle"/>
          </p:nvPr>
        </p:nvSpPr>
        <p:spPr>
          <a:xfrm>
            <a:off x="4572000" y="2713950"/>
            <a:ext cx="3856800" cy="431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The Sun’s mass compared to Earth’s</a:t>
            </a:r>
            <a:endParaRPr/>
          </a:p>
        </p:txBody>
      </p:sp>
      <p:grpSp>
        <p:nvGrpSpPr>
          <p:cNvPr id="2849" name="Google Shape;2849;p55"/>
          <p:cNvGrpSpPr/>
          <p:nvPr/>
        </p:nvGrpSpPr>
        <p:grpSpPr>
          <a:xfrm flipH="1">
            <a:off x="-3" y="3258731"/>
            <a:ext cx="1209091" cy="1884839"/>
            <a:chOff x="9555263" y="3630600"/>
            <a:chExt cx="759050" cy="1183275"/>
          </a:xfrm>
        </p:grpSpPr>
        <p:sp>
          <p:nvSpPr>
            <p:cNvPr id="2850" name="Google Shape;2850;p55"/>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5"/>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5"/>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5"/>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5"/>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5"/>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5"/>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5"/>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5"/>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5"/>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5"/>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5"/>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5"/>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5"/>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5"/>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5" name="Google Shape;2865;p55"/>
          <p:cNvGrpSpPr/>
          <p:nvPr/>
        </p:nvGrpSpPr>
        <p:grpSpPr>
          <a:xfrm>
            <a:off x="1255775" y="3595259"/>
            <a:ext cx="993217" cy="1548315"/>
            <a:chOff x="9555263" y="3630600"/>
            <a:chExt cx="759050" cy="1183275"/>
          </a:xfrm>
        </p:grpSpPr>
        <p:sp>
          <p:nvSpPr>
            <p:cNvPr id="2866" name="Google Shape;2866;p55"/>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5"/>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5"/>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5"/>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5"/>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5"/>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5"/>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5"/>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5"/>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5"/>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5"/>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5"/>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5"/>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5"/>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5"/>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1" name="Google Shape;2881;p55"/>
          <p:cNvSpPr/>
          <p:nvPr/>
        </p:nvSpPr>
        <p:spPr>
          <a:xfrm>
            <a:off x="1317500" y="2229962"/>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5"/>
          <p:cNvSpPr/>
          <p:nvPr/>
        </p:nvSpPr>
        <p:spPr>
          <a:xfrm>
            <a:off x="2298388" y="1215174"/>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5"/>
          <p:cNvSpPr/>
          <p:nvPr/>
        </p:nvSpPr>
        <p:spPr>
          <a:xfrm>
            <a:off x="200001" y="699437"/>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7" name="Shape 2887"/>
        <p:cNvGrpSpPr/>
        <p:nvPr/>
      </p:nvGrpSpPr>
      <p:grpSpPr>
        <a:xfrm>
          <a:off x="0" y="0"/>
          <a:ext cx="0" cy="0"/>
          <a:chOff x="0" y="0"/>
          <a:chExt cx="0" cy="0"/>
        </a:xfrm>
      </p:grpSpPr>
      <p:sp>
        <p:nvSpPr>
          <p:cNvPr id="2888" name="Google Shape;2888;p56"/>
          <p:cNvSpPr txBox="1"/>
          <p:nvPr>
            <p:ph type="title"/>
          </p:nvPr>
        </p:nvSpPr>
        <p:spPr>
          <a:xfrm>
            <a:off x="715100" y="535000"/>
            <a:ext cx="7713900" cy="64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 percentages</a:t>
            </a:r>
            <a:endParaRPr/>
          </a:p>
        </p:txBody>
      </p:sp>
      <p:sp>
        <p:nvSpPr>
          <p:cNvPr id="2889" name="Google Shape;2889;p56"/>
          <p:cNvSpPr txBox="1"/>
          <p:nvPr>
            <p:ph idx="1" type="subTitle"/>
          </p:nvPr>
        </p:nvSpPr>
        <p:spPr>
          <a:xfrm>
            <a:off x="2008100" y="1740100"/>
            <a:ext cx="25638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a:t>
            </a:r>
            <a:r>
              <a:rPr lang="en"/>
              <a:t>M</a:t>
            </a:r>
            <a:r>
              <a:rPr lang="en"/>
              <a:t>ars</a:t>
            </a:r>
            <a:endParaRPr/>
          </a:p>
        </p:txBody>
      </p:sp>
      <p:sp>
        <p:nvSpPr>
          <p:cNvPr id="2890" name="Google Shape;2890;p56"/>
          <p:cNvSpPr txBox="1"/>
          <p:nvPr>
            <p:ph idx="2" type="subTitle"/>
          </p:nvPr>
        </p:nvSpPr>
        <p:spPr>
          <a:xfrm>
            <a:off x="2008100" y="2151100"/>
            <a:ext cx="25638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very cold place</a:t>
            </a:r>
            <a:endParaRPr/>
          </a:p>
        </p:txBody>
      </p:sp>
      <p:sp>
        <p:nvSpPr>
          <p:cNvPr id="2891" name="Google Shape;2891;p56"/>
          <p:cNvSpPr txBox="1"/>
          <p:nvPr>
            <p:ph idx="3" type="subTitle"/>
          </p:nvPr>
        </p:nvSpPr>
        <p:spPr>
          <a:xfrm>
            <a:off x="2008100" y="3403900"/>
            <a:ext cx="25638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Venus</a:t>
            </a:r>
            <a:endParaRPr/>
          </a:p>
        </p:txBody>
      </p:sp>
      <p:sp>
        <p:nvSpPr>
          <p:cNvPr id="2892" name="Google Shape;2892;p56"/>
          <p:cNvSpPr txBox="1"/>
          <p:nvPr>
            <p:ph idx="4" type="subTitle"/>
          </p:nvPr>
        </p:nvSpPr>
        <p:spPr>
          <a:xfrm>
            <a:off x="2008106" y="3814900"/>
            <a:ext cx="25638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but also high temperatures</a:t>
            </a:r>
            <a:endParaRPr/>
          </a:p>
        </p:txBody>
      </p:sp>
      <p:sp>
        <p:nvSpPr>
          <p:cNvPr id="2893" name="Google Shape;2893;p56"/>
          <p:cNvSpPr txBox="1"/>
          <p:nvPr>
            <p:ph idx="5" type="title"/>
          </p:nvPr>
        </p:nvSpPr>
        <p:spPr>
          <a:xfrm>
            <a:off x="2008100" y="1329100"/>
            <a:ext cx="2563800" cy="48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20%</a:t>
            </a:r>
            <a:endParaRPr/>
          </a:p>
        </p:txBody>
      </p:sp>
      <p:sp>
        <p:nvSpPr>
          <p:cNvPr id="2894" name="Google Shape;2894;p56"/>
          <p:cNvSpPr txBox="1"/>
          <p:nvPr>
            <p:ph idx="6" type="title"/>
          </p:nvPr>
        </p:nvSpPr>
        <p:spPr>
          <a:xfrm>
            <a:off x="2008104" y="2992900"/>
            <a:ext cx="2563800" cy="48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10%</a:t>
            </a:r>
            <a:endParaRPr/>
          </a:p>
        </p:txBody>
      </p:sp>
      <p:sp>
        <p:nvSpPr>
          <p:cNvPr id="2895" name="Google Shape;2895;p56"/>
          <p:cNvSpPr txBox="1"/>
          <p:nvPr>
            <p:ph idx="7" type="subTitle"/>
          </p:nvPr>
        </p:nvSpPr>
        <p:spPr>
          <a:xfrm>
            <a:off x="5864900" y="1740100"/>
            <a:ext cx="25638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Jupiter</a:t>
            </a:r>
            <a:endParaRPr/>
          </a:p>
        </p:txBody>
      </p:sp>
      <p:sp>
        <p:nvSpPr>
          <p:cNvPr id="2896" name="Google Shape;2896;p56"/>
          <p:cNvSpPr txBox="1"/>
          <p:nvPr>
            <p:ph idx="8" type="subTitle"/>
          </p:nvPr>
        </p:nvSpPr>
        <p:spPr>
          <a:xfrm>
            <a:off x="5864900" y="2151100"/>
            <a:ext cx="25638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2897" name="Google Shape;2897;p56"/>
          <p:cNvSpPr txBox="1"/>
          <p:nvPr>
            <p:ph idx="9" type="subTitle"/>
          </p:nvPr>
        </p:nvSpPr>
        <p:spPr>
          <a:xfrm>
            <a:off x="5864900" y="3403900"/>
            <a:ext cx="2563800" cy="48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Saturn</a:t>
            </a:r>
            <a:endParaRPr/>
          </a:p>
        </p:txBody>
      </p:sp>
      <p:sp>
        <p:nvSpPr>
          <p:cNvPr id="2898" name="Google Shape;2898;p56"/>
          <p:cNvSpPr txBox="1"/>
          <p:nvPr>
            <p:ph idx="13" type="subTitle"/>
          </p:nvPr>
        </p:nvSpPr>
        <p:spPr>
          <a:xfrm>
            <a:off x="5864906" y="3814900"/>
            <a:ext cx="2563800" cy="6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second-largest planet in the Solar System</a:t>
            </a:r>
            <a:endParaRPr/>
          </a:p>
        </p:txBody>
      </p:sp>
      <p:sp>
        <p:nvSpPr>
          <p:cNvPr id="2899" name="Google Shape;2899;p56"/>
          <p:cNvSpPr txBox="1"/>
          <p:nvPr>
            <p:ph idx="14" type="title"/>
          </p:nvPr>
        </p:nvSpPr>
        <p:spPr>
          <a:xfrm>
            <a:off x="5864900" y="1329100"/>
            <a:ext cx="2563800" cy="48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30%</a:t>
            </a:r>
            <a:endParaRPr/>
          </a:p>
        </p:txBody>
      </p:sp>
      <p:sp>
        <p:nvSpPr>
          <p:cNvPr id="2900" name="Google Shape;2900;p56"/>
          <p:cNvSpPr txBox="1"/>
          <p:nvPr>
            <p:ph idx="15" type="title"/>
          </p:nvPr>
        </p:nvSpPr>
        <p:spPr>
          <a:xfrm>
            <a:off x="5864904" y="2992900"/>
            <a:ext cx="2563800" cy="48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40%</a:t>
            </a:r>
            <a:endParaRPr/>
          </a:p>
        </p:txBody>
      </p:sp>
      <p:sp>
        <p:nvSpPr>
          <p:cNvPr id="2901" name="Google Shape;2901;p56"/>
          <p:cNvSpPr/>
          <p:nvPr/>
        </p:nvSpPr>
        <p:spPr>
          <a:xfrm>
            <a:off x="715108" y="1482225"/>
            <a:ext cx="1140600" cy="1140600"/>
          </a:xfrm>
          <a:prstGeom prst="donut">
            <a:avLst>
              <a:gd fmla="val 25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6"/>
          <p:cNvSpPr/>
          <p:nvPr/>
        </p:nvSpPr>
        <p:spPr>
          <a:xfrm rot="5400000">
            <a:off x="715108" y="1482225"/>
            <a:ext cx="1140600" cy="1140600"/>
          </a:xfrm>
          <a:prstGeom prst="blockArc">
            <a:avLst>
              <a:gd fmla="val 10800000" name="adj1"/>
              <a:gd fmla="val 14987100" name="adj2"/>
              <a:gd fmla="val 25002" name="adj3"/>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6"/>
          <p:cNvSpPr/>
          <p:nvPr/>
        </p:nvSpPr>
        <p:spPr>
          <a:xfrm>
            <a:off x="715108" y="3146000"/>
            <a:ext cx="1140600" cy="1140600"/>
          </a:xfrm>
          <a:prstGeom prst="donut">
            <a:avLst>
              <a:gd fmla="val 25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6"/>
          <p:cNvSpPr/>
          <p:nvPr/>
        </p:nvSpPr>
        <p:spPr>
          <a:xfrm rot="5400000">
            <a:off x="715108" y="3146000"/>
            <a:ext cx="1140600" cy="1140600"/>
          </a:xfrm>
          <a:prstGeom prst="blockArc">
            <a:avLst>
              <a:gd fmla="val 10800000" name="adj1"/>
              <a:gd fmla="val 12775466" name="adj2"/>
              <a:gd fmla="val 24979" name="adj3"/>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6"/>
          <p:cNvSpPr/>
          <p:nvPr/>
        </p:nvSpPr>
        <p:spPr>
          <a:xfrm>
            <a:off x="4571908" y="1482225"/>
            <a:ext cx="1140600" cy="1140600"/>
          </a:xfrm>
          <a:prstGeom prst="donut">
            <a:avLst>
              <a:gd fmla="val 25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6"/>
          <p:cNvSpPr/>
          <p:nvPr/>
        </p:nvSpPr>
        <p:spPr>
          <a:xfrm rot="5400000">
            <a:off x="4571908" y="1482225"/>
            <a:ext cx="1140600" cy="1140600"/>
          </a:xfrm>
          <a:prstGeom prst="blockArc">
            <a:avLst>
              <a:gd fmla="val 10800000" name="adj1"/>
              <a:gd fmla="val 17533341" name="adj2"/>
              <a:gd fmla="val 25033" name="adj3"/>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6"/>
          <p:cNvSpPr/>
          <p:nvPr/>
        </p:nvSpPr>
        <p:spPr>
          <a:xfrm>
            <a:off x="4571908" y="3146000"/>
            <a:ext cx="1140600" cy="1140600"/>
          </a:xfrm>
          <a:prstGeom prst="donut">
            <a:avLst>
              <a:gd fmla="val 25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rot="5400000">
            <a:off x="4571908" y="3146000"/>
            <a:ext cx="1140600" cy="1140600"/>
          </a:xfrm>
          <a:prstGeom prst="blockArc">
            <a:avLst>
              <a:gd fmla="val 10800000" name="adj1"/>
              <a:gd fmla="val 19750036" name="adj2"/>
              <a:gd fmla="val 25074" name="adj3"/>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6"/>
          <p:cNvSpPr/>
          <p:nvPr/>
        </p:nvSpPr>
        <p:spPr>
          <a:xfrm flipH="1">
            <a:off x="7156566" y="657613"/>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6"/>
          <p:cNvSpPr/>
          <p:nvPr/>
        </p:nvSpPr>
        <p:spPr>
          <a:xfrm flipH="1">
            <a:off x="8022115" y="1144425"/>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14" name="Shape 2914"/>
        <p:cNvGrpSpPr/>
        <p:nvPr/>
      </p:nvGrpSpPr>
      <p:grpSpPr>
        <a:xfrm>
          <a:off x="0" y="0"/>
          <a:ext cx="0" cy="0"/>
          <a:chOff x="0" y="0"/>
          <a:chExt cx="0" cy="0"/>
        </a:xfrm>
      </p:grpSpPr>
      <p:sp>
        <p:nvSpPr>
          <p:cNvPr id="2915" name="Google Shape;2915;p57"/>
          <p:cNvSpPr txBox="1"/>
          <p:nvPr>
            <p:ph type="title"/>
          </p:nvPr>
        </p:nvSpPr>
        <p:spPr>
          <a:xfrm>
            <a:off x="1134109" y="1500213"/>
            <a:ext cx="2611200" cy="111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2916" name="Google Shape;2916;p57"/>
          <p:cNvSpPr txBox="1"/>
          <p:nvPr>
            <p:ph idx="1" type="body"/>
          </p:nvPr>
        </p:nvSpPr>
        <p:spPr>
          <a:xfrm>
            <a:off x="1134109" y="2610987"/>
            <a:ext cx="2611200" cy="103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2917" name="Google Shape;2917;p57"/>
          <p:cNvGrpSpPr/>
          <p:nvPr/>
        </p:nvGrpSpPr>
        <p:grpSpPr>
          <a:xfrm>
            <a:off x="4576907" y="1323607"/>
            <a:ext cx="3432984" cy="2496295"/>
            <a:chOff x="331763" y="414153"/>
            <a:chExt cx="6903246" cy="5019697"/>
          </a:xfrm>
        </p:grpSpPr>
        <p:sp>
          <p:nvSpPr>
            <p:cNvPr id="2918" name="Google Shape;2918;p57"/>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7"/>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7"/>
            <p:cNvSpPr/>
            <p:nvPr/>
          </p:nvSpPr>
          <p:spPr>
            <a:xfrm>
              <a:off x="547300" y="600323"/>
              <a:ext cx="6472159" cy="3981525"/>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7"/>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922" name="Google Shape;2922;p57"/>
          <p:cNvPicPr preferRelativeResize="0"/>
          <p:nvPr/>
        </p:nvPicPr>
        <p:blipFill rotWithShape="1">
          <a:blip r:embed="rId3">
            <a:alphaModFix/>
          </a:blip>
          <a:srcRect b="0" l="3891" r="3882" t="0"/>
          <a:stretch/>
        </p:blipFill>
        <p:spPr>
          <a:xfrm>
            <a:off x="4668844" y="1415833"/>
            <a:ext cx="3249110" cy="1981718"/>
          </a:xfrm>
          <a:prstGeom prst="rect">
            <a:avLst/>
          </a:prstGeom>
          <a:noFill/>
          <a:ln>
            <a:noFill/>
          </a:ln>
        </p:spPr>
      </p:pic>
      <p:sp>
        <p:nvSpPr>
          <p:cNvPr id="2923" name="Google Shape;2923;p57"/>
          <p:cNvSpPr/>
          <p:nvPr/>
        </p:nvSpPr>
        <p:spPr>
          <a:xfrm>
            <a:off x="973500" y="534999"/>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7" name="Shape 2927"/>
        <p:cNvGrpSpPr/>
        <p:nvPr/>
      </p:nvGrpSpPr>
      <p:grpSpPr>
        <a:xfrm>
          <a:off x="0" y="0"/>
          <a:ext cx="0" cy="0"/>
          <a:chOff x="0" y="0"/>
          <a:chExt cx="0" cy="0"/>
        </a:xfrm>
      </p:grpSpPr>
      <p:sp>
        <p:nvSpPr>
          <p:cNvPr id="2928" name="Google Shape;2928;p58"/>
          <p:cNvSpPr txBox="1"/>
          <p:nvPr>
            <p:ph type="title"/>
          </p:nvPr>
        </p:nvSpPr>
        <p:spPr>
          <a:xfrm>
            <a:off x="5082791" y="1500213"/>
            <a:ext cx="2611200" cy="111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Tablet mockup</a:t>
            </a:r>
            <a:endParaRPr/>
          </a:p>
        </p:txBody>
      </p:sp>
      <p:sp>
        <p:nvSpPr>
          <p:cNvPr id="2929" name="Google Shape;2929;p58"/>
          <p:cNvSpPr txBox="1"/>
          <p:nvPr>
            <p:ph idx="1" type="body"/>
          </p:nvPr>
        </p:nvSpPr>
        <p:spPr>
          <a:xfrm>
            <a:off x="5082791" y="2610987"/>
            <a:ext cx="2611200" cy="103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2930" name="Google Shape;2930;p58"/>
          <p:cNvGrpSpPr/>
          <p:nvPr/>
        </p:nvGrpSpPr>
        <p:grpSpPr>
          <a:xfrm>
            <a:off x="1450009" y="959580"/>
            <a:ext cx="2532854" cy="3448430"/>
            <a:chOff x="1655550" y="790900"/>
            <a:chExt cx="2510262" cy="3417671"/>
          </a:xfrm>
        </p:grpSpPr>
        <p:sp>
          <p:nvSpPr>
            <p:cNvPr id="2931" name="Google Shape;2931;p58"/>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8"/>
            <p:cNvSpPr/>
            <p:nvPr/>
          </p:nvSpPr>
          <p:spPr>
            <a:xfrm>
              <a:off x="1735300" y="886765"/>
              <a:ext cx="2350730" cy="3115776"/>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933" name="Google Shape;2933;p58"/>
          <p:cNvPicPr preferRelativeResize="0"/>
          <p:nvPr/>
        </p:nvPicPr>
        <p:blipFill rotWithShape="1">
          <a:blip r:embed="rId3">
            <a:alphaModFix/>
          </a:blip>
          <a:srcRect b="0" l="4352" r="53434" t="0"/>
          <a:stretch/>
        </p:blipFill>
        <p:spPr>
          <a:xfrm>
            <a:off x="1538223" y="1056273"/>
            <a:ext cx="2359236" cy="3143752"/>
          </a:xfrm>
          <a:prstGeom prst="rect">
            <a:avLst/>
          </a:prstGeom>
          <a:noFill/>
          <a:ln>
            <a:noFill/>
          </a:ln>
        </p:spPr>
      </p:pic>
      <p:sp>
        <p:nvSpPr>
          <p:cNvPr id="2934" name="Google Shape;2934;p58"/>
          <p:cNvSpPr/>
          <p:nvPr/>
        </p:nvSpPr>
        <p:spPr>
          <a:xfrm>
            <a:off x="6826500" y="596749"/>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8"/>
          <p:cNvSpPr/>
          <p:nvPr/>
        </p:nvSpPr>
        <p:spPr>
          <a:xfrm flipH="1">
            <a:off x="7925665" y="1389725"/>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39" name="Shape 2939"/>
        <p:cNvGrpSpPr/>
        <p:nvPr/>
      </p:nvGrpSpPr>
      <p:grpSpPr>
        <a:xfrm>
          <a:off x="0" y="0"/>
          <a:ext cx="0" cy="0"/>
          <a:chOff x="0" y="0"/>
          <a:chExt cx="0" cy="0"/>
        </a:xfrm>
      </p:grpSpPr>
      <p:sp>
        <p:nvSpPr>
          <p:cNvPr id="2940" name="Google Shape;2940;p59"/>
          <p:cNvSpPr txBox="1"/>
          <p:nvPr>
            <p:ph type="title"/>
          </p:nvPr>
        </p:nvSpPr>
        <p:spPr>
          <a:xfrm>
            <a:off x="1798009" y="1500213"/>
            <a:ext cx="2611200" cy="111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Phone mockup</a:t>
            </a:r>
            <a:endParaRPr/>
          </a:p>
        </p:txBody>
      </p:sp>
      <p:sp>
        <p:nvSpPr>
          <p:cNvPr id="2941" name="Google Shape;2941;p59"/>
          <p:cNvSpPr txBox="1"/>
          <p:nvPr>
            <p:ph idx="1" type="body"/>
          </p:nvPr>
        </p:nvSpPr>
        <p:spPr>
          <a:xfrm>
            <a:off x="1798009" y="2610987"/>
            <a:ext cx="2611200" cy="103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2942" name="Google Shape;2942;p59"/>
          <p:cNvSpPr/>
          <p:nvPr/>
        </p:nvSpPr>
        <p:spPr>
          <a:xfrm>
            <a:off x="5620864" y="915621"/>
            <a:ext cx="1641154" cy="3131435"/>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3" name="Google Shape;2943;p59"/>
          <p:cNvGrpSpPr/>
          <p:nvPr/>
        </p:nvGrpSpPr>
        <p:grpSpPr>
          <a:xfrm>
            <a:off x="5536891" y="735676"/>
            <a:ext cx="1809100" cy="3672160"/>
            <a:chOff x="5186401" y="494525"/>
            <a:chExt cx="1834973" cy="3724678"/>
          </a:xfrm>
        </p:grpSpPr>
        <p:sp>
          <p:nvSpPr>
            <p:cNvPr id="2944" name="Google Shape;2944;p59"/>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9"/>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946" name="Google Shape;2946;p59"/>
          <p:cNvPicPr preferRelativeResize="0"/>
          <p:nvPr/>
        </p:nvPicPr>
        <p:blipFill rotWithShape="1">
          <a:blip r:embed="rId3">
            <a:alphaModFix/>
          </a:blip>
          <a:srcRect b="0" l="5556" r="64963" t="0"/>
          <a:stretch/>
        </p:blipFill>
        <p:spPr>
          <a:xfrm>
            <a:off x="5620878" y="915625"/>
            <a:ext cx="1641127" cy="3131405"/>
          </a:xfrm>
          <a:prstGeom prst="rect">
            <a:avLst/>
          </a:prstGeom>
          <a:noFill/>
          <a:ln>
            <a:noFill/>
          </a:ln>
        </p:spPr>
      </p:pic>
      <p:sp>
        <p:nvSpPr>
          <p:cNvPr id="2947" name="Google Shape;2947;p59"/>
          <p:cNvSpPr/>
          <p:nvPr/>
        </p:nvSpPr>
        <p:spPr>
          <a:xfrm flipH="1">
            <a:off x="-208710" y="3214475"/>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9"/>
          <p:cNvSpPr/>
          <p:nvPr/>
        </p:nvSpPr>
        <p:spPr>
          <a:xfrm flipH="1">
            <a:off x="1216541" y="4127363"/>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52" name="Shape 2952"/>
        <p:cNvGrpSpPr/>
        <p:nvPr/>
      </p:nvGrpSpPr>
      <p:grpSpPr>
        <a:xfrm>
          <a:off x="0" y="0"/>
          <a:ext cx="0" cy="0"/>
          <a:chOff x="0" y="0"/>
          <a:chExt cx="0" cy="0"/>
        </a:xfrm>
      </p:grpSpPr>
      <p:sp>
        <p:nvSpPr>
          <p:cNvPr id="2953" name="Google Shape;2953;p60"/>
          <p:cNvSpPr txBox="1"/>
          <p:nvPr>
            <p:ph type="title"/>
          </p:nvPr>
        </p:nvSpPr>
        <p:spPr>
          <a:xfrm>
            <a:off x="715100" y="535000"/>
            <a:ext cx="77139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timeline</a:t>
            </a:r>
            <a:endParaRPr/>
          </a:p>
        </p:txBody>
      </p:sp>
      <p:sp>
        <p:nvSpPr>
          <p:cNvPr id="2954" name="Google Shape;2954;p60"/>
          <p:cNvSpPr/>
          <p:nvPr/>
        </p:nvSpPr>
        <p:spPr>
          <a:xfrm flipH="1">
            <a:off x="7161241" y="524263"/>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0"/>
          <p:cNvSpPr txBox="1"/>
          <p:nvPr/>
        </p:nvSpPr>
        <p:spPr>
          <a:xfrm>
            <a:off x="715125" y="2728075"/>
            <a:ext cx="1479300" cy="123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of them all</a:t>
            </a:r>
            <a:endParaRPr>
              <a:solidFill>
                <a:schemeClr val="dk1"/>
              </a:solidFill>
              <a:latin typeface="Albert Sans"/>
              <a:ea typeface="Albert Sans"/>
              <a:cs typeface="Albert Sans"/>
              <a:sym typeface="Albert Sans"/>
            </a:endParaRPr>
          </a:p>
        </p:txBody>
      </p:sp>
      <p:sp>
        <p:nvSpPr>
          <p:cNvPr id="2956" name="Google Shape;2956;p60"/>
          <p:cNvSpPr/>
          <p:nvPr/>
        </p:nvSpPr>
        <p:spPr>
          <a:xfrm>
            <a:off x="791325" y="1702975"/>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01</a:t>
            </a:r>
            <a:endParaRPr b="1" sz="2000">
              <a:solidFill>
                <a:schemeClr val="dk1"/>
              </a:solidFill>
              <a:latin typeface="Libre Bodoni"/>
              <a:ea typeface="Libre Bodoni"/>
              <a:cs typeface="Libre Bodoni"/>
              <a:sym typeface="Libre Bodoni"/>
            </a:endParaRPr>
          </a:p>
        </p:txBody>
      </p:sp>
      <p:sp>
        <p:nvSpPr>
          <p:cNvPr id="2957" name="Google Shape;2957;p60"/>
          <p:cNvSpPr txBox="1"/>
          <p:nvPr/>
        </p:nvSpPr>
        <p:spPr>
          <a:xfrm>
            <a:off x="2273772" y="2728075"/>
            <a:ext cx="1479300" cy="123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a:t>
            </a:r>
            <a:endParaRPr>
              <a:solidFill>
                <a:schemeClr val="dk1"/>
              </a:solidFill>
              <a:latin typeface="Albert Sans"/>
              <a:ea typeface="Albert Sans"/>
              <a:cs typeface="Albert Sans"/>
              <a:sym typeface="Albert Sans"/>
            </a:endParaRPr>
          </a:p>
        </p:txBody>
      </p:sp>
      <p:cxnSp>
        <p:nvCxnSpPr>
          <p:cNvPr id="2958" name="Google Shape;2958;p60"/>
          <p:cNvCxnSpPr>
            <a:stCxn id="2956" idx="6"/>
            <a:endCxn id="2959" idx="2"/>
          </p:cNvCxnSpPr>
          <p:nvPr/>
        </p:nvCxnSpPr>
        <p:spPr>
          <a:xfrm>
            <a:off x="1664025" y="2139325"/>
            <a:ext cx="686100" cy="0"/>
          </a:xfrm>
          <a:prstGeom prst="straightConnector1">
            <a:avLst/>
          </a:prstGeom>
          <a:noFill/>
          <a:ln cap="flat" cmpd="sng" w="9525">
            <a:solidFill>
              <a:schemeClr val="dk1"/>
            </a:solidFill>
            <a:prstDash val="dash"/>
            <a:round/>
            <a:headEnd len="med" w="med" type="none"/>
            <a:tailEnd len="med" w="med" type="none"/>
          </a:ln>
        </p:spPr>
      </p:cxnSp>
      <p:sp>
        <p:nvSpPr>
          <p:cNvPr id="2960" name="Google Shape;2960;p60"/>
          <p:cNvSpPr txBox="1"/>
          <p:nvPr/>
        </p:nvSpPr>
        <p:spPr>
          <a:xfrm>
            <a:off x="3832406" y="2728075"/>
            <a:ext cx="1479300" cy="123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 It’s full of iron oxide dust</a:t>
            </a:r>
            <a:endParaRPr>
              <a:solidFill>
                <a:schemeClr val="dk1"/>
              </a:solidFill>
              <a:latin typeface="Albert Sans"/>
              <a:ea typeface="Albert Sans"/>
              <a:cs typeface="Albert Sans"/>
              <a:sym typeface="Albert Sans"/>
            </a:endParaRPr>
          </a:p>
        </p:txBody>
      </p:sp>
      <p:sp>
        <p:nvSpPr>
          <p:cNvPr id="2961" name="Google Shape;2961;p60"/>
          <p:cNvSpPr txBox="1"/>
          <p:nvPr/>
        </p:nvSpPr>
        <p:spPr>
          <a:xfrm>
            <a:off x="5391041" y="2728075"/>
            <a:ext cx="1479300" cy="123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Jupiter is</a:t>
            </a:r>
            <a:r>
              <a:rPr lang="en">
                <a:solidFill>
                  <a:schemeClr val="dk1"/>
                </a:solidFill>
                <a:latin typeface="Albert Sans"/>
                <a:ea typeface="Albert Sans"/>
                <a:cs typeface="Albert Sans"/>
                <a:sym typeface="Albert Sans"/>
              </a:rPr>
              <a:t> </a:t>
            </a:r>
            <a:r>
              <a:rPr lang="en">
                <a:solidFill>
                  <a:schemeClr val="dk1"/>
                </a:solidFill>
                <a:latin typeface="Albert Sans"/>
                <a:ea typeface="Albert Sans"/>
                <a:cs typeface="Albert Sans"/>
                <a:sym typeface="Albert Sans"/>
              </a:rPr>
              <a:t>a</a:t>
            </a:r>
            <a:endParaRPr>
              <a:solidFill>
                <a:schemeClr val="dk1"/>
              </a:solidFill>
              <a:latin typeface="Albert Sans"/>
              <a:ea typeface="Albert Sans"/>
              <a:cs typeface="Albert Sans"/>
              <a:sym typeface="Albert Sans"/>
            </a:endParaRPr>
          </a:p>
          <a:p>
            <a:pPr indent="0" lvl="0" marL="0" rtl="0" algn="l">
              <a:spcBef>
                <a:spcPts val="0"/>
              </a:spcBef>
              <a:spcAft>
                <a:spcPts val="0"/>
              </a:spcAft>
              <a:buNone/>
            </a:pPr>
            <a:r>
              <a:rPr lang="en">
                <a:solidFill>
                  <a:schemeClr val="dk1"/>
                </a:solidFill>
                <a:latin typeface="Albert Sans"/>
                <a:ea typeface="Albert Sans"/>
                <a:cs typeface="Albert Sans"/>
                <a:sym typeface="Albert Sans"/>
              </a:rPr>
              <a:t>gas giant and the biggest planet in the Solar System</a:t>
            </a:r>
            <a:endParaRPr>
              <a:solidFill>
                <a:schemeClr val="dk1"/>
              </a:solidFill>
              <a:latin typeface="Albert Sans"/>
              <a:ea typeface="Albert Sans"/>
              <a:cs typeface="Albert Sans"/>
              <a:sym typeface="Albert Sans"/>
            </a:endParaRPr>
          </a:p>
        </p:txBody>
      </p:sp>
      <p:sp>
        <p:nvSpPr>
          <p:cNvPr id="2962" name="Google Shape;2962;p60"/>
          <p:cNvSpPr txBox="1"/>
          <p:nvPr/>
        </p:nvSpPr>
        <p:spPr>
          <a:xfrm>
            <a:off x="6949675" y="2728075"/>
            <a:ext cx="1479300" cy="123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E</a:t>
            </a:r>
            <a:r>
              <a:rPr lang="en">
                <a:solidFill>
                  <a:schemeClr val="dk1"/>
                </a:solidFill>
                <a:latin typeface="Albert Sans"/>
                <a:ea typeface="Albert Sans"/>
                <a:cs typeface="Albert Sans"/>
                <a:sym typeface="Albert Sans"/>
              </a:rPr>
              <a:t>arth is the third planet from the Sun. All humans live in this planet</a:t>
            </a:r>
            <a:endParaRPr>
              <a:solidFill>
                <a:schemeClr val="dk1"/>
              </a:solidFill>
              <a:latin typeface="Albert Sans"/>
              <a:ea typeface="Albert Sans"/>
              <a:cs typeface="Albert Sans"/>
              <a:sym typeface="Albert Sans"/>
            </a:endParaRPr>
          </a:p>
        </p:txBody>
      </p:sp>
      <p:sp>
        <p:nvSpPr>
          <p:cNvPr id="2959" name="Google Shape;2959;p60"/>
          <p:cNvSpPr/>
          <p:nvPr/>
        </p:nvSpPr>
        <p:spPr>
          <a:xfrm>
            <a:off x="2349975" y="1702975"/>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02</a:t>
            </a:r>
            <a:endParaRPr b="1" sz="2000">
              <a:solidFill>
                <a:schemeClr val="dk1"/>
              </a:solidFill>
              <a:latin typeface="Libre Bodoni"/>
              <a:ea typeface="Libre Bodoni"/>
              <a:cs typeface="Libre Bodoni"/>
              <a:sym typeface="Libre Bodoni"/>
            </a:endParaRPr>
          </a:p>
        </p:txBody>
      </p:sp>
      <p:sp>
        <p:nvSpPr>
          <p:cNvPr id="2963" name="Google Shape;2963;p60"/>
          <p:cNvSpPr/>
          <p:nvPr/>
        </p:nvSpPr>
        <p:spPr>
          <a:xfrm>
            <a:off x="3908600" y="1702975"/>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03</a:t>
            </a:r>
            <a:endParaRPr b="1" sz="2000">
              <a:solidFill>
                <a:schemeClr val="dk1"/>
              </a:solidFill>
              <a:latin typeface="Libre Bodoni"/>
              <a:ea typeface="Libre Bodoni"/>
              <a:cs typeface="Libre Bodoni"/>
              <a:sym typeface="Libre Bodoni"/>
            </a:endParaRPr>
          </a:p>
        </p:txBody>
      </p:sp>
      <p:sp>
        <p:nvSpPr>
          <p:cNvPr id="2964" name="Google Shape;2964;p60"/>
          <p:cNvSpPr/>
          <p:nvPr/>
        </p:nvSpPr>
        <p:spPr>
          <a:xfrm>
            <a:off x="5467225" y="1702975"/>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04</a:t>
            </a:r>
            <a:endParaRPr b="1" sz="2000">
              <a:solidFill>
                <a:schemeClr val="dk1"/>
              </a:solidFill>
              <a:latin typeface="Libre Bodoni"/>
              <a:ea typeface="Libre Bodoni"/>
              <a:cs typeface="Libre Bodoni"/>
              <a:sym typeface="Libre Bodoni"/>
            </a:endParaRPr>
          </a:p>
        </p:txBody>
      </p:sp>
      <p:sp>
        <p:nvSpPr>
          <p:cNvPr id="2965" name="Google Shape;2965;p60"/>
          <p:cNvSpPr/>
          <p:nvPr/>
        </p:nvSpPr>
        <p:spPr>
          <a:xfrm>
            <a:off x="7025850" y="1702975"/>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05</a:t>
            </a:r>
            <a:endParaRPr b="1" sz="2000">
              <a:solidFill>
                <a:schemeClr val="dk1"/>
              </a:solidFill>
              <a:latin typeface="Libre Bodoni"/>
              <a:ea typeface="Libre Bodoni"/>
              <a:cs typeface="Libre Bodoni"/>
              <a:sym typeface="Libre Bodoni"/>
            </a:endParaRPr>
          </a:p>
        </p:txBody>
      </p:sp>
      <p:cxnSp>
        <p:nvCxnSpPr>
          <p:cNvPr id="2966" name="Google Shape;2966;p60"/>
          <p:cNvCxnSpPr>
            <a:stCxn id="2959" idx="6"/>
            <a:endCxn id="2963" idx="2"/>
          </p:cNvCxnSpPr>
          <p:nvPr/>
        </p:nvCxnSpPr>
        <p:spPr>
          <a:xfrm>
            <a:off x="3222675" y="2139325"/>
            <a:ext cx="685800" cy="0"/>
          </a:xfrm>
          <a:prstGeom prst="straightConnector1">
            <a:avLst/>
          </a:prstGeom>
          <a:noFill/>
          <a:ln cap="flat" cmpd="sng" w="9525">
            <a:solidFill>
              <a:schemeClr val="dk1"/>
            </a:solidFill>
            <a:prstDash val="dash"/>
            <a:round/>
            <a:headEnd len="med" w="med" type="none"/>
            <a:tailEnd len="med" w="med" type="none"/>
          </a:ln>
        </p:spPr>
      </p:cxnSp>
      <p:cxnSp>
        <p:nvCxnSpPr>
          <p:cNvPr id="2967" name="Google Shape;2967;p60"/>
          <p:cNvCxnSpPr>
            <a:stCxn id="2963" idx="6"/>
            <a:endCxn id="2964" idx="2"/>
          </p:cNvCxnSpPr>
          <p:nvPr/>
        </p:nvCxnSpPr>
        <p:spPr>
          <a:xfrm>
            <a:off x="4781300" y="2139325"/>
            <a:ext cx="685800" cy="0"/>
          </a:xfrm>
          <a:prstGeom prst="straightConnector1">
            <a:avLst/>
          </a:prstGeom>
          <a:noFill/>
          <a:ln cap="flat" cmpd="sng" w="9525">
            <a:solidFill>
              <a:schemeClr val="dk1"/>
            </a:solidFill>
            <a:prstDash val="dash"/>
            <a:round/>
            <a:headEnd len="med" w="med" type="none"/>
            <a:tailEnd len="med" w="med" type="none"/>
          </a:ln>
        </p:spPr>
      </p:cxnSp>
      <p:cxnSp>
        <p:nvCxnSpPr>
          <p:cNvPr id="2968" name="Google Shape;2968;p60"/>
          <p:cNvCxnSpPr>
            <a:stCxn id="2964" idx="6"/>
            <a:endCxn id="2965" idx="2"/>
          </p:cNvCxnSpPr>
          <p:nvPr/>
        </p:nvCxnSpPr>
        <p:spPr>
          <a:xfrm>
            <a:off x="6339925" y="2139325"/>
            <a:ext cx="685800" cy="0"/>
          </a:xfrm>
          <a:prstGeom prst="straightConnector1">
            <a:avLst/>
          </a:prstGeom>
          <a:noFill/>
          <a:ln cap="flat" cmpd="sng" w="9525">
            <a:solidFill>
              <a:schemeClr val="dk1"/>
            </a:solidFill>
            <a:prstDash val="dash"/>
            <a:round/>
            <a:headEnd len="med" w="med" type="none"/>
            <a:tailEnd len="med" w="med" type="none"/>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72" name="Shape 2972"/>
        <p:cNvGrpSpPr/>
        <p:nvPr/>
      </p:nvGrpSpPr>
      <p:grpSpPr>
        <a:xfrm>
          <a:off x="0" y="0"/>
          <a:ext cx="0" cy="0"/>
          <a:chOff x="0" y="0"/>
          <a:chExt cx="0" cy="0"/>
        </a:xfrm>
      </p:grpSpPr>
      <p:sp>
        <p:nvSpPr>
          <p:cNvPr id="2973" name="Google Shape;2973;p61"/>
          <p:cNvSpPr txBox="1"/>
          <p:nvPr>
            <p:ph type="title"/>
          </p:nvPr>
        </p:nvSpPr>
        <p:spPr>
          <a:xfrm>
            <a:off x="715100" y="535000"/>
            <a:ext cx="7713900" cy="6402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Day trips from Cádiz</a:t>
            </a:r>
            <a:endParaRPr/>
          </a:p>
        </p:txBody>
      </p:sp>
      <p:sp>
        <p:nvSpPr>
          <p:cNvPr id="2974" name="Google Shape;2974;p61"/>
          <p:cNvSpPr txBox="1"/>
          <p:nvPr/>
        </p:nvSpPr>
        <p:spPr>
          <a:xfrm>
            <a:off x="1739788" y="1664825"/>
            <a:ext cx="1594500" cy="8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Day trips from Cádiz</a:t>
            </a:r>
            <a:endParaRPr b="1" sz="2000">
              <a:solidFill>
                <a:schemeClr val="dk1"/>
              </a:solidFill>
              <a:latin typeface="Libre Bodoni"/>
              <a:ea typeface="Libre Bodoni"/>
              <a:cs typeface="Libre Bodoni"/>
              <a:sym typeface="Libre Bodoni"/>
            </a:endParaRPr>
          </a:p>
        </p:txBody>
      </p:sp>
      <p:sp>
        <p:nvSpPr>
          <p:cNvPr id="2975" name="Google Shape;2975;p61"/>
          <p:cNvSpPr txBox="1"/>
          <p:nvPr/>
        </p:nvSpPr>
        <p:spPr>
          <a:xfrm>
            <a:off x="3781200" y="1664825"/>
            <a:ext cx="4648800" cy="492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Jerez de la Frontera</a:t>
            </a:r>
            <a:endParaRPr b="1" sz="2000">
              <a:solidFill>
                <a:schemeClr val="dk1"/>
              </a:solidFill>
              <a:latin typeface="Libre Bodoni"/>
              <a:ea typeface="Libre Bodoni"/>
              <a:cs typeface="Libre Bodoni"/>
              <a:sym typeface="Libre Bodoni"/>
            </a:endParaRPr>
          </a:p>
        </p:txBody>
      </p:sp>
      <p:sp>
        <p:nvSpPr>
          <p:cNvPr id="2976" name="Google Shape;2976;p61"/>
          <p:cNvSpPr txBox="1"/>
          <p:nvPr/>
        </p:nvSpPr>
        <p:spPr>
          <a:xfrm>
            <a:off x="3781200" y="2311204"/>
            <a:ext cx="4648800" cy="492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The White Villages</a:t>
            </a:r>
            <a:endParaRPr b="1" sz="2000">
              <a:solidFill>
                <a:schemeClr val="dk1"/>
              </a:solidFill>
              <a:latin typeface="Libre Bodoni"/>
              <a:ea typeface="Libre Bodoni"/>
              <a:cs typeface="Libre Bodoni"/>
              <a:sym typeface="Libre Bodoni"/>
            </a:endParaRPr>
          </a:p>
        </p:txBody>
      </p:sp>
      <p:sp>
        <p:nvSpPr>
          <p:cNvPr id="2977" name="Google Shape;2977;p61"/>
          <p:cNvSpPr txBox="1"/>
          <p:nvPr/>
        </p:nvSpPr>
        <p:spPr>
          <a:xfrm>
            <a:off x="3781200" y="2957583"/>
            <a:ext cx="4648800" cy="492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Tarifa and the Strait of Gibraltar</a:t>
            </a:r>
            <a:endParaRPr b="1" sz="2000">
              <a:solidFill>
                <a:schemeClr val="dk1"/>
              </a:solidFill>
              <a:latin typeface="Libre Bodoni"/>
              <a:ea typeface="Libre Bodoni"/>
              <a:cs typeface="Libre Bodoni"/>
              <a:sym typeface="Libre Bodoni"/>
            </a:endParaRPr>
          </a:p>
        </p:txBody>
      </p:sp>
      <p:sp>
        <p:nvSpPr>
          <p:cNvPr id="2978" name="Google Shape;2978;p61"/>
          <p:cNvSpPr txBox="1"/>
          <p:nvPr/>
        </p:nvSpPr>
        <p:spPr>
          <a:xfrm>
            <a:off x="3781200" y="3603961"/>
            <a:ext cx="4648800" cy="492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Seville, the capital of Andalusia</a:t>
            </a:r>
            <a:endParaRPr b="1" sz="2000">
              <a:solidFill>
                <a:schemeClr val="dk1"/>
              </a:solidFill>
              <a:latin typeface="Libre Bodoni"/>
              <a:ea typeface="Libre Bodoni"/>
              <a:cs typeface="Libre Bodoni"/>
              <a:sym typeface="Libre Bodoni"/>
            </a:endParaRPr>
          </a:p>
        </p:txBody>
      </p:sp>
      <p:cxnSp>
        <p:nvCxnSpPr>
          <p:cNvPr id="2979" name="Google Shape;2979;p61"/>
          <p:cNvCxnSpPr>
            <a:stCxn id="2974" idx="3"/>
            <a:endCxn id="2975" idx="1"/>
          </p:cNvCxnSpPr>
          <p:nvPr/>
        </p:nvCxnSpPr>
        <p:spPr>
          <a:xfrm flipH="1" rot="10800000">
            <a:off x="3334288" y="1910975"/>
            <a:ext cx="447000" cy="190200"/>
          </a:xfrm>
          <a:prstGeom prst="bentConnector3">
            <a:avLst>
              <a:gd fmla="val 49990" name="adj1"/>
            </a:avLst>
          </a:prstGeom>
          <a:noFill/>
          <a:ln cap="flat" cmpd="sng" w="9525">
            <a:solidFill>
              <a:schemeClr val="dk1"/>
            </a:solidFill>
            <a:prstDash val="dash"/>
            <a:round/>
            <a:headEnd len="med" w="med" type="none"/>
            <a:tailEnd len="med" w="med" type="none"/>
          </a:ln>
        </p:spPr>
      </p:cxnSp>
      <p:cxnSp>
        <p:nvCxnSpPr>
          <p:cNvPr id="2980" name="Google Shape;2980;p61"/>
          <p:cNvCxnSpPr>
            <a:stCxn id="2974" idx="3"/>
            <a:endCxn id="2976" idx="1"/>
          </p:cNvCxnSpPr>
          <p:nvPr/>
        </p:nvCxnSpPr>
        <p:spPr>
          <a:xfrm>
            <a:off x="3334288" y="2101175"/>
            <a:ext cx="447000" cy="456300"/>
          </a:xfrm>
          <a:prstGeom prst="bentConnector3">
            <a:avLst>
              <a:gd fmla="val 49990" name="adj1"/>
            </a:avLst>
          </a:prstGeom>
          <a:noFill/>
          <a:ln cap="flat" cmpd="sng" w="9525">
            <a:solidFill>
              <a:schemeClr val="dk1"/>
            </a:solidFill>
            <a:prstDash val="dash"/>
            <a:round/>
            <a:headEnd len="med" w="med" type="none"/>
            <a:tailEnd len="med" w="med" type="none"/>
          </a:ln>
        </p:spPr>
      </p:cxnSp>
      <p:cxnSp>
        <p:nvCxnSpPr>
          <p:cNvPr id="2981" name="Google Shape;2981;p61"/>
          <p:cNvCxnSpPr>
            <a:stCxn id="2974" idx="3"/>
            <a:endCxn id="2977" idx="1"/>
          </p:cNvCxnSpPr>
          <p:nvPr/>
        </p:nvCxnSpPr>
        <p:spPr>
          <a:xfrm>
            <a:off x="3334288" y="2101175"/>
            <a:ext cx="447000" cy="1102500"/>
          </a:xfrm>
          <a:prstGeom prst="bentConnector3">
            <a:avLst>
              <a:gd fmla="val 49990" name="adj1"/>
            </a:avLst>
          </a:prstGeom>
          <a:noFill/>
          <a:ln cap="flat" cmpd="sng" w="9525">
            <a:solidFill>
              <a:schemeClr val="dk1"/>
            </a:solidFill>
            <a:prstDash val="dash"/>
            <a:round/>
            <a:headEnd len="med" w="med" type="none"/>
            <a:tailEnd len="med" w="med" type="none"/>
          </a:ln>
        </p:spPr>
      </p:cxnSp>
      <p:cxnSp>
        <p:nvCxnSpPr>
          <p:cNvPr id="2982" name="Google Shape;2982;p61"/>
          <p:cNvCxnSpPr>
            <a:stCxn id="2974" idx="3"/>
            <a:endCxn id="2978" idx="1"/>
          </p:cNvCxnSpPr>
          <p:nvPr/>
        </p:nvCxnSpPr>
        <p:spPr>
          <a:xfrm>
            <a:off x="3334288" y="2101175"/>
            <a:ext cx="447000" cy="1749000"/>
          </a:xfrm>
          <a:prstGeom prst="bentConnector3">
            <a:avLst>
              <a:gd fmla="val 49990" name="adj1"/>
            </a:avLst>
          </a:prstGeom>
          <a:noFill/>
          <a:ln cap="flat" cmpd="sng" w="9525">
            <a:solidFill>
              <a:schemeClr val="dk1"/>
            </a:solidFill>
            <a:prstDash val="dash"/>
            <a:round/>
            <a:headEnd len="med" w="med" type="none"/>
            <a:tailEnd len="med" w="med" type="none"/>
          </a:ln>
        </p:spPr>
      </p:cxnSp>
      <p:sp>
        <p:nvSpPr>
          <p:cNvPr id="2983" name="Google Shape;2983;p61"/>
          <p:cNvSpPr/>
          <p:nvPr/>
        </p:nvSpPr>
        <p:spPr>
          <a:xfrm>
            <a:off x="789225" y="4320200"/>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1"/>
          <p:cNvSpPr/>
          <p:nvPr/>
        </p:nvSpPr>
        <p:spPr>
          <a:xfrm>
            <a:off x="724975" y="1664825"/>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Libre Bodoni"/>
              <a:ea typeface="Libre Bodoni"/>
              <a:cs typeface="Libre Bodoni"/>
              <a:sym typeface="Libre Bodoni"/>
            </a:endParaRPr>
          </a:p>
        </p:txBody>
      </p:sp>
      <p:grpSp>
        <p:nvGrpSpPr>
          <p:cNvPr id="2985" name="Google Shape;2985;p61"/>
          <p:cNvGrpSpPr/>
          <p:nvPr/>
        </p:nvGrpSpPr>
        <p:grpSpPr>
          <a:xfrm>
            <a:off x="861860" y="1907723"/>
            <a:ext cx="598929" cy="386905"/>
            <a:chOff x="5084391" y="4183682"/>
            <a:chExt cx="504064" cy="325595"/>
          </a:xfrm>
        </p:grpSpPr>
        <p:sp>
          <p:nvSpPr>
            <p:cNvPr id="2986" name="Google Shape;2986;p61"/>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1"/>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D93E32">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1"/>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1"/>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1"/>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1"/>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1"/>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1"/>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1"/>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1"/>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1"/>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2D2D2D">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1"/>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D93E32">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1"/>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FF5C4A">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1"/>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FF5C4A">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1"/>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1"/>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D93E32">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5" name="Shape 3005"/>
        <p:cNvGrpSpPr/>
        <p:nvPr/>
      </p:nvGrpSpPr>
      <p:grpSpPr>
        <a:xfrm>
          <a:off x="0" y="0"/>
          <a:ext cx="0" cy="0"/>
          <a:chOff x="0" y="0"/>
          <a:chExt cx="0" cy="0"/>
        </a:xfrm>
      </p:grpSpPr>
      <p:sp>
        <p:nvSpPr>
          <p:cNvPr id="3006" name="Google Shape;3006;p62"/>
          <p:cNvSpPr txBox="1"/>
          <p:nvPr>
            <p:ph type="title"/>
          </p:nvPr>
        </p:nvSpPr>
        <p:spPr>
          <a:xfrm>
            <a:off x="715100" y="535000"/>
            <a:ext cx="77139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Tips to travel to Cádiz</a:t>
            </a:r>
            <a:endParaRPr/>
          </a:p>
        </p:txBody>
      </p:sp>
      <p:sp>
        <p:nvSpPr>
          <p:cNvPr id="3007" name="Google Shape;3007;p62"/>
          <p:cNvSpPr/>
          <p:nvPr/>
        </p:nvSpPr>
        <p:spPr>
          <a:xfrm flipH="1">
            <a:off x="7161241" y="524263"/>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2"/>
          <p:cNvSpPr/>
          <p:nvPr/>
        </p:nvSpPr>
        <p:spPr>
          <a:xfrm>
            <a:off x="1338666" y="1749323"/>
            <a:ext cx="101792" cy="135079"/>
          </a:xfrm>
          <a:custGeom>
            <a:rect b="b" l="l" r="r" t="t"/>
            <a:pathLst>
              <a:path extrusionOk="0" h="68568" w="51671">
                <a:moveTo>
                  <a:pt x="34284" y="17843"/>
                </a:moveTo>
                <a:cubicBezTo>
                  <a:pt x="37122" y="17843"/>
                  <a:pt x="39438" y="20159"/>
                  <a:pt x="39438" y="22997"/>
                </a:cubicBezTo>
                <a:cubicBezTo>
                  <a:pt x="39438" y="25868"/>
                  <a:pt x="37122" y="28151"/>
                  <a:pt x="34284" y="28151"/>
                </a:cubicBezTo>
                <a:lnTo>
                  <a:pt x="17876" y="28151"/>
                </a:lnTo>
                <a:lnTo>
                  <a:pt x="17876" y="17843"/>
                </a:lnTo>
                <a:close/>
                <a:moveTo>
                  <a:pt x="34284" y="40384"/>
                </a:moveTo>
                <a:cubicBezTo>
                  <a:pt x="37122" y="40384"/>
                  <a:pt x="39438" y="42700"/>
                  <a:pt x="39438" y="45570"/>
                </a:cubicBezTo>
                <a:cubicBezTo>
                  <a:pt x="39438" y="48408"/>
                  <a:pt x="37122" y="50724"/>
                  <a:pt x="34284" y="50724"/>
                </a:cubicBezTo>
                <a:lnTo>
                  <a:pt x="17876" y="50724"/>
                </a:lnTo>
                <a:lnTo>
                  <a:pt x="17876" y="40384"/>
                </a:lnTo>
                <a:close/>
                <a:moveTo>
                  <a:pt x="14712" y="0"/>
                </a:moveTo>
                <a:cubicBezTo>
                  <a:pt x="11483" y="0"/>
                  <a:pt x="8841" y="2479"/>
                  <a:pt x="8612" y="5611"/>
                </a:cubicBezTo>
                <a:lnTo>
                  <a:pt x="6101" y="5611"/>
                </a:lnTo>
                <a:cubicBezTo>
                  <a:pt x="2741" y="5611"/>
                  <a:pt x="1" y="8351"/>
                  <a:pt x="1" y="11743"/>
                </a:cubicBezTo>
                <a:cubicBezTo>
                  <a:pt x="1" y="14940"/>
                  <a:pt x="2480" y="17582"/>
                  <a:pt x="5644" y="17843"/>
                </a:cubicBezTo>
                <a:lnTo>
                  <a:pt x="5644" y="50724"/>
                </a:lnTo>
                <a:cubicBezTo>
                  <a:pt x="2480" y="50985"/>
                  <a:pt x="1" y="53595"/>
                  <a:pt x="1" y="56824"/>
                </a:cubicBezTo>
                <a:cubicBezTo>
                  <a:pt x="1" y="60216"/>
                  <a:pt x="2741" y="62956"/>
                  <a:pt x="6101" y="62956"/>
                </a:cubicBezTo>
                <a:lnTo>
                  <a:pt x="8612" y="62956"/>
                </a:lnTo>
                <a:cubicBezTo>
                  <a:pt x="8841" y="66088"/>
                  <a:pt x="11483" y="68567"/>
                  <a:pt x="14712" y="68567"/>
                </a:cubicBezTo>
                <a:cubicBezTo>
                  <a:pt x="17909" y="68567"/>
                  <a:pt x="20551" y="66088"/>
                  <a:pt x="20779" y="62956"/>
                </a:cubicBezTo>
                <a:lnTo>
                  <a:pt x="30598" y="62956"/>
                </a:lnTo>
                <a:cubicBezTo>
                  <a:pt x="30826" y="66088"/>
                  <a:pt x="33469" y="68567"/>
                  <a:pt x="36665" y="68567"/>
                </a:cubicBezTo>
                <a:cubicBezTo>
                  <a:pt x="40058" y="68567"/>
                  <a:pt x="42798" y="65827"/>
                  <a:pt x="42798" y="62467"/>
                </a:cubicBezTo>
                <a:lnTo>
                  <a:pt x="42798" y="60706"/>
                </a:lnTo>
                <a:cubicBezTo>
                  <a:pt x="48082" y="57737"/>
                  <a:pt x="51671" y="52061"/>
                  <a:pt x="51671" y="45537"/>
                </a:cubicBezTo>
                <a:cubicBezTo>
                  <a:pt x="51671" y="41264"/>
                  <a:pt x="50105" y="37317"/>
                  <a:pt x="47528" y="34284"/>
                </a:cubicBezTo>
                <a:cubicBezTo>
                  <a:pt x="50105" y="31250"/>
                  <a:pt x="51671" y="27303"/>
                  <a:pt x="51671" y="22997"/>
                </a:cubicBezTo>
                <a:cubicBezTo>
                  <a:pt x="51671" y="16506"/>
                  <a:pt x="48082" y="10830"/>
                  <a:pt x="42798" y="7862"/>
                </a:cubicBezTo>
                <a:lnTo>
                  <a:pt x="42798" y="6100"/>
                </a:lnTo>
                <a:cubicBezTo>
                  <a:pt x="42798" y="2740"/>
                  <a:pt x="40058" y="0"/>
                  <a:pt x="36665" y="0"/>
                </a:cubicBezTo>
                <a:cubicBezTo>
                  <a:pt x="33469" y="0"/>
                  <a:pt x="30826" y="2479"/>
                  <a:pt x="30598" y="5611"/>
                </a:cubicBezTo>
                <a:lnTo>
                  <a:pt x="20779" y="5611"/>
                </a:lnTo>
                <a:cubicBezTo>
                  <a:pt x="20551" y="2479"/>
                  <a:pt x="17909" y="0"/>
                  <a:pt x="147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2"/>
          <p:cNvSpPr/>
          <p:nvPr/>
        </p:nvSpPr>
        <p:spPr>
          <a:xfrm>
            <a:off x="1332461" y="2865613"/>
            <a:ext cx="114193" cy="151915"/>
          </a:xfrm>
          <a:custGeom>
            <a:rect b="b" l="l" r="r" t="t"/>
            <a:pathLst>
              <a:path extrusionOk="0" h="77114" w="57673">
                <a:moveTo>
                  <a:pt x="38655" y="18724"/>
                </a:moveTo>
                <a:cubicBezTo>
                  <a:pt x="42374" y="18724"/>
                  <a:pt x="45440" y="21758"/>
                  <a:pt x="45440" y="25509"/>
                </a:cubicBezTo>
                <a:lnTo>
                  <a:pt x="45440" y="25640"/>
                </a:lnTo>
                <a:cubicBezTo>
                  <a:pt x="45440" y="29391"/>
                  <a:pt x="42374" y="32425"/>
                  <a:pt x="38655" y="32425"/>
                </a:cubicBezTo>
                <a:lnTo>
                  <a:pt x="18724" y="32425"/>
                </a:lnTo>
                <a:lnTo>
                  <a:pt x="18724" y="18724"/>
                </a:lnTo>
                <a:close/>
                <a:moveTo>
                  <a:pt x="38655" y="44657"/>
                </a:moveTo>
                <a:cubicBezTo>
                  <a:pt x="42374" y="44657"/>
                  <a:pt x="45440" y="47723"/>
                  <a:pt x="45440" y="51475"/>
                </a:cubicBezTo>
                <a:lnTo>
                  <a:pt x="45440" y="51605"/>
                </a:lnTo>
                <a:cubicBezTo>
                  <a:pt x="45440" y="55356"/>
                  <a:pt x="42374" y="58390"/>
                  <a:pt x="38655" y="58390"/>
                </a:cubicBezTo>
                <a:lnTo>
                  <a:pt x="18724" y="58390"/>
                </a:lnTo>
                <a:lnTo>
                  <a:pt x="18724" y="44657"/>
                </a:lnTo>
                <a:close/>
                <a:moveTo>
                  <a:pt x="16017" y="1"/>
                </a:moveTo>
                <a:cubicBezTo>
                  <a:pt x="12624" y="1"/>
                  <a:pt x="9884" y="2741"/>
                  <a:pt x="9884" y="6100"/>
                </a:cubicBezTo>
                <a:lnTo>
                  <a:pt x="9884" y="6492"/>
                </a:lnTo>
                <a:lnTo>
                  <a:pt x="6133" y="6492"/>
                </a:lnTo>
                <a:cubicBezTo>
                  <a:pt x="2741" y="6492"/>
                  <a:pt x="1" y="9232"/>
                  <a:pt x="1" y="12592"/>
                </a:cubicBezTo>
                <a:cubicBezTo>
                  <a:pt x="1" y="15984"/>
                  <a:pt x="2741" y="18724"/>
                  <a:pt x="6133" y="18724"/>
                </a:cubicBezTo>
                <a:lnTo>
                  <a:pt x="6492" y="18724"/>
                </a:lnTo>
                <a:lnTo>
                  <a:pt x="6492" y="38557"/>
                </a:lnTo>
                <a:lnTo>
                  <a:pt x="6492" y="58390"/>
                </a:lnTo>
                <a:lnTo>
                  <a:pt x="6133" y="58390"/>
                </a:lnTo>
                <a:cubicBezTo>
                  <a:pt x="2741" y="58390"/>
                  <a:pt x="1" y="61130"/>
                  <a:pt x="1" y="64523"/>
                </a:cubicBezTo>
                <a:cubicBezTo>
                  <a:pt x="1" y="67883"/>
                  <a:pt x="2741" y="70623"/>
                  <a:pt x="6133" y="70623"/>
                </a:cubicBezTo>
                <a:lnTo>
                  <a:pt x="9884" y="70623"/>
                </a:lnTo>
                <a:lnTo>
                  <a:pt x="9884" y="71014"/>
                </a:lnTo>
                <a:cubicBezTo>
                  <a:pt x="9884" y="74374"/>
                  <a:pt x="12624" y="77114"/>
                  <a:pt x="16017" y="77114"/>
                </a:cubicBezTo>
                <a:cubicBezTo>
                  <a:pt x="19409" y="77114"/>
                  <a:pt x="22117" y="74374"/>
                  <a:pt x="22117" y="71014"/>
                </a:cubicBezTo>
                <a:lnTo>
                  <a:pt x="22117" y="70623"/>
                </a:lnTo>
                <a:lnTo>
                  <a:pt x="35197" y="70623"/>
                </a:lnTo>
                <a:lnTo>
                  <a:pt x="35197" y="71014"/>
                </a:lnTo>
                <a:cubicBezTo>
                  <a:pt x="35197" y="74374"/>
                  <a:pt x="37938" y="77114"/>
                  <a:pt x="41330" y="77114"/>
                </a:cubicBezTo>
                <a:cubicBezTo>
                  <a:pt x="44690" y="77114"/>
                  <a:pt x="47430" y="74374"/>
                  <a:pt x="47430" y="71014"/>
                </a:cubicBezTo>
                <a:lnTo>
                  <a:pt x="47430" y="68470"/>
                </a:lnTo>
                <a:cubicBezTo>
                  <a:pt x="53497" y="65273"/>
                  <a:pt x="57673" y="58912"/>
                  <a:pt x="57673" y="51605"/>
                </a:cubicBezTo>
                <a:lnTo>
                  <a:pt x="57673" y="51475"/>
                </a:lnTo>
                <a:cubicBezTo>
                  <a:pt x="57673" y="46484"/>
                  <a:pt x="55748" y="41950"/>
                  <a:pt x="52616" y="38557"/>
                </a:cubicBezTo>
                <a:cubicBezTo>
                  <a:pt x="55748" y="35165"/>
                  <a:pt x="57673" y="30631"/>
                  <a:pt x="57673" y="25640"/>
                </a:cubicBezTo>
                <a:lnTo>
                  <a:pt x="57673" y="25509"/>
                </a:lnTo>
                <a:cubicBezTo>
                  <a:pt x="57673" y="18202"/>
                  <a:pt x="53497" y="11842"/>
                  <a:pt x="47430" y="8645"/>
                </a:cubicBezTo>
                <a:lnTo>
                  <a:pt x="47430" y="6100"/>
                </a:lnTo>
                <a:cubicBezTo>
                  <a:pt x="47430" y="2741"/>
                  <a:pt x="44690" y="1"/>
                  <a:pt x="41330" y="1"/>
                </a:cubicBezTo>
                <a:cubicBezTo>
                  <a:pt x="37938" y="1"/>
                  <a:pt x="35197" y="2741"/>
                  <a:pt x="35197" y="6100"/>
                </a:cubicBezTo>
                <a:lnTo>
                  <a:pt x="35197" y="6492"/>
                </a:lnTo>
                <a:lnTo>
                  <a:pt x="22117" y="6492"/>
                </a:lnTo>
                <a:lnTo>
                  <a:pt x="22117" y="6100"/>
                </a:lnTo>
                <a:cubicBezTo>
                  <a:pt x="22117" y="2741"/>
                  <a:pt x="19409" y="1"/>
                  <a:pt x="160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10" name="Google Shape;3010;p62"/>
          <p:cNvCxnSpPr>
            <a:stCxn id="3011" idx="2"/>
            <a:endCxn id="3012" idx="2"/>
          </p:cNvCxnSpPr>
          <p:nvPr/>
        </p:nvCxnSpPr>
        <p:spPr>
          <a:xfrm>
            <a:off x="953225" y="1819250"/>
            <a:ext cx="600" cy="1046400"/>
          </a:xfrm>
          <a:prstGeom prst="bentConnector3">
            <a:avLst>
              <a:gd fmla="val -39687500" name="adj1"/>
            </a:avLst>
          </a:prstGeom>
          <a:noFill/>
          <a:ln cap="flat" cmpd="sng" w="9525">
            <a:solidFill>
              <a:schemeClr val="dk1"/>
            </a:solidFill>
            <a:prstDash val="dash"/>
            <a:round/>
            <a:headEnd len="med" w="med" type="none"/>
            <a:tailEnd len="med" w="med" type="none"/>
          </a:ln>
        </p:spPr>
      </p:cxnSp>
      <p:cxnSp>
        <p:nvCxnSpPr>
          <p:cNvPr id="3013" name="Google Shape;3013;p62"/>
          <p:cNvCxnSpPr>
            <a:stCxn id="3012" idx="2"/>
            <a:endCxn id="3014" idx="2"/>
          </p:cNvCxnSpPr>
          <p:nvPr/>
        </p:nvCxnSpPr>
        <p:spPr>
          <a:xfrm>
            <a:off x="953225" y="2865625"/>
            <a:ext cx="600" cy="1046400"/>
          </a:xfrm>
          <a:prstGeom prst="bentConnector3">
            <a:avLst>
              <a:gd fmla="val -39687500" name="adj1"/>
            </a:avLst>
          </a:prstGeom>
          <a:noFill/>
          <a:ln cap="flat" cmpd="sng" w="9525">
            <a:solidFill>
              <a:schemeClr val="dk1"/>
            </a:solidFill>
            <a:prstDash val="dash"/>
            <a:round/>
            <a:headEnd len="med" w="med" type="none"/>
            <a:tailEnd len="med" w="med" type="none"/>
          </a:ln>
        </p:spPr>
      </p:cxnSp>
      <p:sp>
        <p:nvSpPr>
          <p:cNvPr id="3011" name="Google Shape;3011;p62"/>
          <p:cNvSpPr/>
          <p:nvPr/>
        </p:nvSpPr>
        <p:spPr>
          <a:xfrm>
            <a:off x="953225" y="1382900"/>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01</a:t>
            </a:r>
            <a:endParaRPr b="1" sz="2000">
              <a:solidFill>
                <a:schemeClr val="dk1"/>
              </a:solidFill>
              <a:latin typeface="Libre Bodoni"/>
              <a:ea typeface="Libre Bodoni"/>
              <a:cs typeface="Libre Bodoni"/>
              <a:sym typeface="Libre Bodoni"/>
            </a:endParaRPr>
          </a:p>
        </p:txBody>
      </p:sp>
      <p:sp>
        <p:nvSpPr>
          <p:cNvPr id="3012" name="Google Shape;3012;p62"/>
          <p:cNvSpPr/>
          <p:nvPr/>
        </p:nvSpPr>
        <p:spPr>
          <a:xfrm>
            <a:off x="953225" y="2429275"/>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02</a:t>
            </a:r>
            <a:endParaRPr b="1" sz="2000">
              <a:solidFill>
                <a:schemeClr val="dk1"/>
              </a:solidFill>
              <a:latin typeface="Libre Bodoni"/>
              <a:ea typeface="Libre Bodoni"/>
              <a:cs typeface="Libre Bodoni"/>
              <a:sym typeface="Libre Bodoni"/>
            </a:endParaRPr>
          </a:p>
        </p:txBody>
      </p:sp>
      <p:sp>
        <p:nvSpPr>
          <p:cNvPr id="3014" name="Google Shape;3014;p62"/>
          <p:cNvSpPr/>
          <p:nvPr/>
        </p:nvSpPr>
        <p:spPr>
          <a:xfrm>
            <a:off x="953225" y="3475650"/>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03</a:t>
            </a:r>
            <a:endParaRPr b="1" sz="2000">
              <a:solidFill>
                <a:schemeClr val="dk1"/>
              </a:solidFill>
              <a:latin typeface="Libre Bodoni"/>
              <a:ea typeface="Libre Bodoni"/>
              <a:cs typeface="Libre Bodoni"/>
              <a:sym typeface="Libre Bodoni"/>
            </a:endParaRPr>
          </a:p>
        </p:txBody>
      </p:sp>
      <p:sp>
        <p:nvSpPr>
          <p:cNvPr id="3015" name="Google Shape;3015;p62"/>
          <p:cNvSpPr txBox="1"/>
          <p:nvPr/>
        </p:nvSpPr>
        <p:spPr>
          <a:xfrm>
            <a:off x="1977700" y="1382900"/>
            <a:ext cx="2442000" cy="8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of them all</a:t>
            </a:r>
            <a:endParaRPr>
              <a:solidFill>
                <a:schemeClr val="dk1"/>
              </a:solidFill>
              <a:latin typeface="Albert Sans"/>
              <a:ea typeface="Albert Sans"/>
              <a:cs typeface="Albert Sans"/>
              <a:sym typeface="Albert Sans"/>
            </a:endParaRPr>
          </a:p>
        </p:txBody>
      </p:sp>
      <p:sp>
        <p:nvSpPr>
          <p:cNvPr id="3016" name="Google Shape;3016;p62"/>
          <p:cNvSpPr txBox="1"/>
          <p:nvPr/>
        </p:nvSpPr>
        <p:spPr>
          <a:xfrm>
            <a:off x="1977700" y="2429275"/>
            <a:ext cx="2442000" cy="8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a:t>
            </a:r>
            <a:endParaRPr>
              <a:solidFill>
                <a:schemeClr val="dk1"/>
              </a:solidFill>
              <a:latin typeface="Albert Sans"/>
              <a:ea typeface="Albert Sans"/>
              <a:cs typeface="Albert Sans"/>
              <a:sym typeface="Albert Sans"/>
            </a:endParaRPr>
          </a:p>
        </p:txBody>
      </p:sp>
      <p:sp>
        <p:nvSpPr>
          <p:cNvPr id="3017" name="Google Shape;3017;p62"/>
          <p:cNvSpPr txBox="1"/>
          <p:nvPr/>
        </p:nvSpPr>
        <p:spPr>
          <a:xfrm>
            <a:off x="1977700" y="3475650"/>
            <a:ext cx="2442000" cy="8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 It’s full of iron oxide dust</a:t>
            </a:r>
            <a:endParaRPr>
              <a:solidFill>
                <a:schemeClr val="dk1"/>
              </a:solidFill>
              <a:latin typeface="Albert Sans"/>
              <a:ea typeface="Albert Sans"/>
              <a:cs typeface="Albert Sans"/>
              <a:sym typeface="Albert Sans"/>
            </a:endParaRPr>
          </a:p>
        </p:txBody>
      </p:sp>
      <p:sp>
        <p:nvSpPr>
          <p:cNvPr id="3018" name="Google Shape;3018;p62"/>
          <p:cNvSpPr/>
          <p:nvPr/>
        </p:nvSpPr>
        <p:spPr>
          <a:xfrm>
            <a:off x="5347966" y="1749323"/>
            <a:ext cx="101792" cy="135079"/>
          </a:xfrm>
          <a:custGeom>
            <a:rect b="b" l="l" r="r" t="t"/>
            <a:pathLst>
              <a:path extrusionOk="0" h="68568" w="51671">
                <a:moveTo>
                  <a:pt x="34284" y="17843"/>
                </a:moveTo>
                <a:cubicBezTo>
                  <a:pt x="37122" y="17843"/>
                  <a:pt x="39438" y="20159"/>
                  <a:pt x="39438" y="22997"/>
                </a:cubicBezTo>
                <a:cubicBezTo>
                  <a:pt x="39438" y="25868"/>
                  <a:pt x="37122" y="28151"/>
                  <a:pt x="34284" y="28151"/>
                </a:cubicBezTo>
                <a:lnTo>
                  <a:pt x="17876" y="28151"/>
                </a:lnTo>
                <a:lnTo>
                  <a:pt x="17876" y="17843"/>
                </a:lnTo>
                <a:close/>
                <a:moveTo>
                  <a:pt x="34284" y="40384"/>
                </a:moveTo>
                <a:cubicBezTo>
                  <a:pt x="37122" y="40384"/>
                  <a:pt x="39438" y="42700"/>
                  <a:pt x="39438" y="45570"/>
                </a:cubicBezTo>
                <a:cubicBezTo>
                  <a:pt x="39438" y="48408"/>
                  <a:pt x="37122" y="50724"/>
                  <a:pt x="34284" y="50724"/>
                </a:cubicBezTo>
                <a:lnTo>
                  <a:pt x="17876" y="50724"/>
                </a:lnTo>
                <a:lnTo>
                  <a:pt x="17876" y="40384"/>
                </a:lnTo>
                <a:close/>
                <a:moveTo>
                  <a:pt x="14712" y="0"/>
                </a:moveTo>
                <a:cubicBezTo>
                  <a:pt x="11483" y="0"/>
                  <a:pt x="8841" y="2479"/>
                  <a:pt x="8612" y="5611"/>
                </a:cubicBezTo>
                <a:lnTo>
                  <a:pt x="6101" y="5611"/>
                </a:lnTo>
                <a:cubicBezTo>
                  <a:pt x="2741" y="5611"/>
                  <a:pt x="1" y="8351"/>
                  <a:pt x="1" y="11743"/>
                </a:cubicBezTo>
                <a:cubicBezTo>
                  <a:pt x="1" y="14940"/>
                  <a:pt x="2480" y="17582"/>
                  <a:pt x="5644" y="17843"/>
                </a:cubicBezTo>
                <a:lnTo>
                  <a:pt x="5644" y="50724"/>
                </a:lnTo>
                <a:cubicBezTo>
                  <a:pt x="2480" y="50985"/>
                  <a:pt x="1" y="53595"/>
                  <a:pt x="1" y="56824"/>
                </a:cubicBezTo>
                <a:cubicBezTo>
                  <a:pt x="1" y="60216"/>
                  <a:pt x="2741" y="62956"/>
                  <a:pt x="6101" y="62956"/>
                </a:cubicBezTo>
                <a:lnTo>
                  <a:pt x="8612" y="62956"/>
                </a:lnTo>
                <a:cubicBezTo>
                  <a:pt x="8841" y="66088"/>
                  <a:pt x="11483" y="68567"/>
                  <a:pt x="14712" y="68567"/>
                </a:cubicBezTo>
                <a:cubicBezTo>
                  <a:pt x="17909" y="68567"/>
                  <a:pt x="20551" y="66088"/>
                  <a:pt x="20779" y="62956"/>
                </a:cubicBezTo>
                <a:lnTo>
                  <a:pt x="30598" y="62956"/>
                </a:lnTo>
                <a:cubicBezTo>
                  <a:pt x="30826" y="66088"/>
                  <a:pt x="33469" y="68567"/>
                  <a:pt x="36665" y="68567"/>
                </a:cubicBezTo>
                <a:cubicBezTo>
                  <a:pt x="40058" y="68567"/>
                  <a:pt x="42798" y="65827"/>
                  <a:pt x="42798" y="62467"/>
                </a:cubicBezTo>
                <a:lnTo>
                  <a:pt x="42798" y="60706"/>
                </a:lnTo>
                <a:cubicBezTo>
                  <a:pt x="48082" y="57737"/>
                  <a:pt x="51671" y="52061"/>
                  <a:pt x="51671" y="45537"/>
                </a:cubicBezTo>
                <a:cubicBezTo>
                  <a:pt x="51671" y="41264"/>
                  <a:pt x="50105" y="37317"/>
                  <a:pt x="47528" y="34284"/>
                </a:cubicBezTo>
                <a:cubicBezTo>
                  <a:pt x="50105" y="31250"/>
                  <a:pt x="51671" y="27303"/>
                  <a:pt x="51671" y="22997"/>
                </a:cubicBezTo>
                <a:cubicBezTo>
                  <a:pt x="51671" y="16506"/>
                  <a:pt x="48082" y="10830"/>
                  <a:pt x="42798" y="7862"/>
                </a:cubicBezTo>
                <a:lnTo>
                  <a:pt x="42798" y="6100"/>
                </a:lnTo>
                <a:cubicBezTo>
                  <a:pt x="42798" y="2740"/>
                  <a:pt x="40058" y="0"/>
                  <a:pt x="36665" y="0"/>
                </a:cubicBezTo>
                <a:cubicBezTo>
                  <a:pt x="33469" y="0"/>
                  <a:pt x="30826" y="2479"/>
                  <a:pt x="30598" y="5611"/>
                </a:cubicBezTo>
                <a:lnTo>
                  <a:pt x="20779" y="5611"/>
                </a:lnTo>
                <a:cubicBezTo>
                  <a:pt x="20551" y="2479"/>
                  <a:pt x="17909" y="0"/>
                  <a:pt x="147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2"/>
          <p:cNvSpPr/>
          <p:nvPr/>
        </p:nvSpPr>
        <p:spPr>
          <a:xfrm>
            <a:off x="5341761" y="2865613"/>
            <a:ext cx="114193" cy="151915"/>
          </a:xfrm>
          <a:custGeom>
            <a:rect b="b" l="l" r="r" t="t"/>
            <a:pathLst>
              <a:path extrusionOk="0" h="77114" w="57673">
                <a:moveTo>
                  <a:pt x="38655" y="18724"/>
                </a:moveTo>
                <a:cubicBezTo>
                  <a:pt x="42374" y="18724"/>
                  <a:pt x="45440" y="21758"/>
                  <a:pt x="45440" y="25509"/>
                </a:cubicBezTo>
                <a:lnTo>
                  <a:pt x="45440" y="25640"/>
                </a:lnTo>
                <a:cubicBezTo>
                  <a:pt x="45440" y="29391"/>
                  <a:pt x="42374" y="32425"/>
                  <a:pt x="38655" y="32425"/>
                </a:cubicBezTo>
                <a:lnTo>
                  <a:pt x="18724" y="32425"/>
                </a:lnTo>
                <a:lnTo>
                  <a:pt x="18724" y="18724"/>
                </a:lnTo>
                <a:close/>
                <a:moveTo>
                  <a:pt x="38655" y="44657"/>
                </a:moveTo>
                <a:cubicBezTo>
                  <a:pt x="42374" y="44657"/>
                  <a:pt x="45440" y="47723"/>
                  <a:pt x="45440" y="51475"/>
                </a:cubicBezTo>
                <a:lnTo>
                  <a:pt x="45440" y="51605"/>
                </a:lnTo>
                <a:cubicBezTo>
                  <a:pt x="45440" y="55356"/>
                  <a:pt x="42374" y="58390"/>
                  <a:pt x="38655" y="58390"/>
                </a:cubicBezTo>
                <a:lnTo>
                  <a:pt x="18724" y="58390"/>
                </a:lnTo>
                <a:lnTo>
                  <a:pt x="18724" y="44657"/>
                </a:lnTo>
                <a:close/>
                <a:moveTo>
                  <a:pt x="16017" y="1"/>
                </a:moveTo>
                <a:cubicBezTo>
                  <a:pt x="12624" y="1"/>
                  <a:pt x="9884" y="2741"/>
                  <a:pt x="9884" y="6100"/>
                </a:cubicBezTo>
                <a:lnTo>
                  <a:pt x="9884" y="6492"/>
                </a:lnTo>
                <a:lnTo>
                  <a:pt x="6133" y="6492"/>
                </a:lnTo>
                <a:cubicBezTo>
                  <a:pt x="2741" y="6492"/>
                  <a:pt x="1" y="9232"/>
                  <a:pt x="1" y="12592"/>
                </a:cubicBezTo>
                <a:cubicBezTo>
                  <a:pt x="1" y="15984"/>
                  <a:pt x="2741" y="18724"/>
                  <a:pt x="6133" y="18724"/>
                </a:cubicBezTo>
                <a:lnTo>
                  <a:pt x="6492" y="18724"/>
                </a:lnTo>
                <a:lnTo>
                  <a:pt x="6492" y="38557"/>
                </a:lnTo>
                <a:lnTo>
                  <a:pt x="6492" y="58390"/>
                </a:lnTo>
                <a:lnTo>
                  <a:pt x="6133" y="58390"/>
                </a:lnTo>
                <a:cubicBezTo>
                  <a:pt x="2741" y="58390"/>
                  <a:pt x="1" y="61130"/>
                  <a:pt x="1" y="64523"/>
                </a:cubicBezTo>
                <a:cubicBezTo>
                  <a:pt x="1" y="67883"/>
                  <a:pt x="2741" y="70623"/>
                  <a:pt x="6133" y="70623"/>
                </a:cubicBezTo>
                <a:lnTo>
                  <a:pt x="9884" y="70623"/>
                </a:lnTo>
                <a:lnTo>
                  <a:pt x="9884" y="71014"/>
                </a:lnTo>
                <a:cubicBezTo>
                  <a:pt x="9884" y="74374"/>
                  <a:pt x="12624" y="77114"/>
                  <a:pt x="16017" y="77114"/>
                </a:cubicBezTo>
                <a:cubicBezTo>
                  <a:pt x="19409" y="77114"/>
                  <a:pt x="22117" y="74374"/>
                  <a:pt x="22117" y="71014"/>
                </a:cubicBezTo>
                <a:lnTo>
                  <a:pt x="22117" y="70623"/>
                </a:lnTo>
                <a:lnTo>
                  <a:pt x="35197" y="70623"/>
                </a:lnTo>
                <a:lnTo>
                  <a:pt x="35197" y="71014"/>
                </a:lnTo>
                <a:cubicBezTo>
                  <a:pt x="35197" y="74374"/>
                  <a:pt x="37938" y="77114"/>
                  <a:pt x="41330" y="77114"/>
                </a:cubicBezTo>
                <a:cubicBezTo>
                  <a:pt x="44690" y="77114"/>
                  <a:pt x="47430" y="74374"/>
                  <a:pt x="47430" y="71014"/>
                </a:cubicBezTo>
                <a:lnTo>
                  <a:pt x="47430" y="68470"/>
                </a:lnTo>
                <a:cubicBezTo>
                  <a:pt x="53497" y="65273"/>
                  <a:pt x="57673" y="58912"/>
                  <a:pt x="57673" y="51605"/>
                </a:cubicBezTo>
                <a:lnTo>
                  <a:pt x="57673" y="51475"/>
                </a:lnTo>
                <a:cubicBezTo>
                  <a:pt x="57673" y="46484"/>
                  <a:pt x="55748" y="41950"/>
                  <a:pt x="52616" y="38557"/>
                </a:cubicBezTo>
                <a:cubicBezTo>
                  <a:pt x="55748" y="35165"/>
                  <a:pt x="57673" y="30631"/>
                  <a:pt x="57673" y="25640"/>
                </a:cubicBezTo>
                <a:lnTo>
                  <a:pt x="57673" y="25509"/>
                </a:lnTo>
                <a:cubicBezTo>
                  <a:pt x="57673" y="18202"/>
                  <a:pt x="53497" y="11842"/>
                  <a:pt x="47430" y="8645"/>
                </a:cubicBezTo>
                <a:lnTo>
                  <a:pt x="47430" y="6100"/>
                </a:lnTo>
                <a:cubicBezTo>
                  <a:pt x="47430" y="2741"/>
                  <a:pt x="44690" y="1"/>
                  <a:pt x="41330" y="1"/>
                </a:cubicBezTo>
                <a:cubicBezTo>
                  <a:pt x="37938" y="1"/>
                  <a:pt x="35197" y="2741"/>
                  <a:pt x="35197" y="6100"/>
                </a:cubicBezTo>
                <a:lnTo>
                  <a:pt x="35197" y="6492"/>
                </a:lnTo>
                <a:lnTo>
                  <a:pt x="22117" y="6492"/>
                </a:lnTo>
                <a:lnTo>
                  <a:pt x="22117" y="6100"/>
                </a:lnTo>
                <a:cubicBezTo>
                  <a:pt x="22117" y="2741"/>
                  <a:pt x="19409" y="1"/>
                  <a:pt x="160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20" name="Google Shape;3020;p62"/>
          <p:cNvCxnSpPr>
            <a:stCxn id="3021" idx="2"/>
            <a:endCxn id="3022" idx="2"/>
          </p:cNvCxnSpPr>
          <p:nvPr/>
        </p:nvCxnSpPr>
        <p:spPr>
          <a:xfrm>
            <a:off x="4962525" y="1819250"/>
            <a:ext cx="600" cy="1046400"/>
          </a:xfrm>
          <a:prstGeom prst="bentConnector3">
            <a:avLst>
              <a:gd fmla="val -39687500" name="adj1"/>
            </a:avLst>
          </a:prstGeom>
          <a:noFill/>
          <a:ln cap="flat" cmpd="sng" w="9525">
            <a:solidFill>
              <a:schemeClr val="dk1"/>
            </a:solidFill>
            <a:prstDash val="dash"/>
            <a:round/>
            <a:headEnd len="med" w="med" type="none"/>
            <a:tailEnd len="med" w="med" type="none"/>
          </a:ln>
        </p:spPr>
      </p:cxnSp>
      <p:cxnSp>
        <p:nvCxnSpPr>
          <p:cNvPr id="3023" name="Google Shape;3023;p62"/>
          <p:cNvCxnSpPr>
            <a:stCxn id="3022" idx="2"/>
            <a:endCxn id="3024" idx="2"/>
          </p:cNvCxnSpPr>
          <p:nvPr/>
        </p:nvCxnSpPr>
        <p:spPr>
          <a:xfrm>
            <a:off x="4962525" y="2865625"/>
            <a:ext cx="600" cy="1046400"/>
          </a:xfrm>
          <a:prstGeom prst="bentConnector3">
            <a:avLst>
              <a:gd fmla="val -39687500" name="adj1"/>
            </a:avLst>
          </a:prstGeom>
          <a:noFill/>
          <a:ln cap="flat" cmpd="sng" w="9525">
            <a:solidFill>
              <a:schemeClr val="dk1"/>
            </a:solidFill>
            <a:prstDash val="dash"/>
            <a:round/>
            <a:headEnd len="med" w="med" type="none"/>
            <a:tailEnd len="med" w="med" type="none"/>
          </a:ln>
        </p:spPr>
      </p:cxnSp>
      <p:sp>
        <p:nvSpPr>
          <p:cNvPr id="3021" name="Google Shape;3021;p62"/>
          <p:cNvSpPr/>
          <p:nvPr/>
        </p:nvSpPr>
        <p:spPr>
          <a:xfrm>
            <a:off x="4962525" y="1382900"/>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04</a:t>
            </a:r>
            <a:endParaRPr b="1" sz="2000">
              <a:solidFill>
                <a:schemeClr val="dk1"/>
              </a:solidFill>
              <a:latin typeface="Libre Bodoni"/>
              <a:ea typeface="Libre Bodoni"/>
              <a:cs typeface="Libre Bodoni"/>
              <a:sym typeface="Libre Bodoni"/>
            </a:endParaRPr>
          </a:p>
        </p:txBody>
      </p:sp>
      <p:sp>
        <p:nvSpPr>
          <p:cNvPr id="3022" name="Google Shape;3022;p62"/>
          <p:cNvSpPr/>
          <p:nvPr/>
        </p:nvSpPr>
        <p:spPr>
          <a:xfrm>
            <a:off x="4962525" y="2429275"/>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05</a:t>
            </a:r>
            <a:endParaRPr b="1" sz="2000">
              <a:solidFill>
                <a:schemeClr val="dk1"/>
              </a:solidFill>
              <a:latin typeface="Libre Bodoni"/>
              <a:ea typeface="Libre Bodoni"/>
              <a:cs typeface="Libre Bodoni"/>
              <a:sym typeface="Libre Bodoni"/>
            </a:endParaRPr>
          </a:p>
        </p:txBody>
      </p:sp>
      <p:sp>
        <p:nvSpPr>
          <p:cNvPr id="3024" name="Google Shape;3024;p62"/>
          <p:cNvSpPr/>
          <p:nvPr/>
        </p:nvSpPr>
        <p:spPr>
          <a:xfrm>
            <a:off x="4962525" y="3475650"/>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06</a:t>
            </a:r>
            <a:endParaRPr b="1" sz="2000">
              <a:solidFill>
                <a:schemeClr val="dk1"/>
              </a:solidFill>
              <a:latin typeface="Libre Bodoni"/>
              <a:ea typeface="Libre Bodoni"/>
              <a:cs typeface="Libre Bodoni"/>
              <a:sym typeface="Libre Bodoni"/>
            </a:endParaRPr>
          </a:p>
        </p:txBody>
      </p:sp>
      <p:sp>
        <p:nvSpPr>
          <p:cNvPr id="3025" name="Google Shape;3025;p62"/>
          <p:cNvSpPr txBox="1"/>
          <p:nvPr/>
        </p:nvSpPr>
        <p:spPr>
          <a:xfrm>
            <a:off x="5987000" y="1382900"/>
            <a:ext cx="2442000" cy="8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Jupiter is a gas giant and the biggest planet in the Solar System</a:t>
            </a:r>
            <a:endParaRPr>
              <a:solidFill>
                <a:schemeClr val="dk1"/>
              </a:solidFill>
              <a:latin typeface="Albert Sans"/>
              <a:ea typeface="Albert Sans"/>
              <a:cs typeface="Albert Sans"/>
              <a:sym typeface="Albert Sans"/>
            </a:endParaRPr>
          </a:p>
        </p:txBody>
      </p:sp>
      <p:sp>
        <p:nvSpPr>
          <p:cNvPr id="3026" name="Google Shape;3026;p62"/>
          <p:cNvSpPr txBox="1"/>
          <p:nvPr/>
        </p:nvSpPr>
        <p:spPr>
          <a:xfrm>
            <a:off x="5987000" y="2429275"/>
            <a:ext cx="2442000" cy="8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Saturn is the second-largest planet in the Solar System</a:t>
            </a:r>
            <a:endParaRPr>
              <a:solidFill>
                <a:schemeClr val="dk1"/>
              </a:solidFill>
              <a:latin typeface="Albert Sans"/>
              <a:ea typeface="Albert Sans"/>
              <a:cs typeface="Albert Sans"/>
              <a:sym typeface="Albert Sans"/>
            </a:endParaRPr>
          </a:p>
        </p:txBody>
      </p:sp>
      <p:sp>
        <p:nvSpPr>
          <p:cNvPr id="3027" name="Google Shape;3027;p62"/>
          <p:cNvSpPr txBox="1"/>
          <p:nvPr/>
        </p:nvSpPr>
        <p:spPr>
          <a:xfrm>
            <a:off x="5987000" y="3475650"/>
            <a:ext cx="2442000" cy="8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Neptune is the fourth-largest planet in</a:t>
            </a:r>
            <a:endParaRPr>
              <a:solidFill>
                <a:schemeClr val="dk1"/>
              </a:solidFill>
              <a:latin typeface="Albert Sans"/>
              <a:ea typeface="Albert Sans"/>
              <a:cs typeface="Albert Sans"/>
              <a:sym typeface="Albert Sans"/>
            </a:endParaRPr>
          </a:p>
          <a:p>
            <a:pPr indent="0" lvl="0" marL="0" rtl="0" algn="l">
              <a:spcBef>
                <a:spcPts val="0"/>
              </a:spcBef>
              <a:spcAft>
                <a:spcPts val="0"/>
              </a:spcAft>
              <a:buNone/>
            </a:pPr>
            <a:r>
              <a:rPr lang="en">
                <a:solidFill>
                  <a:schemeClr val="dk1"/>
                </a:solidFill>
                <a:latin typeface="Albert Sans"/>
                <a:ea typeface="Albert Sans"/>
                <a:cs typeface="Albert Sans"/>
                <a:sym typeface="Albert Sans"/>
              </a:rPr>
              <a:t>the Solar System</a:t>
            </a:r>
            <a:endParaRPr>
              <a:solidFill>
                <a:schemeClr val="dk1"/>
              </a:solidFill>
              <a:latin typeface="Albert Sans"/>
              <a:ea typeface="Albert Sans"/>
              <a:cs typeface="Albert Sans"/>
              <a:sym typeface="Albert Sans"/>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31" name="Shape 3031"/>
        <p:cNvGrpSpPr/>
        <p:nvPr/>
      </p:nvGrpSpPr>
      <p:grpSpPr>
        <a:xfrm>
          <a:off x="0" y="0"/>
          <a:ext cx="0" cy="0"/>
          <a:chOff x="0" y="0"/>
          <a:chExt cx="0" cy="0"/>
        </a:xfrm>
      </p:grpSpPr>
      <p:sp>
        <p:nvSpPr>
          <p:cNvPr id="3032" name="Google Shape;3032;p63"/>
          <p:cNvSpPr txBox="1"/>
          <p:nvPr>
            <p:ph type="title"/>
          </p:nvPr>
        </p:nvSpPr>
        <p:spPr>
          <a:xfrm>
            <a:off x="715100" y="535000"/>
            <a:ext cx="7713900" cy="6402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This is a graph</a:t>
            </a:r>
            <a:endParaRPr/>
          </a:p>
        </p:txBody>
      </p:sp>
      <p:pic>
        <p:nvPicPr>
          <p:cNvPr id="3033" name="Google Shape;3033;p63" title="Chart">
            <a:hlinkClick r:id="rId3"/>
          </p:cNvPr>
          <p:cNvPicPr preferRelativeResize="0"/>
          <p:nvPr/>
        </p:nvPicPr>
        <p:blipFill>
          <a:blip r:embed="rId4">
            <a:alphaModFix/>
          </a:blip>
          <a:stretch>
            <a:fillRect/>
          </a:stretch>
        </p:blipFill>
        <p:spPr>
          <a:xfrm>
            <a:off x="3700813" y="1289500"/>
            <a:ext cx="4728276" cy="2923675"/>
          </a:xfrm>
          <a:prstGeom prst="rect">
            <a:avLst/>
          </a:prstGeom>
          <a:noFill/>
          <a:ln>
            <a:noFill/>
          </a:ln>
        </p:spPr>
      </p:pic>
      <p:sp>
        <p:nvSpPr>
          <p:cNvPr id="3034" name="Google Shape;3034;p63"/>
          <p:cNvSpPr txBox="1"/>
          <p:nvPr>
            <p:ph idx="4294967295" type="subTitle"/>
          </p:nvPr>
        </p:nvSpPr>
        <p:spPr>
          <a:xfrm>
            <a:off x="715200" y="4327475"/>
            <a:ext cx="7713900" cy="281100"/>
          </a:xfrm>
          <a:prstGeom prst="rect">
            <a:avLst/>
          </a:prstGeom>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000"/>
              <a:t>Follow the link in the graph to modify its data and then paste the new one here. </a:t>
            </a:r>
            <a:r>
              <a:rPr b="1" lang="en" sz="1000">
                <a:uFill>
                  <a:noFill/>
                </a:uFill>
                <a:hlinkClick r:id="rId5"/>
              </a:rPr>
              <a:t>For more info, </a:t>
            </a:r>
            <a:r>
              <a:rPr b="1" lang="en" sz="1000" u="sng">
                <a:hlinkClick r:id="rId6"/>
              </a:rPr>
              <a:t>click here</a:t>
            </a:r>
            <a:endParaRPr b="1" sz="1000" u="sng"/>
          </a:p>
        </p:txBody>
      </p:sp>
      <p:sp>
        <p:nvSpPr>
          <p:cNvPr id="3035" name="Google Shape;3035;p63"/>
          <p:cNvSpPr txBox="1"/>
          <p:nvPr/>
        </p:nvSpPr>
        <p:spPr>
          <a:xfrm>
            <a:off x="994425" y="1527363"/>
            <a:ext cx="2394600" cy="48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Mercury</a:t>
            </a:r>
            <a:endParaRPr b="1" sz="2000">
              <a:solidFill>
                <a:schemeClr val="dk1"/>
              </a:solidFill>
              <a:latin typeface="Libre Bodoni"/>
              <a:ea typeface="Libre Bodoni"/>
              <a:cs typeface="Libre Bodoni"/>
              <a:sym typeface="Libre Bodoni"/>
            </a:endParaRPr>
          </a:p>
        </p:txBody>
      </p:sp>
      <p:sp>
        <p:nvSpPr>
          <p:cNvPr id="3036" name="Google Shape;3036;p63"/>
          <p:cNvSpPr txBox="1"/>
          <p:nvPr/>
        </p:nvSpPr>
        <p:spPr>
          <a:xfrm>
            <a:off x="994425" y="1938363"/>
            <a:ext cx="2394600" cy="613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Mercury is the smallest planet of them all</a:t>
            </a:r>
            <a:endParaRPr>
              <a:solidFill>
                <a:schemeClr val="dk1"/>
              </a:solidFill>
              <a:latin typeface="Albert Sans"/>
              <a:ea typeface="Albert Sans"/>
              <a:cs typeface="Albert Sans"/>
              <a:sym typeface="Albert Sans"/>
            </a:endParaRPr>
          </a:p>
        </p:txBody>
      </p:sp>
      <p:sp>
        <p:nvSpPr>
          <p:cNvPr id="3037" name="Google Shape;3037;p63"/>
          <p:cNvSpPr txBox="1"/>
          <p:nvPr/>
        </p:nvSpPr>
        <p:spPr>
          <a:xfrm>
            <a:off x="994425" y="2903725"/>
            <a:ext cx="2394600" cy="48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Jupiter</a:t>
            </a:r>
            <a:endParaRPr b="1" sz="2000">
              <a:solidFill>
                <a:schemeClr val="dk1"/>
              </a:solidFill>
              <a:latin typeface="Libre Bodoni"/>
              <a:ea typeface="Libre Bodoni"/>
              <a:cs typeface="Libre Bodoni"/>
              <a:sym typeface="Libre Bodoni"/>
            </a:endParaRPr>
          </a:p>
        </p:txBody>
      </p:sp>
      <p:sp>
        <p:nvSpPr>
          <p:cNvPr id="3038" name="Google Shape;3038;p63"/>
          <p:cNvSpPr txBox="1"/>
          <p:nvPr/>
        </p:nvSpPr>
        <p:spPr>
          <a:xfrm>
            <a:off x="994425" y="3314725"/>
            <a:ext cx="2394600" cy="613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Jupiter is the biggest planet in the Solar System</a:t>
            </a:r>
            <a:endParaRPr>
              <a:solidFill>
                <a:schemeClr val="dk1"/>
              </a:solidFill>
              <a:latin typeface="Albert Sans"/>
              <a:ea typeface="Albert Sans"/>
              <a:cs typeface="Albert Sans"/>
              <a:sym typeface="Albert Sans"/>
            </a:endParaRPr>
          </a:p>
        </p:txBody>
      </p:sp>
      <p:sp>
        <p:nvSpPr>
          <p:cNvPr id="3039" name="Google Shape;3039;p63"/>
          <p:cNvSpPr/>
          <p:nvPr/>
        </p:nvSpPr>
        <p:spPr>
          <a:xfrm>
            <a:off x="715095" y="1754897"/>
            <a:ext cx="126900" cy="126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3"/>
          <p:cNvSpPr/>
          <p:nvPr/>
        </p:nvSpPr>
        <p:spPr>
          <a:xfrm>
            <a:off x="715095" y="3083897"/>
            <a:ext cx="126900" cy="12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4" name="Shape 3044"/>
        <p:cNvGrpSpPr/>
        <p:nvPr/>
      </p:nvGrpSpPr>
      <p:grpSpPr>
        <a:xfrm>
          <a:off x="0" y="0"/>
          <a:ext cx="0" cy="0"/>
          <a:chOff x="0" y="0"/>
          <a:chExt cx="0" cy="0"/>
        </a:xfrm>
      </p:grpSpPr>
      <p:sp>
        <p:nvSpPr>
          <p:cNvPr id="3045" name="Google Shape;3045;p64"/>
          <p:cNvSpPr txBox="1"/>
          <p:nvPr>
            <p:ph idx="1" type="subTitle"/>
          </p:nvPr>
        </p:nvSpPr>
        <p:spPr>
          <a:xfrm>
            <a:off x="715100" y="3584300"/>
            <a:ext cx="2394600" cy="4872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t>Jenna Doe</a:t>
            </a:r>
            <a:endParaRPr/>
          </a:p>
        </p:txBody>
      </p:sp>
      <p:sp>
        <p:nvSpPr>
          <p:cNvPr id="3046" name="Google Shape;3046;p64"/>
          <p:cNvSpPr txBox="1"/>
          <p:nvPr>
            <p:ph type="title"/>
          </p:nvPr>
        </p:nvSpPr>
        <p:spPr>
          <a:xfrm>
            <a:off x="715100" y="535000"/>
            <a:ext cx="7713900" cy="6417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3047" name="Google Shape;3047;p64"/>
          <p:cNvSpPr txBox="1"/>
          <p:nvPr>
            <p:ph idx="2" type="subTitle"/>
          </p:nvPr>
        </p:nvSpPr>
        <p:spPr>
          <a:xfrm>
            <a:off x="715100" y="3995300"/>
            <a:ext cx="2394600" cy="6132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3048" name="Google Shape;3048;p64"/>
          <p:cNvSpPr txBox="1"/>
          <p:nvPr>
            <p:ph idx="3" type="subTitle"/>
          </p:nvPr>
        </p:nvSpPr>
        <p:spPr>
          <a:xfrm>
            <a:off x="3374671" y="3584300"/>
            <a:ext cx="2394600" cy="4872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t>Timmy Jimmy</a:t>
            </a:r>
            <a:endParaRPr/>
          </a:p>
        </p:txBody>
      </p:sp>
      <p:sp>
        <p:nvSpPr>
          <p:cNvPr id="3049" name="Google Shape;3049;p64"/>
          <p:cNvSpPr txBox="1"/>
          <p:nvPr>
            <p:ph idx="4" type="subTitle"/>
          </p:nvPr>
        </p:nvSpPr>
        <p:spPr>
          <a:xfrm>
            <a:off x="3374679" y="3995300"/>
            <a:ext cx="2394600" cy="6132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3050" name="Google Shape;3050;p64"/>
          <p:cNvSpPr txBox="1"/>
          <p:nvPr>
            <p:ph idx="5" type="subTitle"/>
          </p:nvPr>
        </p:nvSpPr>
        <p:spPr>
          <a:xfrm>
            <a:off x="6034253" y="3584300"/>
            <a:ext cx="2394600" cy="4872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t>Susan Bones</a:t>
            </a:r>
            <a:endParaRPr/>
          </a:p>
        </p:txBody>
      </p:sp>
      <p:sp>
        <p:nvSpPr>
          <p:cNvPr id="3051" name="Google Shape;3051;p64"/>
          <p:cNvSpPr txBox="1"/>
          <p:nvPr>
            <p:ph idx="6" type="subTitle"/>
          </p:nvPr>
        </p:nvSpPr>
        <p:spPr>
          <a:xfrm>
            <a:off x="6034261" y="3995300"/>
            <a:ext cx="2394600" cy="6132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pic>
        <p:nvPicPr>
          <p:cNvPr id="3052" name="Google Shape;3052;p64"/>
          <p:cNvPicPr preferRelativeResize="0"/>
          <p:nvPr>
            <p:ph idx="2" type="pic"/>
          </p:nvPr>
        </p:nvPicPr>
        <p:blipFill rotWithShape="1">
          <a:blip r:embed="rId3">
            <a:alphaModFix/>
          </a:blip>
          <a:srcRect b="16601" l="18991" r="6325" t="8715"/>
          <a:stretch/>
        </p:blipFill>
        <p:spPr>
          <a:xfrm>
            <a:off x="791300" y="1329100"/>
            <a:ext cx="1401803" cy="2102801"/>
          </a:xfrm>
          <a:prstGeom prst="rect">
            <a:avLst/>
          </a:prstGeom>
          <a:noFill/>
          <a:ln>
            <a:noFill/>
          </a:ln>
        </p:spPr>
      </p:pic>
      <p:pic>
        <p:nvPicPr>
          <p:cNvPr id="3053" name="Google Shape;3053;p64"/>
          <p:cNvPicPr preferRelativeResize="0"/>
          <p:nvPr>
            <p:ph idx="3" type="pic"/>
          </p:nvPr>
        </p:nvPicPr>
        <p:blipFill rotWithShape="1">
          <a:blip r:embed="rId4">
            <a:alphaModFix/>
          </a:blip>
          <a:srcRect b="0" l="5159" r="0" t="5159"/>
          <a:stretch/>
        </p:blipFill>
        <p:spPr>
          <a:xfrm>
            <a:off x="3450875" y="1329100"/>
            <a:ext cx="1401803" cy="2102801"/>
          </a:xfrm>
          <a:prstGeom prst="rect">
            <a:avLst/>
          </a:prstGeom>
          <a:noFill/>
          <a:ln>
            <a:noFill/>
          </a:ln>
        </p:spPr>
      </p:pic>
      <p:pic>
        <p:nvPicPr>
          <p:cNvPr id="3054" name="Google Shape;3054;p64"/>
          <p:cNvPicPr preferRelativeResize="0"/>
          <p:nvPr>
            <p:ph idx="4" type="pic"/>
          </p:nvPr>
        </p:nvPicPr>
        <p:blipFill rotWithShape="1">
          <a:blip r:embed="rId5">
            <a:alphaModFix/>
          </a:blip>
          <a:srcRect b="0" l="12572" r="20765" t="0"/>
          <a:stretch/>
        </p:blipFill>
        <p:spPr>
          <a:xfrm>
            <a:off x="6110450" y="1329100"/>
            <a:ext cx="1401802" cy="2102801"/>
          </a:xfrm>
          <a:prstGeom prst="rect">
            <a:avLst/>
          </a:prstGeom>
          <a:noFill/>
          <a:ln>
            <a:noFill/>
          </a:ln>
        </p:spPr>
      </p:pic>
      <p:sp>
        <p:nvSpPr>
          <p:cNvPr id="3055" name="Google Shape;3055;p64"/>
          <p:cNvSpPr/>
          <p:nvPr/>
        </p:nvSpPr>
        <p:spPr>
          <a:xfrm>
            <a:off x="7390000" y="534999"/>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59" name="Shape 3059"/>
        <p:cNvGrpSpPr/>
        <p:nvPr/>
      </p:nvGrpSpPr>
      <p:grpSpPr>
        <a:xfrm>
          <a:off x="0" y="0"/>
          <a:ext cx="0" cy="0"/>
          <a:chOff x="0" y="0"/>
          <a:chExt cx="0" cy="0"/>
        </a:xfrm>
      </p:grpSpPr>
      <p:sp>
        <p:nvSpPr>
          <p:cNvPr id="3060" name="Google Shape;3060;p65"/>
          <p:cNvSpPr txBox="1"/>
          <p:nvPr>
            <p:ph type="title"/>
          </p:nvPr>
        </p:nvSpPr>
        <p:spPr>
          <a:xfrm>
            <a:off x="715100" y="535000"/>
            <a:ext cx="77139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Best time to visit Cádiz</a:t>
            </a:r>
            <a:endParaRPr/>
          </a:p>
        </p:txBody>
      </p:sp>
      <p:graphicFrame>
        <p:nvGraphicFramePr>
          <p:cNvPr id="3061" name="Google Shape;3061;p65"/>
          <p:cNvGraphicFramePr/>
          <p:nvPr/>
        </p:nvGraphicFramePr>
        <p:xfrm>
          <a:off x="713100" y="1346938"/>
          <a:ext cx="3000000" cy="3000000"/>
        </p:xfrm>
        <a:graphic>
          <a:graphicData uri="http://schemas.openxmlformats.org/drawingml/2006/table">
            <a:tbl>
              <a:tblPr>
                <a:noFill/>
                <a:tableStyleId>{FBBACE00-B87E-43D8-AB69-58CC3970F6EB}</a:tableStyleId>
              </a:tblPr>
              <a:tblGrid>
                <a:gridCol w="643125"/>
                <a:gridCol w="643125"/>
                <a:gridCol w="643125"/>
                <a:gridCol w="643125"/>
                <a:gridCol w="643125"/>
                <a:gridCol w="643125"/>
                <a:gridCol w="643125"/>
                <a:gridCol w="643125"/>
                <a:gridCol w="643125"/>
                <a:gridCol w="643125"/>
                <a:gridCol w="643125"/>
                <a:gridCol w="643125"/>
              </a:tblGrid>
              <a:tr h="540975">
                <a:tc>
                  <a:txBody>
                    <a:bodyPr/>
                    <a:lstStyle/>
                    <a:p>
                      <a:pPr indent="0" lvl="0" marL="0" rtl="0" algn="ctr">
                        <a:spcBef>
                          <a:spcPts val="0"/>
                        </a:spcBef>
                        <a:spcAft>
                          <a:spcPts val="0"/>
                        </a:spcAft>
                        <a:buNone/>
                      </a:pPr>
                      <a:r>
                        <a:rPr b="1" lang="en">
                          <a:solidFill>
                            <a:schemeClr val="dk1"/>
                          </a:solidFill>
                          <a:latin typeface="Libre Bodoni"/>
                          <a:ea typeface="Libre Bodoni"/>
                          <a:cs typeface="Libre Bodoni"/>
                          <a:sym typeface="Libre Bodoni"/>
                        </a:rPr>
                        <a:t>Jan</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Libre Bodoni"/>
                          <a:ea typeface="Libre Bodoni"/>
                          <a:cs typeface="Libre Bodoni"/>
                          <a:sym typeface="Libre Bodoni"/>
                        </a:rPr>
                        <a:t>Feb</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Libre Bodoni"/>
                          <a:ea typeface="Libre Bodoni"/>
                          <a:cs typeface="Libre Bodoni"/>
                          <a:sym typeface="Libre Bodoni"/>
                        </a:rPr>
                        <a:t>Mar</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Libre Bodoni"/>
                          <a:ea typeface="Libre Bodoni"/>
                          <a:cs typeface="Libre Bodoni"/>
                          <a:sym typeface="Libre Bodoni"/>
                        </a:rPr>
                        <a:t>Apr</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Libre Bodoni"/>
                          <a:ea typeface="Libre Bodoni"/>
                          <a:cs typeface="Libre Bodoni"/>
                          <a:sym typeface="Libre Bodoni"/>
                        </a:rPr>
                        <a:t>May</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Libre Bodoni"/>
                          <a:ea typeface="Libre Bodoni"/>
                          <a:cs typeface="Libre Bodoni"/>
                          <a:sym typeface="Libre Bodoni"/>
                        </a:rPr>
                        <a:t>Jun</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Libre Bodoni"/>
                          <a:ea typeface="Libre Bodoni"/>
                          <a:cs typeface="Libre Bodoni"/>
                          <a:sym typeface="Libre Bodoni"/>
                        </a:rPr>
                        <a:t>Jul</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Libre Bodoni"/>
                          <a:ea typeface="Libre Bodoni"/>
                          <a:cs typeface="Libre Bodoni"/>
                          <a:sym typeface="Libre Bodoni"/>
                        </a:rPr>
                        <a:t>Aug</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Libre Bodoni"/>
                          <a:ea typeface="Libre Bodoni"/>
                          <a:cs typeface="Libre Bodoni"/>
                          <a:sym typeface="Libre Bodoni"/>
                        </a:rPr>
                        <a:t>Sep</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Libre Bodoni"/>
                          <a:ea typeface="Libre Bodoni"/>
                          <a:cs typeface="Libre Bodoni"/>
                          <a:sym typeface="Libre Bodoni"/>
                        </a:rPr>
                        <a:t>Oct</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Libre Bodoni"/>
                          <a:ea typeface="Libre Bodoni"/>
                          <a:cs typeface="Libre Bodoni"/>
                          <a:sym typeface="Libre Bodoni"/>
                        </a:rPr>
                        <a:t>Nov</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1"/>
                          </a:solidFill>
                          <a:latin typeface="Libre Bodoni"/>
                          <a:ea typeface="Libre Bodoni"/>
                          <a:cs typeface="Libre Bodoni"/>
                          <a:sym typeface="Libre Bodoni"/>
                        </a:rPr>
                        <a:t>Dec</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40975">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40975">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40975">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a:solidFill>
                          <a:schemeClr val="dk1"/>
                        </a:solidFill>
                        <a:latin typeface="Libre Bodoni"/>
                        <a:ea typeface="Libre Bodoni"/>
                        <a:cs typeface="Libre Bodoni"/>
                        <a:sym typeface="Libre Bodoni"/>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3062" name="Google Shape;3062;p65"/>
          <p:cNvSpPr txBox="1"/>
          <p:nvPr/>
        </p:nvSpPr>
        <p:spPr>
          <a:xfrm>
            <a:off x="994425" y="3663250"/>
            <a:ext cx="2106000" cy="48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May / June</a:t>
            </a:r>
            <a:endParaRPr b="1" sz="2000">
              <a:solidFill>
                <a:schemeClr val="dk1"/>
              </a:solidFill>
              <a:latin typeface="Libre Bodoni"/>
              <a:ea typeface="Libre Bodoni"/>
              <a:cs typeface="Libre Bodoni"/>
              <a:sym typeface="Libre Bodoni"/>
            </a:endParaRPr>
          </a:p>
        </p:txBody>
      </p:sp>
      <p:sp>
        <p:nvSpPr>
          <p:cNvPr id="3063" name="Google Shape;3063;p65"/>
          <p:cNvSpPr txBox="1"/>
          <p:nvPr/>
        </p:nvSpPr>
        <p:spPr>
          <a:xfrm>
            <a:off x="994425" y="4074250"/>
            <a:ext cx="2106000" cy="39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Spring</a:t>
            </a:r>
            <a:endParaRPr>
              <a:solidFill>
                <a:schemeClr val="dk1"/>
              </a:solidFill>
              <a:latin typeface="Albert Sans"/>
              <a:ea typeface="Albert Sans"/>
              <a:cs typeface="Albert Sans"/>
              <a:sym typeface="Albert Sans"/>
            </a:endParaRPr>
          </a:p>
        </p:txBody>
      </p:sp>
      <p:sp>
        <p:nvSpPr>
          <p:cNvPr id="3064" name="Google Shape;3064;p65"/>
          <p:cNvSpPr/>
          <p:nvPr/>
        </p:nvSpPr>
        <p:spPr>
          <a:xfrm>
            <a:off x="715095" y="3843422"/>
            <a:ext cx="126900" cy="126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5"/>
          <p:cNvSpPr txBox="1"/>
          <p:nvPr/>
        </p:nvSpPr>
        <p:spPr>
          <a:xfrm>
            <a:off x="3658713" y="3663250"/>
            <a:ext cx="2106000" cy="48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Sep / Oct</a:t>
            </a:r>
            <a:endParaRPr b="1" sz="2000">
              <a:solidFill>
                <a:schemeClr val="dk1"/>
              </a:solidFill>
              <a:latin typeface="Libre Bodoni"/>
              <a:ea typeface="Libre Bodoni"/>
              <a:cs typeface="Libre Bodoni"/>
              <a:sym typeface="Libre Bodoni"/>
            </a:endParaRPr>
          </a:p>
        </p:txBody>
      </p:sp>
      <p:sp>
        <p:nvSpPr>
          <p:cNvPr id="3066" name="Google Shape;3066;p65"/>
          <p:cNvSpPr txBox="1"/>
          <p:nvPr/>
        </p:nvSpPr>
        <p:spPr>
          <a:xfrm>
            <a:off x="3658713" y="4074250"/>
            <a:ext cx="2106000" cy="39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The end of the summer</a:t>
            </a:r>
            <a:endParaRPr>
              <a:solidFill>
                <a:schemeClr val="dk1"/>
              </a:solidFill>
              <a:latin typeface="Albert Sans"/>
              <a:ea typeface="Albert Sans"/>
              <a:cs typeface="Albert Sans"/>
              <a:sym typeface="Albert Sans"/>
            </a:endParaRPr>
          </a:p>
        </p:txBody>
      </p:sp>
      <p:sp>
        <p:nvSpPr>
          <p:cNvPr id="3067" name="Google Shape;3067;p65"/>
          <p:cNvSpPr/>
          <p:nvPr/>
        </p:nvSpPr>
        <p:spPr>
          <a:xfrm>
            <a:off x="3379383" y="3843422"/>
            <a:ext cx="126900" cy="1269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5"/>
          <p:cNvSpPr txBox="1"/>
          <p:nvPr/>
        </p:nvSpPr>
        <p:spPr>
          <a:xfrm>
            <a:off x="6323013" y="3663250"/>
            <a:ext cx="2106000" cy="48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Libre Bodoni"/>
                <a:ea typeface="Libre Bodoni"/>
                <a:cs typeface="Libre Bodoni"/>
                <a:sym typeface="Libre Bodoni"/>
              </a:rPr>
              <a:t>Jun / Sep</a:t>
            </a:r>
            <a:endParaRPr b="1" sz="2000">
              <a:solidFill>
                <a:schemeClr val="dk1"/>
              </a:solidFill>
              <a:latin typeface="Libre Bodoni"/>
              <a:ea typeface="Libre Bodoni"/>
              <a:cs typeface="Libre Bodoni"/>
              <a:sym typeface="Libre Bodoni"/>
            </a:endParaRPr>
          </a:p>
        </p:txBody>
      </p:sp>
      <p:sp>
        <p:nvSpPr>
          <p:cNvPr id="3069" name="Google Shape;3069;p65"/>
          <p:cNvSpPr txBox="1"/>
          <p:nvPr/>
        </p:nvSpPr>
        <p:spPr>
          <a:xfrm>
            <a:off x="6323013" y="4074250"/>
            <a:ext cx="2106000" cy="39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The best months</a:t>
            </a:r>
            <a:endParaRPr>
              <a:solidFill>
                <a:schemeClr val="dk1"/>
              </a:solidFill>
              <a:latin typeface="Albert Sans"/>
              <a:ea typeface="Albert Sans"/>
              <a:cs typeface="Albert Sans"/>
              <a:sym typeface="Albert Sans"/>
            </a:endParaRPr>
          </a:p>
        </p:txBody>
      </p:sp>
      <p:sp>
        <p:nvSpPr>
          <p:cNvPr id="3070" name="Google Shape;3070;p65"/>
          <p:cNvSpPr/>
          <p:nvPr/>
        </p:nvSpPr>
        <p:spPr>
          <a:xfrm>
            <a:off x="6043683" y="3843422"/>
            <a:ext cx="126900" cy="126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4" name="Shape 3074"/>
        <p:cNvGrpSpPr/>
        <p:nvPr/>
      </p:nvGrpSpPr>
      <p:grpSpPr>
        <a:xfrm>
          <a:off x="0" y="0"/>
          <a:ext cx="0" cy="0"/>
          <a:chOff x="0" y="0"/>
          <a:chExt cx="0" cy="0"/>
        </a:xfrm>
      </p:grpSpPr>
      <p:sp>
        <p:nvSpPr>
          <p:cNvPr id="3075" name="Google Shape;3075;p66"/>
          <p:cNvSpPr txBox="1"/>
          <p:nvPr/>
        </p:nvSpPr>
        <p:spPr>
          <a:xfrm>
            <a:off x="1228500" y="2642600"/>
            <a:ext cx="1500300" cy="102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Earth is the beautiful planet on which humans live</a:t>
            </a:r>
            <a:endParaRPr>
              <a:solidFill>
                <a:schemeClr val="dk1"/>
              </a:solidFill>
              <a:latin typeface="Albert Sans"/>
              <a:ea typeface="Albert Sans"/>
              <a:cs typeface="Albert Sans"/>
              <a:sym typeface="Albert Sans"/>
            </a:endParaRPr>
          </a:p>
        </p:txBody>
      </p:sp>
      <p:sp>
        <p:nvSpPr>
          <p:cNvPr id="3076" name="Google Shape;3076;p66"/>
          <p:cNvSpPr txBox="1"/>
          <p:nvPr/>
        </p:nvSpPr>
        <p:spPr>
          <a:xfrm>
            <a:off x="2957400" y="2642600"/>
            <a:ext cx="1500300" cy="102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Venus is extremely hot, even more than Mercury</a:t>
            </a:r>
            <a:endParaRPr>
              <a:solidFill>
                <a:schemeClr val="dk1"/>
              </a:solidFill>
              <a:latin typeface="Albert Sans"/>
              <a:ea typeface="Albert Sans"/>
              <a:cs typeface="Albert Sans"/>
              <a:sym typeface="Albert Sans"/>
            </a:endParaRPr>
          </a:p>
        </p:txBody>
      </p:sp>
      <p:sp>
        <p:nvSpPr>
          <p:cNvPr id="3077" name="Google Shape;3077;p66"/>
          <p:cNvSpPr txBox="1"/>
          <p:nvPr/>
        </p:nvSpPr>
        <p:spPr>
          <a:xfrm>
            <a:off x="4686300" y="2642600"/>
            <a:ext cx="1500300" cy="102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Despite being red, Mars is actually a very cold place</a:t>
            </a:r>
            <a:endParaRPr>
              <a:solidFill>
                <a:schemeClr val="dk1"/>
              </a:solidFill>
              <a:latin typeface="Albert Sans"/>
              <a:ea typeface="Albert Sans"/>
              <a:cs typeface="Albert Sans"/>
              <a:sym typeface="Albert Sans"/>
            </a:endParaRPr>
          </a:p>
        </p:txBody>
      </p:sp>
      <p:sp>
        <p:nvSpPr>
          <p:cNvPr id="3078" name="Google Shape;3078;p66"/>
          <p:cNvSpPr txBox="1"/>
          <p:nvPr/>
        </p:nvSpPr>
        <p:spPr>
          <a:xfrm>
            <a:off x="6415200" y="2642600"/>
            <a:ext cx="1500300" cy="1026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Saturn has around eighty moons, more than Jupiter</a:t>
            </a:r>
            <a:endParaRPr>
              <a:solidFill>
                <a:schemeClr val="dk1"/>
              </a:solidFill>
              <a:latin typeface="Albert Sans"/>
              <a:ea typeface="Albert Sans"/>
              <a:cs typeface="Albert Sans"/>
              <a:sym typeface="Albert Sans"/>
            </a:endParaRPr>
          </a:p>
        </p:txBody>
      </p:sp>
      <p:sp>
        <p:nvSpPr>
          <p:cNvPr id="3079" name="Google Shape;3079;p66"/>
          <p:cNvSpPr txBox="1"/>
          <p:nvPr>
            <p:ph type="title"/>
          </p:nvPr>
        </p:nvSpPr>
        <p:spPr>
          <a:xfrm>
            <a:off x="715100" y="535000"/>
            <a:ext cx="77139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Recap of the main attractions</a:t>
            </a:r>
            <a:endParaRPr/>
          </a:p>
        </p:txBody>
      </p:sp>
      <p:sp>
        <p:nvSpPr>
          <p:cNvPr id="3080" name="Google Shape;3080;p66"/>
          <p:cNvSpPr/>
          <p:nvPr/>
        </p:nvSpPr>
        <p:spPr>
          <a:xfrm>
            <a:off x="789225" y="4320200"/>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6"/>
          <p:cNvSpPr/>
          <p:nvPr/>
        </p:nvSpPr>
        <p:spPr>
          <a:xfrm>
            <a:off x="1915195" y="3974297"/>
            <a:ext cx="126900" cy="12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6"/>
          <p:cNvSpPr/>
          <p:nvPr/>
        </p:nvSpPr>
        <p:spPr>
          <a:xfrm>
            <a:off x="3644095" y="3974297"/>
            <a:ext cx="126900" cy="12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6"/>
          <p:cNvSpPr/>
          <p:nvPr/>
        </p:nvSpPr>
        <p:spPr>
          <a:xfrm>
            <a:off x="5372995" y="3974297"/>
            <a:ext cx="126900" cy="12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6"/>
          <p:cNvSpPr/>
          <p:nvPr/>
        </p:nvSpPr>
        <p:spPr>
          <a:xfrm>
            <a:off x="7101895" y="3974297"/>
            <a:ext cx="126900" cy="12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85" name="Google Shape;3085;p66"/>
          <p:cNvCxnSpPr>
            <a:stCxn id="3081" idx="6"/>
            <a:endCxn id="3082" idx="2"/>
          </p:cNvCxnSpPr>
          <p:nvPr/>
        </p:nvCxnSpPr>
        <p:spPr>
          <a:xfrm>
            <a:off x="2042095" y="4037747"/>
            <a:ext cx="1602000" cy="0"/>
          </a:xfrm>
          <a:prstGeom prst="straightConnector1">
            <a:avLst/>
          </a:prstGeom>
          <a:noFill/>
          <a:ln cap="flat" cmpd="sng" w="9525">
            <a:solidFill>
              <a:schemeClr val="dk1"/>
            </a:solidFill>
            <a:prstDash val="dash"/>
            <a:round/>
            <a:headEnd len="med" w="med" type="none"/>
            <a:tailEnd len="med" w="med" type="none"/>
          </a:ln>
        </p:spPr>
      </p:cxnSp>
      <p:cxnSp>
        <p:nvCxnSpPr>
          <p:cNvPr id="3086" name="Google Shape;3086;p66"/>
          <p:cNvCxnSpPr>
            <a:stCxn id="3082" idx="6"/>
            <a:endCxn id="3083" idx="2"/>
          </p:cNvCxnSpPr>
          <p:nvPr/>
        </p:nvCxnSpPr>
        <p:spPr>
          <a:xfrm>
            <a:off x="3770995" y="4037747"/>
            <a:ext cx="1602000" cy="0"/>
          </a:xfrm>
          <a:prstGeom prst="straightConnector1">
            <a:avLst/>
          </a:prstGeom>
          <a:noFill/>
          <a:ln cap="flat" cmpd="sng" w="9525">
            <a:solidFill>
              <a:schemeClr val="dk1"/>
            </a:solidFill>
            <a:prstDash val="dash"/>
            <a:round/>
            <a:headEnd len="med" w="med" type="none"/>
            <a:tailEnd len="med" w="med" type="none"/>
          </a:ln>
        </p:spPr>
      </p:cxnSp>
      <p:cxnSp>
        <p:nvCxnSpPr>
          <p:cNvPr id="3087" name="Google Shape;3087;p66"/>
          <p:cNvCxnSpPr>
            <a:stCxn id="3083" idx="6"/>
            <a:endCxn id="3084" idx="2"/>
          </p:cNvCxnSpPr>
          <p:nvPr/>
        </p:nvCxnSpPr>
        <p:spPr>
          <a:xfrm>
            <a:off x="5499895" y="4037747"/>
            <a:ext cx="1602000" cy="0"/>
          </a:xfrm>
          <a:prstGeom prst="straightConnector1">
            <a:avLst/>
          </a:prstGeom>
          <a:noFill/>
          <a:ln cap="flat" cmpd="sng" w="9525">
            <a:solidFill>
              <a:schemeClr val="dk1"/>
            </a:solidFill>
            <a:prstDash val="dash"/>
            <a:round/>
            <a:headEnd len="med" w="med" type="none"/>
            <a:tailEnd len="med" w="med" type="none"/>
          </a:ln>
        </p:spPr>
      </p:cxnSp>
      <p:sp>
        <p:nvSpPr>
          <p:cNvPr id="3088" name="Google Shape;3088;p66"/>
          <p:cNvSpPr/>
          <p:nvPr/>
        </p:nvSpPr>
        <p:spPr>
          <a:xfrm>
            <a:off x="1542300" y="1465100"/>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01</a:t>
            </a:r>
            <a:endParaRPr b="1" sz="2000">
              <a:solidFill>
                <a:schemeClr val="dk1"/>
              </a:solidFill>
              <a:latin typeface="Libre Bodoni"/>
              <a:ea typeface="Libre Bodoni"/>
              <a:cs typeface="Libre Bodoni"/>
              <a:sym typeface="Libre Bodoni"/>
            </a:endParaRPr>
          </a:p>
        </p:txBody>
      </p:sp>
      <p:sp>
        <p:nvSpPr>
          <p:cNvPr id="3089" name="Google Shape;3089;p66"/>
          <p:cNvSpPr/>
          <p:nvPr/>
        </p:nvSpPr>
        <p:spPr>
          <a:xfrm>
            <a:off x="3271200" y="1465100"/>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02</a:t>
            </a:r>
            <a:endParaRPr b="1" sz="2000">
              <a:solidFill>
                <a:schemeClr val="dk1"/>
              </a:solidFill>
              <a:latin typeface="Libre Bodoni"/>
              <a:ea typeface="Libre Bodoni"/>
              <a:cs typeface="Libre Bodoni"/>
              <a:sym typeface="Libre Bodoni"/>
            </a:endParaRPr>
          </a:p>
        </p:txBody>
      </p:sp>
      <p:sp>
        <p:nvSpPr>
          <p:cNvPr id="3090" name="Google Shape;3090;p66"/>
          <p:cNvSpPr/>
          <p:nvPr/>
        </p:nvSpPr>
        <p:spPr>
          <a:xfrm>
            <a:off x="5000100" y="1465100"/>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03</a:t>
            </a:r>
            <a:endParaRPr b="1" sz="2000">
              <a:solidFill>
                <a:schemeClr val="dk1"/>
              </a:solidFill>
              <a:latin typeface="Libre Bodoni"/>
              <a:ea typeface="Libre Bodoni"/>
              <a:cs typeface="Libre Bodoni"/>
              <a:sym typeface="Libre Bodoni"/>
            </a:endParaRPr>
          </a:p>
        </p:txBody>
      </p:sp>
      <p:sp>
        <p:nvSpPr>
          <p:cNvPr id="3091" name="Google Shape;3091;p66"/>
          <p:cNvSpPr/>
          <p:nvPr/>
        </p:nvSpPr>
        <p:spPr>
          <a:xfrm>
            <a:off x="6729000" y="1465100"/>
            <a:ext cx="872700" cy="872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ibre Bodoni"/>
                <a:ea typeface="Libre Bodoni"/>
                <a:cs typeface="Libre Bodoni"/>
                <a:sym typeface="Libre Bodoni"/>
              </a:rPr>
              <a:t>04</a:t>
            </a:r>
            <a:endParaRPr b="1" sz="2000">
              <a:solidFill>
                <a:schemeClr val="dk1"/>
              </a:solidFill>
              <a:latin typeface="Libre Bodoni"/>
              <a:ea typeface="Libre Bodoni"/>
              <a:cs typeface="Libre Bodoni"/>
              <a:sym typeface="Libre Bodoni"/>
            </a:endParaRPr>
          </a:p>
        </p:txBody>
      </p:sp>
      <p:cxnSp>
        <p:nvCxnSpPr>
          <p:cNvPr id="3092" name="Google Shape;3092;p66"/>
          <p:cNvCxnSpPr>
            <a:stCxn id="3088" idx="4"/>
            <a:endCxn id="3075" idx="0"/>
          </p:cNvCxnSpPr>
          <p:nvPr/>
        </p:nvCxnSpPr>
        <p:spPr>
          <a:xfrm>
            <a:off x="1978650" y="2337800"/>
            <a:ext cx="0" cy="304800"/>
          </a:xfrm>
          <a:prstGeom prst="straightConnector1">
            <a:avLst/>
          </a:prstGeom>
          <a:noFill/>
          <a:ln cap="flat" cmpd="sng" w="9525">
            <a:solidFill>
              <a:schemeClr val="dk1"/>
            </a:solidFill>
            <a:prstDash val="solid"/>
            <a:round/>
            <a:headEnd len="med" w="med" type="none"/>
            <a:tailEnd len="med" w="med" type="none"/>
          </a:ln>
        </p:spPr>
      </p:cxnSp>
      <p:cxnSp>
        <p:nvCxnSpPr>
          <p:cNvPr id="3093" name="Google Shape;3093;p66"/>
          <p:cNvCxnSpPr>
            <a:stCxn id="3089" idx="4"/>
            <a:endCxn id="3076" idx="0"/>
          </p:cNvCxnSpPr>
          <p:nvPr/>
        </p:nvCxnSpPr>
        <p:spPr>
          <a:xfrm>
            <a:off x="3707550" y="2337800"/>
            <a:ext cx="0" cy="304800"/>
          </a:xfrm>
          <a:prstGeom prst="straightConnector1">
            <a:avLst/>
          </a:prstGeom>
          <a:noFill/>
          <a:ln cap="flat" cmpd="sng" w="9525">
            <a:solidFill>
              <a:schemeClr val="dk1"/>
            </a:solidFill>
            <a:prstDash val="solid"/>
            <a:round/>
            <a:headEnd len="med" w="med" type="none"/>
            <a:tailEnd len="med" w="med" type="none"/>
          </a:ln>
        </p:spPr>
      </p:cxnSp>
      <p:cxnSp>
        <p:nvCxnSpPr>
          <p:cNvPr id="3094" name="Google Shape;3094;p66"/>
          <p:cNvCxnSpPr>
            <a:stCxn id="3090" idx="4"/>
            <a:endCxn id="3077" idx="0"/>
          </p:cNvCxnSpPr>
          <p:nvPr/>
        </p:nvCxnSpPr>
        <p:spPr>
          <a:xfrm>
            <a:off x="5436450" y="2337800"/>
            <a:ext cx="0" cy="304800"/>
          </a:xfrm>
          <a:prstGeom prst="straightConnector1">
            <a:avLst/>
          </a:prstGeom>
          <a:noFill/>
          <a:ln cap="flat" cmpd="sng" w="9525">
            <a:solidFill>
              <a:schemeClr val="dk1"/>
            </a:solidFill>
            <a:prstDash val="solid"/>
            <a:round/>
            <a:headEnd len="med" w="med" type="none"/>
            <a:tailEnd len="med" w="med" type="none"/>
          </a:ln>
        </p:spPr>
      </p:cxnSp>
      <p:cxnSp>
        <p:nvCxnSpPr>
          <p:cNvPr id="3095" name="Google Shape;3095;p66"/>
          <p:cNvCxnSpPr>
            <a:stCxn id="3078" idx="0"/>
            <a:endCxn id="3091" idx="4"/>
          </p:cNvCxnSpPr>
          <p:nvPr/>
        </p:nvCxnSpPr>
        <p:spPr>
          <a:xfrm rot="10800000">
            <a:off x="7165350" y="2337800"/>
            <a:ext cx="0" cy="3048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99" name="Shape 3099"/>
        <p:cNvGrpSpPr/>
        <p:nvPr/>
      </p:nvGrpSpPr>
      <p:grpSpPr>
        <a:xfrm>
          <a:off x="0" y="0"/>
          <a:ext cx="0" cy="0"/>
          <a:chOff x="0" y="0"/>
          <a:chExt cx="0" cy="0"/>
        </a:xfrm>
      </p:grpSpPr>
      <p:sp>
        <p:nvSpPr>
          <p:cNvPr id="3100" name="Google Shape;3100;p67"/>
          <p:cNvSpPr txBox="1"/>
          <p:nvPr>
            <p:ph type="title"/>
          </p:nvPr>
        </p:nvSpPr>
        <p:spPr>
          <a:xfrm>
            <a:off x="715100" y="535000"/>
            <a:ext cx="7713900" cy="64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Useful websites and resources</a:t>
            </a:r>
            <a:endParaRPr/>
          </a:p>
        </p:txBody>
      </p:sp>
      <p:sp>
        <p:nvSpPr>
          <p:cNvPr id="3101" name="Google Shape;3101;p67"/>
          <p:cNvSpPr txBox="1"/>
          <p:nvPr>
            <p:ph idx="1" type="subTitle"/>
          </p:nvPr>
        </p:nvSpPr>
        <p:spPr>
          <a:xfrm>
            <a:off x="715100" y="1662400"/>
            <a:ext cx="3006600" cy="23568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None/>
            </a:pPr>
            <a:r>
              <a:rPr b="1" lang="en"/>
              <a:t>www.slidesgo.com</a:t>
            </a:r>
            <a:endParaRPr b="1"/>
          </a:p>
          <a:p>
            <a:pPr indent="0" lvl="0" marL="457200" rtl="0" algn="l">
              <a:spcBef>
                <a:spcPts val="0"/>
              </a:spcBef>
              <a:spcAft>
                <a:spcPts val="0"/>
              </a:spcAft>
              <a:buNone/>
            </a:pPr>
            <a:r>
              <a:rPr lang="en"/>
              <a:t>Venus has a beautiful name, but also high temperatures</a:t>
            </a:r>
            <a:endParaRPr/>
          </a:p>
          <a:p>
            <a:pPr indent="-317500" lvl="0" marL="457200" rtl="0" algn="l">
              <a:spcBef>
                <a:spcPts val="1000"/>
              </a:spcBef>
              <a:spcAft>
                <a:spcPts val="0"/>
              </a:spcAft>
              <a:buSzPts val="1400"/>
              <a:buNone/>
            </a:pPr>
            <a:r>
              <a:rPr b="1" lang="en"/>
              <a:t>www.slidesgo.com</a:t>
            </a:r>
            <a:endParaRPr b="1"/>
          </a:p>
          <a:p>
            <a:pPr indent="0" lvl="0" marL="457200" rtl="0" algn="l">
              <a:spcBef>
                <a:spcPts val="0"/>
              </a:spcBef>
              <a:spcAft>
                <a:spcPts val="0"/>
              </a:spcAft>
              <a:buNone/>
            </a:pPr>
            <a:r>
              <a:rPr lang="en"/>
              <a:t>Earth is the third planet from the Sun and has life</a:t>
            </a:r>
            <a:endParaRPr/>
          </a:p>
          <a:p>
            <a:pPr indent="-317500" lvl="0" marL="457200" rtl="0" algn="l">
              <a:spcBef>
                <a:spcPts val="1000"/>
              </a:spcBef>
              <a:spcAft>
                <a:spcPts val="0"/>
              </a:spcAft>
              <a:buSzPts val="1400"/>
              <a:buNone/>
            </a:pPr>
            <a:r>
              <a:rPr b="1" lang="en"/>
              <a:t>www.slidesgo.com</a:t>
            </a:r>
            <a:endParaRPr b="1"/>
          </a:p>
          <a:p>
            <a:pPr indent="0" lvl="0" marL="457200" rtl="0" algn="l">
              <a:spcBef>
                <a:spcPts val="0"/>
              </a:spcBef>
              <a:spcAft>
                <a:spcPts val="1000"/>
              </a:spcAft>
              <a:buNone/>
            </a:pPr>
            <a:r>
              <a:rPr lang="en"/>
              <a:t>Despite being red, Mars is actually a very cold place</a:t>
            </a:r>
            <a:endParaRPr/>
          </a:p>
        </p:txBody>
      </p:sp>
      <p:sp>
        <p:nvSpPr>
          <p:cNvPr id="3102" name="Google Shape;3102;p67"/>
          <p:cNvSpPr txBox="1"/>
          <p:nvPr>
            <p:ph idx="2" type="subTitle"/>
          </p:nvPr>
        </p:nvSpPr>
        <p:spPr>
          <a:xfrm>
            <a:off x="4026500" y="1662400"/>
            <a:ext cx="3006600" cy="23568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Clr>
                <a:schemeClr val="dk1"/>
              </a:buClr>
              <a:buSzPts val="1400"/>
              <a:buFont typeface="Albert Sans"/>
              <a:buNone/>
            </a:pPr>
            <a:r>
              <a:rPr b="1" lang="en"/>
              <a:t>www.slidesgo.com</a:t>
            </a:r>
            <a:endParaRPr b="1"/>
          </a:p>
          <a:p>
            <a:pPr indent="0" lvl="0" marL="457200" rtl="0" algn="l">
              <a:spcBef>
                <a:spcPts val="0"/>
              </a:spcBef>
              <a:spcAft>
                <a:spcPts val="0"/>
              </a:spcAft>
              <a:buNone/>
            </a:pPr>
            <a:r>
              <a:rPr lang="en"/>
              <a:t>Jupiter is a gas giant and has around eighty moons</a:t>
            </a:r>
            <a:endParaRPr/>
          </a:p>
          <a:p>
            <a:pPr indent="-317500" lvl="0" marL="457200" rtl="0" algn="l">
              <a:spcBef>
                <a:spcPts val="1000"/>
              </a:spcBef>
              <a:spcAft>
                <a:spcPts val="0"/>
              </a:spcAft>
              <a:buClr>
                <a:schemeClr val="dk1"/>
              </a:buClr>
              <a:buSzPts val="1400"/>
              <a:buFont typeface="Albert Sans"/>
              <a:buNone/>
            </a:pPr>
            <a:r>
              <a:rPr b="1" lang="en"/>
              <a:t>www.slidesgo.com</a:t>
            </a:r>
            <a:endParaRPr b="1"/>
          </a:p>
          <a:p>
            <a:pPr indent="0" lvl="0" marL="457200" rtl="0" algn="l">
              <a:spcBef>
                <a:spcPts val="0"/>
              </a:spcBef>
              <a:spcAft>
                <a:spcPts val="0"/>
              </a:spcAft>
              <a:buNone/>
            </a:pPr>
            <a:r>
              <a:rPr lang="en"/>
              <a:t>Saturn is the second-largest planet in the Solar System</a:t>
            </a:r>
            <a:endParaRPr/>
          </a:p>
          <a:p>
            <a:pPr indent="-317500" lvl="0" marL="457200" rtl="0" algn="l">
              <a:spcBef>
                <a:spcPts val="1000"/>
              </a:spcBef>
              <a:spcAft>
                <a:spcPts val="0"/>
              </a:spcAft>
              <a:buClr>
                <a:schemeClr val="dk1"/>
              </a:buClr>
              <a:buSzPts val="1400"/>
              <a:buFont typeface="Albert Sans"/>
              <a:buNone/>
            </a:pPr>
            <a:r>
              <a:rPr b="1" lang="en"/>
              <a:t>www.slidesgo.com</a:t>
            </a:r>
            <a:endParaRPr b="1"/>
          </a:p>
          <a:p>
            <a:pPr indent="0" lvl="0" marL="457200" rtl="0" algn="l">
              <a:spcBef>
                <a:spcPts val="0"/>
              </a:spcBef>
              <a:spcAft>
                <a:spcPts val="1000"/>
              </a:spcAft>
              <a:buNone/>
            </a:pPr>
            <a:r>
              <a:rPr lang="en"/>
              <a:t>Neptune is the farthest planet from the Sun</a:t>
            </a:r>
            <a:endParaRPr/>
          </a:p>
        </p:txBody>
      </p:sp>
      <p:sp>
        <p:nvSpPr>
          <p:cNvPr id="3103" name="Google Shape;3103;p67"/>
          <p:cNvSpPr/>
          <p:nvPr/>
        </p:nvSpPr>
        <p:spPr>
          <a:xfrm>
            <a:off x="6857375" y="534999"/>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4" name="Google Shape;3104;p67"/>
          <p:cNvGrpSpPr/>
          <p:nvPr/>
        </p:nvGrpSpPr>
        <p:grpSpPr>
          <a:xfrm>
            <a:off x="7934910" y="3258669"/>
            <a:ext cx="1209091" cy="1884839"/>
            <a:chOff x="9555263" y="3630600"/>
            <a:chExt cx="759050" cy="1183275"/>
          </a:xfrm>
        </p:grpSpPr>
        <p:sp>
          <p:nvSpPr>
            <p:cNvPr id="3105" name="Google Shape;3105;p67"/>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7"/>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7"/>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7"/>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7"/>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7"/>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7"/>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7"/>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7"/>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7"/>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7"/>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7"/>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7"/>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7"/>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7"/>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0" name="Google Shape;3120;p67"/>
          <p:cNvSpPr/>
          <p:nvPr/>
        </p:nvSpPr>
        <p:spPr>
          <a:xfrm flipH="1">
            <a:off x="7547583" y="1995163"/>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4" name="Shape 3124"/>
        <p:cNvGrpSpPr/>
        <p:nvPr/>
      </p:nvGrpSpPr>
      <p:grpSpPr>
        <a:xfrm>
          <a:off x="0" y="0"/>
          <a:ext cx="0" cy="0"/>
          <a:chOff x="0" y="0"/>
          <a:chExt cx="0" cy="0"/>
        </a:xfrm>
      </p:grpSpPr>
      <p:sp>
        <p:nvSpPr>
          <p:cNvPr id="3125" name="Google Shape;3125;p68"/>
          <p:cNvSpPr txBox="1"/>
          <p:nvPr>
            <p:ph type="title"/>
          </p:nvPr>
        </p:nvSpPr>
        <p:spPr>
          <a:xfrm>
            <a:off x="715100" y="535000"/>
            <a:ext cx="77139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Final tips and recommendations</a:t>
            </a:r>
            <a:endParaRPr/>
          </a:p>
        </p:txBody>
      </p:sp>
      <p:sp>
        <p:nvSpPr>
          <p:cNvPr id="3126" name="Google Shape;3126;p68"/>
          <p:cNvSpPr txBox="1"/>
          <p:nvPr/>
        </p:nvSpPr>
        <p:spPr>
          <a:xfrm>
            <a:off x="959050" y="1527975"/>
            <a:ext cx="20601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Mercury is the closest planet to the Sun</a:t>
            </a:r>
            <a:endParaRPr>
              <a:solidFill>
                <a:schemeClr val="dk1"/>
              </a:solidFill>
              <a:latin typeface="Albert Sans"/>
              <a:ea typeface="Albert Sans"/>
              <a:cs typeface="Albert Sans"/>
              <a:sym typeface="Albert Sans"/>
            </a:endParaRPr>
          </a:p>
        </p:txBody>
      </p:sp>
      <p:sp>
        <p:nvSpPr>
          <p:cNvPr id="3127" name="Google Shape;3127;p68"/>
          <p:cNvSpPr txBox="1"/>
          <p:nvPr/>
        </p:nvSpPr>
        <p:spPr>
          <a:xfrm>
            <a:off x="959050" y="2552475"/>
            <a:ext cx="20601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3128" name="Google Shape;3128;p68"/>
          <p:cNvSpPr txBox="1"/>
          <p:nvPr/>
        </p:nvSpPr>
        <p:spPr>
          <a:xfrm>
            <a:off x="3663952" y="1527975"/>
            <a:ext cx="20601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Despite being red, Mars is very cold</a:t>
            </a:r>
            <a:endParaRPr>
              <a:solidFill>
                <a:schemeClr val="dk1"/>
              </a:solidFill>
              <a:latin typeface="Albert Sans"/>
              <a:ea typeface="Albert Sans"/>
              <a:cs typeface="Albert Sans"/>
              <a:sym typeface="Albert Sans"/>
            </a:endParaRPr>
          </a:p>
        </p:txBody>
      </p:sp>
      <p:sp>
        <p:nvSpPr>
          <p:cNvPr id="3129" name="Google Shape;3129;p68"/>
          <p:cNvSpPr txBox="1"/>
          <p:nvPr/>
        </p:nvSpPr>
        <p:spPr>
          <a:xfrm>
            <a:off x="3663952" y="2552475"/>
            <a:ext cx="20601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Jupiter is the biggest planet of them all</a:t>
            </a:r>
            <a:endParaRPr>
              <a:solidFill>
                <a:schemeClr val="dk1"/>
              </a:solidFill>
              <a:latin typeface="Albert Sans"/>
              <a:ea typeface="Albert Sans"/>
              <a:cs typeface="Albert Sans"/>
              <a:sym typeface="Albert Sans"/>
            </a:endParaRPr>
          </a:p>
        </p:txBody>
      </p:sp>
      <p:sp>
        <p:nvSpPr>
          <p:cNvPr id="3130" name="Google Shape;3130;p68"/>
          <p:cNvSpPr txBox="1"/>
          <p:nvPr/>
        </p:nvSpPr>
        <p:spPr>
          <a:xfrm>
            <a:off x="959050" y="3576975"/>
            <a:ext cx="20601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Saturn is a gas giant and has several rings</a:t>
            </a:r>
            <a:endParaRPr>
              <a:solidFill>
                <a:schemeClr val="dk1"/>
              </a:solidFill>
              <a:latin typeface="Albert Sans"/>
              <a:ea typeface="Albert Sans"/>
              <a:cs typeface="Albert Sans"/>
              <a:sym typeface="Albert Sans"/>
            </a:endParaRPr>
          </a:p>
        </p:txBody>
      </p:sp>
      <p:sp>
        <p:nvSpPr>
          <p:cNvPr id="3131" name="Google Shape;3131;p68"/>
          <p:cNvSpPr txBox="1"/>
          <p:nvPr/>
        </p:nvSpPr>
        <p:spPr>
          <a:xfrm>
            <a:off x="3663952" y="3576975"/>
            <a:ext cx="20601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Neptune is very far away from the Sun</a:t>
            </a:r>
            <a:endParaRPr>
              <a:solidFill>
                <a:schemeClr val="dk1"/>
              </a:solidFill>
              <a:latin typeface="Albert Sans"/>
              <a:ea typeface="Albert Sans"/>
              <a:cs typeface="Albert Sans"/>
              <a:sym typeface="Albert Sans"/>
            </a:endParaRPr>
          </a:p>
        </p:txBody>
      </p:sp>
      <p:sp>
        <p:nvSpPr>
          <p:cNvPr id="3132" name="Google Shape;3132;p68"/>
          <p:cNvSpPr txBox="1"/>
          <p:nvPr/>
        </p:nvSpPr>
        <p:spPr>
          <a:xfrm>
            <a:off x="6368850" y="1527975"/>
            <a:ext cx="20601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Earth is the only planet known to harbor life</a:t>
            </a:r>
            <a:endParaRPr>
              <a:solidFill>
                <a:schemeClr val="dk1"/>
              </a:solidFill>
              <a:latin typeface="Albert Sans"/>
              <a:ea typeface="Albert Sans"/>
              <a:cs typeface="Albert Sans"/>
              <a:sym typeface="Albert Sans"/>
            </a:endParaRPr>
          </a:p>
        </p:txBody>
      </p:sp>
      <p:sp>
        <p:nvSpPr>
          <p:cNvPr id="3133" name="Google Shape;3133;p68"/>
          <p:cNvSpPr txBox="1"/>
          <p:nvPr/>
        </p:nvSpPr>
        <p:spPr>
          <a:xfrm>
            <a:off x="6368850" y="2552475"/>
            <a:ext cx="20601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Ceres is located in the main asteroid belt</a:t>
            </a:r>
            <a:endParaRPr>
              <a:solidFill>
                <a:schemeClr val="dk1"/>
              </a:solidFill>
              <a:latin typeface="Albert Sans"/>
              <a:ea typeface="Albert Sans"/>
              <a:cs typeface="Albert Sans"/>
              <a:sym typeface="Albert Sans"/>
            </a:endParaRPr>
          </a:p>
        </p:txBody>
      </p:sp>
      <p:sp>
        <p:nvSpPr>
          <p:cNvPr id="3134" name="Google Shape;3134;p68"/>
          <p:cNvSpPr txBox="1"/>
          <p:nvPr/>
        </p:nvSpPr>
        <p:spPr>
          <a:xfrm>
            <a:off x="6368850" y="3576975"/>
            <a:ext cx="20601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Albert Sans"/>
                <a:ea typeface="Albert Sans"/>
                <a:cs typeface="Albert Sans"/>
                <a:sym typeface="Albert Sans"/>
              </a:rPr>
              <a:t>The Moon is Earth’s only natural satellite</a:t>
            </a:r>
            <a:endParaRPr>
              <a:solidFill>
                <a:schemeClr val="dk1"/>
              </a:solidFill>
              <a:latin typeface="Albert Sans"/>
              <a:ea typeface="Albert Sans"/>
              <a:cs typeface="Albert Sans"/>
              <a:sym typeface="Albert Sans"/>
            </a:endParaRPr>
          </a:p>
        </p:txBody>
      </p:sp>
      <p:sp>
        <p:nvSpPr>
          <p:cNvPr id="3135" name="Google Shape;3135;p68"/>
          <p:cNvSpPr/>
          <p:nvPr/>
        </p:nvSpPr>
        <p:spPr>
          <a:xfrm>
            <a:off x="715145" y="1750872"/>
            <a:ext cx="126900" cy="12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8"/>
          <p:cNvSpPr/>
          <p:nvPr/>
        </p:nvSpPr>
        <p:spPr>
          <a:xfrm>
            <a:off x="715145" y="2775372"/>
            <a:ext cx="126900" cy="12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8"/>
          <p:cNvSpPr/>
          <p:nvPr/>
        </p:nvSpPr>
        <p:spPr>
          <a:xfrm>
            <a:off x="715145" y="3799872"/>
            <a:ext cx="126900" cy="12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38" name="Google Shape;3138;p68"/>
          <p:cNvCxnSpPr>
            <a:stCxn id="3137" idx="0"/>
            <a:endCxn id="3136" idx="4"/>
          </p:cNvCxnSpPr>
          <p:nvPr/>
        </p:nvCxnSpPr>
        <p:spPr>
          <a:xfrm rot="10800000">
            <a:off x="778595" y="2902272"/>
            <a:ext cx="0" cy="897600"/>
          </a:xfrm>
          <a:prstGeom prst="straightConnector1">
            <a:avLst/>
          </a:prstGeom>
          <a:noFill/>
          <a:ln cap="flat" cmpd="sng" w="9525">
            <a:solidFill>
              <a:schemeClr val="dk1"/>
            </a:solidFill>
            <a:prstDash val="dash"/>
            <a:round/>
            <a:headEnd len="med" w="med" type="none"/>
            <a:tailEnd len="med" w="med" type="none"/>
          </a:ln>
        </p:spPr>
      </p:cxnSp>
      <p:cxnSp>
        <p:nvCxnSpPr>
          <p:cNvPr id="3139" name="Google Shape;3139;p68"/>
          <p:cNvCxnSpPr>
            <a:stCxn id="3136" idx="0"/>
            <a:endCxn id="3135" idx="4"/>
          </p:cNvCxnSpPr>
          <p:nvPr/>
        </p:nvCxnSpPr>
        <p:spPr>
          <a:xfrm rot="10800000">
            <a:off x="778595" y="1877772"/>
            <a:ext cx="0" cy="897600"/>
          </a:xfrm>
          <a:prstGeom prst="straightConnector1">
            <a:avLst/>
          </a:prstGeom>
          <a:noFill/>
          <a:ln cap="flat" cmpd="sng" w="9525">
            <a:solidFill>
              <a:schemeClr val="dk1"/>
            </a:solidFill>
            <a:prstDash val="dash"/>
            <a:round/>
            <a:headEnd len="med" w="med" type="none"/>
            <a:tailEnd len="med" w="med" type="none"/>
          </a:ln>
        </p:spPr>
      </p:cxnSp>
      <p:sp>
        <p:nvSpPr>
          <p:cNvPr id="3140" name="Google Shape;3140;p68"/>
          <p:cNvSpPr/>
          <p:nvPr/>
        </p:nvSpPr>
        <p:spPr>
          <a:xfrm>
            <a:off x="3420048" y="1750872"/>
            <a:ext cx="126900" cy="12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8"/>
          <p:cNvSpPr/>
          <p:nvPr/>
        </p:nvSpPr>
        <p:spPr>
          <a:xfrm>
            <a:off x="3420048" y="2775372"/>
            <a:ext cx="126900" cy="12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8"/>
          <p:cNvSpPr/>
          <p:nvPr/>
        </p:nvSpPr>
        <p:spPr>
          <a:xfrm>
            <a:off x="3420048" y="3799872"/>
            <a:ext cx="126900" cy="12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43" name="Google Shape;3143;p68"/>
          <p:cNvCxnSpPr>
            <a:stCxn id="3142" idx="0"/>
            <a:endCxn id="3141" idx="4"/>
          </p:cNvCxnSpPr>
          <p:nvPr/>
        </p:nvCxnSpPr>
        <p:spPr>
          <a:xfrm rot="10800000">
            <a:off x="3483498" y="2902272"/>
            <a:ext cx="0" cy="897600"/>
          </a:xfrm>
          <a:prstGeom prst="straightConnector1">
            <a:avLst/>
          </a:prstGeom>
          <a:noFill/>
          <a:ln cap="flat" cmpd="sng" w="9525">
            <a:solidFill>
              <a:schemeClr val="dk1"/>
            </a:solidFill>
            <a:prstDash val="dash"/>
            <a:round/>
            <a:headEnd len="med" w="med" type="none"/>
            <a:tailEnd len="med" w="med" type="none"/>
          </a:ln>
        </p:spPr>
      </p:cxnSp>
      <p:cxnSp>
        <p:nvCxnSpPr>
          <p:cNvPr id="3144" name="Google Shape;3144;p68"/>
          <p:cNvCxnSpPr>
            <a:stCxn id="3141" idx="0"/>
            <a:endCxn id="3140" idx="4"/>
          </p:cNvCxnSpPr>
          <p:nvPr/>
        </p:nvCxnSpPr>
        <p:spPr>
          <a:xfrm rot="10800000">
            <a:off x="3483498" y="1877772"/>
            <a:ext cx="0" cy="897600"/>
          </a:xfrm>
          <a:prstGeom prst="straightConnector1">
            <a:avLst/>
          </a:prstGeom>
          <a:noFill/>
          <a:ln cap="flat" cmpd="sng" w="9525">
            <a:solidFill>
              <a:schemeClr val="dk1"/>
            </a:solidFill>
            <a:prstDash val="dash"/>
            <a:round/>
            <a:headEnd len="med" w="med" type="none"/>
            <a:tailEnd len="med" w="med" type="none"/>
          </a:ln>
        </p:spPr>
      </p:cxnSp>
      <p:sp>
        <p:nvSpPr>
          <p:cNvPr id="3145" name="Google Shape;3145;p68"/>
          <p:cNvSpPr/>
          <p:nvPr/>
        </p:nvSpPr>
        <p:spPr>
          <a:xfrm>
            <a:off x="6124945" y="1750872"/>
            <a:ext cx="126900" cy="12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8"/>
          <p:cNvSpPr/>
          <p:nvPr/>
        </p:nvSpPr>
        <p:spPr>
          <a:xfrm>
            <a:off x="6124945" y="2775372"/>
            <a:ext cx="126900" cy="12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8"/>
          <p:cNvSpPr/>
          <p:nvPr/>
        </p:nvSpPr>
        <p:spPr>
          <a:xfrm>
            <a:off x="6124945" y="3799872"/>
            <a:ext cx="126900" cy="12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48" name="Google Shape;3148;p68"/>
          <p:cNvCxnSpPr>
            <a:stCxn id="3147" idx="0"/>
            <a:endCxn id="3146" idx="4"/>
          </p:cNvCxnSpPr>
          <p:nvPr/>
        </p:nvCxnSpPr>
        <p:spPr>
          <a:xfrm rot="10800000">
            <a:off x="6188395" y="2902272"/>
            <a:ext cx="0" cy="897600"/>
          </a:xfrm>
          <a:prstGeom prst="straightConnector1">
            <a:avLst/>
          </a:prstGeom>
          <a:noFill/>
          <a:ln cap="flat" cmpd="sng" w="9525">
            <a:solidFill>
              <a:schemeClr val="dk1"/>
            </a:solidFill>
            <a:prstDash val="dash"/>
            <a:round/>
            <a:headEnd len="med" w="med" type="none"/>
            <a:tailEnd len="med" w="med" type="none"/>
          </a:ln>
        </p:spPr>
      </p:cxnSp>
      <p:cxnSp>
        <p:nvCxnSpPr>
          <p:cNvPr id="3149" name="Google Shape;3149;p68"/>
          <p:cNvCxnSpPr>
            <a:stCxn id="3146" idx="0"/>
            <a:endCxn id="3145" idx="4"/>
          </p:cNvCxnSpPr>
          <p:nvPr/>
        </p:nvCxnSpPr>
        <p:spPr>
          <a:xfrm rot="10800000">
            <a:off x="6188395" y="1877772"/>
            <a:ext cx="0" cy="897600"/>
          </a:xfrm>
          <a:prstGeom prst="straightConnector1">
            <a:avLst/>
          </a:prstGeom>
          <a:noFill/>
          <a:ln cap="flat" cmpd="sng" w="9525">
            <a:solidFill>
              <a:schemeClr val="dk1"/>
            </a:solidFill>
            <a:prstDash val="dash"/>
            <a:round/>
            <a:headEnd len="med" w="med" type="none"/>
            <a:tailEnd len="med" w="med" type="none"/>
          </a:ln>
        </p:spPr>
      </p:cxnSp>
      <p:sp>
        <p:nvSpPr>
          <p:cNvPr id="3150" name="Google Shape;3150;p68"/>
          <p:cNvSpPr/>
          <p:nvPr/>
        </p:nvSpPr>
        <p:spPr>
          <a:xfrm flipH="1">
            <a:off x="7161241" y="524263"/>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4" name="Shape 3154"/>
        <p:cNvGrpSpPr/>
        <p:nvPr/>
      </p:nvGrpSpPr>
      <p:grpSpPr>
        <a:xfrm>
          <a:off x="0" y="0"/>
          <a:ext cx="0" cy="0"/>
          <a:chOff x="0" y="0"/>
          <a:chExt cx="0" cy="0"/>
        </a:xfrm>
      </p:grpSpPr>
      <p:sp>
        <p:nvSpPr>
          <p:cNvPr id="3155" name="Google Shape;3155;p69"/>
          <p:cNvSpPr txBox="1"/>
          <p:nvPr>
            <p:ph type="ctrTitle"/>
          </p:nvPr>
        </p:nvSpPr>
        <p:spPr>
          <a:xfrm>
            <a:off x="714654" y="684575"/>
            <a:ext cx="2998200" cy="98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3156" name="Google Shape;3156;p69"/>
          <p:cNvSpPr txBox="1"/>
          <p:nvPr>
            <p:ph idx="1" type="subTitle"/>
          </p:nvPr>
        </p:nvSpPr>
        <p:spPr>
          <a:xfrm>
            <a:off x="714654" y="1591475"/>
            <a:ext cx="2998200" cy="116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1"/>
              </a:buClr>
              <a:buSzPts val="1100"/>
              <a:buFont typeface="Arial"/>
              <a:buNone/>
            </a:pPr>
            <a:r>
              <a:rPr lang="en"/>
              <a:t>Do you have any questions?</a:t>
            </a:r>
            <a:endParaRPr/>
          </a:p>
          <a:p>
            <a:pPr indent="0" lvl="0" marL="0" rtl="0" algn="l">
              <a:spcBef>
                <a:spcPts val="1000"/>
              </a:spcBef>
              <a:spcAft>
                <a:spcPts val="0"/>
              </a:spcAft>
              <a:buClr>
                <a:schemeClr val="lt1"/>
              </a:buClr>
              <a:buSzPts val="1100"/>
              <a:buFont typeface="Arial"/>
              <a:buNone/>
            </a:pPr>
            <a:r>
              <a:rPr lang="en"/>
              <a:t>youremail@freepik.com </a:t>
            </a:r>
            <a:endParaRPr/>
          </a:p>
          <a:p>
            <a:pPr indent="0" lvl="0" marL="0" rtl="0" algn="l">
              <a:spcBef>
                <a:spcPts val="0"/>
              </a:spcBef>
              <a:spcAft>
                <a:spcPts val="0"/>
              </a:spcAft>
              <a:buClr>
                <a:schemeClr val="lt1"/>
              </a:buClr>
              <a:buSzPts val="1100"/>
              <a:buFont typeface="Arial"/>
              <a:buNone/>
            </a:pPr>
            <a:r>
              <a:rPr lang="en"/>
              <a:t>+91  620 421 838 </a:t>
            </a:r>
            <a:endParaRPr/>
          </a:p>
          <a:p>
            <a:pPr indent="0" lvl="0" marL="0" rtl="0" algn="l">
              <a:spcBef>
                <a:spcPts val="0"/>
              </a:spcBef>
              <a:spcAft>
                <a:spcPts val="0"/>
              </a:spcAft>
              <a:buNone/>
            </a:pPr>
            <a:r>
              <a:rPr lang="en"/>
              <a:t>yourwebsite.com</a:t>
            </a:r>
            <a:endParaRPr/>
          </a:p>
        </p:txBody>
      </p:sp>
      <p:sp>
        <p:nvSpPr>
          <p:cNvPr id="3157" name="Google Shape;3157;p69"/>
          <p:cNvSpPr txBox="1"/>
          <p:nvPr/>
        </p:nvSpPr>
        <p:spPr>
          <a:xfrm>
            <a:off x="713100" y="3902300"/>
            <a:ext cx="2998200" cy="299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000">
                <a:solidFill>
                  <a:schemeClr val="dk1"/>
                </a:solidFill>
                <a:latin typeface="Albert Sans"/>
                <a:ea typeface="Albert Sans"/>
                <a:cs typeface="Albert Sans"/>
                <a:sym typeface="Albert Sans"/>
              </a:rPr>
              <a:t>Please keep this slide for attribution</a:t>
            </a:r>
            <a:endParaRPr b="1" sz="1000">
              <a:solidFill>
                <a:schemeClr val="dk1"/>
              </a:solidFill>
              <a:latin typeface="Albert Sans"/>
              <a:ea typeface="Albert Sans"/>
              <a:cs typeface="Albert Sans"/>
              <a:sym typeface="Albert Sans"/>
            </a:endParaRPr>
          </a:p>
        </p:txBody>
      </p:sp>
      <p:sp>
        <p:nvSpPr>
          <p:cNvPr id="3158" name="Google Shape;3158;p69"/>
          <p:cNvSpPr/>
          <p:nvPr/>
        </p:nvSpPr>
        <p:spPr>
          <a:xfrm>
            <a:off x="7333500" y="535000"/>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9"/>
          <p:cNvSpPr/>
          <p:nvPr/>
        </p:nvSpPr>
        <p:spPr>
          <a:xfrm>
            <a:off x="8118625" y="1429474"/>
            <a:ext cx="1173293" cy="398502"/>
          </a:xfrm>
          <a:custGeom>
            <a:rect b="b" l="l" r="r" t="t"/>
            <a:pathLst>
              <a:path extrusionOk="0" h="17438" w="51342">
                <a:moveTo>
                  <a:pt x="28323" y="0"/>
                </a:moveTo>
                <a:cubicBezTo>
                  <a:pt x="28298" y="0"/>
                  <a:pt x="28274" y="0"/>
                  <a:pt x="28250" y="1"/>
                </a:cubicBezTo>
                <a:cubicBezTo>
                  <a:pt x="21235" y="40"/>
                  <a:pt x="13678" y="4827"/>
                  <a:pt x="12212" y="11686"/>
                </a:cubicBezTo>
                <a:cubicBezTo>
                  <a:pt x="11115" y="11287"/>
                  <a:pt x="9948" y="11088"/>
                  <a:pt x="8781" y="11088"/>
                </a:cubicBezTo>
                <a:cubicBezTo>
                  <a:pt x="7538" y="11088"/>
                  <a:pt x="6296" y="11314"/>
                  <a:pt x="5139" y="11765"/>
                </a:cubicBezTo>
                <a:cubicBezTo>
                  <a:pt x="2894" y="12640"/>
                  <a:pt x="1109" y="15298"/>
                  <a:pt x="0" y="17437"/>
                </a:cubicBezTo>
                <a:lnTo>
                  <a:pt x="51341" y="17437"/>
                </a:lnTo>
                <a:cubicBezTo>
                  <a:pt x="50419" y="14557"/>
                  <a:pt x="47861" y="11799"/>
                  <a:pt x="45094" y="11799"/>
                </a:cubicBezTo>
                <a:cubicBezTo>
                  <a:pt x="44563" y="11799"/>
                  <a:pt x="44025" y="11900"/>
                  <a:pt x="43489" y="12122"/>
                </a:cubicBezTo>
                <a:cubicBezTo>
                  <a:pt x="41952" y="5303"/>
                  <a:pt x="35310" y="0"/>
                  <a:pt x="283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9"/>
          <p:cNvSpPr/>
          <p:nvPr/>
        </p:nvSpPr>
        <p:spPr>
          <a:xfrm>
            <a:off x="5532901" y="1062400"/>
            <a:ext cx="1425258" cy="367081"/>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61" name="Google Shape;3161;p69"/>
          <p:cNvGrpSpPr/>
          <p:nvPr/>
        </p:nvGrpSpPr>
        <p:grpSpPr>
          <a:xfrm>
            <a:off x="4815827" y="2261840"/>
            <a:ext cx="6400380" cy="2885230"/>
            <a:chOff x="4815827" y="2257940"/>
            <a:chExt cx="6400380" cy="2885230"/>
          </a:xfrm>
        </p:grpSpPr>
        <p:sp>
          <p:nvSpPr>
            <p:cNvPr id="3162" name="Google Shape;3162;p69"/>
            <p:cNvSpPr/>
            <p:nvPr/>
          </p:nvSpPr>
          <p:spPr>
            <a:xfrm>
              <a:off x="10171159" y="3479497"/>
              <a:ext cx="810711" cy="1661058"/>
            </a:xfrm>
            <a:custGeom>
              <a:rect b="b" l="l" r="r" t="t"/>
              <a:pathLst>
                <a:path extrusionOk="0" h="57791" w="28206">
                  <a:moveTo>
                    <a:pt x="6041" y="10555"/>
                  </a:moveTo>
                  <a:cubicBezTo>
                    <a:pt x="7396" y="10555"/>
                    <a:pt x="8492" y="11654"/>
                    <a:pt x="8492" y="13009"/>
                  </a:cubicBezTo>
                  <a:lnTo>
                    <a:pt x="8492" y="18823"/>
                  </a:lnTo>
                  <a:lnTo>
                    <a:pt x="3590" y="18823"/>
                  </a:lnTo>
                  <a:lnTo>
                    <a:pt x="3590" y="13009"/>
                  </a:lnTo>
                  <a:cubicBezTo>
                    <a:pt x="3590" y="11654"/>
                    <a:pt x="4686" y="10555"/>
                    <a:pt x="6041" y="10555"/>
                  </a:cubicBezTo>
                  <a:close/>
                  <a:moveTo>
                    <a:pt x="14103" y="10555"/>
                  </a:moveTo>
                  <a:cubicBezTo>
                    <a:pt x="15455" y="10555"/>
                    <a:pt x="16554" y="11654"/>
                    <a:pt x="16554" y="13009"/>
                  </a:cubicBezTo>
                  <a:lnTo>
                    <a:pt x="16554" y="18823"/>
                  </a:lnTo>
                  <a:lnTo>
                    <a:pt x="11649" y="18823"/>
                  </a:lnTo>
                  <a:lnTo>
                    <a:pt x="11649" y="13009"/>
                  </a:lnTo>
                  <a:cubicBezTo>
                    <a:pt x="11649" y="11654"/>
                    <a:pt x="12748" y="10555"/>
                    <a:pt x="14103" y="10555"/>
                  </a:cubicBezTo>
                  <a:close/>
                  <a:moveTo>
                    <a:pt x="22162" y="10558"/>
                  </a:moveTo>
                  <a:cubicBezTo>
                    <a:pt x="23517" y="10558"/>
                    <a:pt x="24614" y="11654"/>
                    <a:pt x="24614" y="13009"/>
                  </a:cubicBezTo>
                  <a:lnTo>
                    <a:pt x="24616" y="18823"/>
                  </a:lnTo>
                  <a:lnTo>
                    <a:pt x="19711" y="18823"/>
                  </a:lnTo>
                  <a:lnTo>
                    <a:pt x="19711" y="13009"/>
                  </a:lnTo>
                  <a:cubicBezTo>
                    <a:pt x="19711" y="11654"/>
                    <a:pt x="20810" y="10558"/>
                    <a:pt x="22162" y="10558"/>
                  </a:cubicBezTo>
                  <a:close/>
                  <a:moveTo>
                    <a:pt x="6041" y="24063"/>
                  </a:moveTo>
                  <a:cubicBezTo>
                    <a:pt x="7396" y="24063"/>
                    <a:pt x="8492" y="25162"/>
                    <a:pt x="8492" y="26517"/>
                  </a:cubicBezTo>
                  <a:lnTo>
                    <a:pt x="8492" y="32331"/>
                  </a:lnTo>
                  <a:lnTo>
                    <a:pt x="3590" y="32331"/>
                  </a:lnTo>
                  <a:lnTo>
                    <a:pt x="3590" y="26517"/>
                  </a:lnTo>
                  <a:cubicBezTo>
                    <a:pt x="3590" y="25162"/>
                    <a:pt x="4686" y="24063"/>
                    <a:pt x="6041" y="24063"/>
                  </a:cubicBezTo>
                  <a:close/>
                  <a:moveTo>
                    <a:pt x="14103" y="24063"/>
                  </a:moveTo>
                  <a:cubicBezTo>
                    <a:pt x="15455" y="24063"/>
                    <a:pt x="16554" y="25162"/>
                    <a:pt x="16554" y="26517"/>
                  </a:cubicBezTo>
                  <a:lnTo>
                    <a:pt x="16554" y="32331"/>
                  </a:lnTo>
                  <a:lnTo>
                    <a:pt x="11649" y="32331"/>
                  </a:lnTo>
                  <a:lnTo>
                    <a:pt x="11649" y="26517"/>
                  </a:lnTo>
                  <a:cubicBezTo>
                    <a:pt x="11649" y="25162"/>
                    <a:pt x="12748" y="24063"/>
                    <a:pt x="14103" y="24063"/>
                  </a:cubicBezTo>
                  <a:close/>
                  <a:moveTo>
                    <a:pt x="22162" y="24063"/>
                  </a:moveTo>
                  <a:cubicBezTo>
                    <a:pt x="23517" y="24063"/>
                    <a:pt x="24614" y="25162"/>
                    <a:pt x="24614" y="26517"/>
                  </a:cubicBezTo>
                  <a:lnTo>
                    <a:pt x="24616" y="32331"/>
                  </a:lnTo>
                  <a:lnTo>
                    <a:pt x="19711" y="32331"/>
                  </a:lnTo>
                  <a:lnTo>
                    <a:pt x="19711" y="26517"/>
                  </a:lnTo>
                  <a:cubicBezTo>
                    <a:pt x="19711" y="25162"/>
                    <a:pt x="20810" y="24063"/>
                    <a:pt x="22162" y="24063"/>
                  </a:cubicBezTo>
                  <a:close/>
                  <a:moveTo>
                    <a:pt x="6041" y="37571"/>
                  </a:moveTo>
                  <a:cubicBezTo>
                    <a:pt x="7396" y="37571"/>
                    <a:pt x="8492" y="38670"/>
                    <a:pt x="8492" y="40022"/>
                  </a:cubicBezTo>
                  <a:lnTo>
                    <a:pt x="8492" y="45839"/>
                  </a:lnTo>
                  <a:lnTo>
                    <a:pt x="3590" y="45839"/>
                  </a:lnTo>
                  <a:lnTo>
                    <a:pt x="3590" y="40022"/>
                  </a:lnTo>
                  <a:cubicBezTo>
                    <a:pt x="3590" y="38670"/>
                    <a:pt x="4686" y="37571"/>
                    <a:pt x="6041" y="37571"/>
                  </a:cubicBezTo>
                  <a:close/>
                  <a:moveTo>
                    <a:pt x="14103" y="37571"/>
                  </a:moveTo>
                  <a:cubicBezTo>
                    <a:pt x="15455" y="37571"/>
                    <a:pt x="16554" y="38670"/>
                    <a:pt x="16554" y="40022"/>
                  </a:cubicBezTo>
                  <a:lnTo>
                    <a:pt x="16554" y="45839"/>
                  </a:lnTo>
                  <a:lnTo>
                    <a:pt x="11649" y="45839"/>
                  </a:lnTo>
                  <a:lnTo>
                    <a:pt x="11649" y="40022"/>
                  </a:lnTo>
                  <a:cubicBezTo>
                    <a:pt x="11649" y="38670"/>
                    <a:pt x="12748" y="37571"/>
                    <a:pt x="14103" y="37571"/>
                  </a:cubicBezTo>
                  <a:close/>
                  <a:moveTo>
                    <a:pt x="22162" y="37571"/>
                  </a:moveTo>
                  <a:cubicBezTo>
                    <a:pt x="23517" y="37571"/>
                    <a:pt x="24614" y="38670"/>
                    <a:pt x="24614" y="40024"/>
                  </a:cubicBezTo>
                  <a:lnTo>
                    <a:pt x="24616" y="45839"/>
                  </a:lnTo>
                  <a:lnTo>
                    <a:pt x="19711" y="45839"/>
                  </a:lnTo>
                  <a:lnTo>
                    <a:pt x="19711" y="40024"/>
                  </a:lnTo>
                  <a:cubicBezTo>
                    <a:pt x="19711" y="38670"/>
                    <a:pt x="20810" y="37571"/>
                    <a:pt x="22162" y="37571"/>
                  </a:cubicBezTo>
                  <a:close/>
                  <a:moveTo>
                    <a:pt x="0" y="0"/>
                  </a:moveTo>
                  <a:lnTo>
                    <a:pt x="0" y="8094"/>
                  </a:lnTo>
                  <a:lnTo>
                    <a:pt x="898" y="8094"/>
                  </a:lnTo>
                  <a:lnTo>
                    <a:pt x="898" y="57790"/>
                  </a:lnTo>
                  <a:lnTo>
                    <a:pt x="27308" y="57790"/>
                  </a:lnTo>
                  <a:lnTo>
                    <a:pt x="27308" y="8094"/>
                  </a:lnTo>
                  <a:lnTo>
                    <a:pt x="28206" y="8094"/>
                  </a:lnTo>
                  <a:lnTo>
                    <a:pt x="282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9"/>
            <p:cNvSpPr/>
            <p:nvPr/>
          </p:nvSpPr>
          <p:spPr>
            <a:xfrm>
              <a:off x="4943185" y="4061216"/>
              <a:ext cx="526850" cy="1079338"/>
            </a:xfrm>
            <a:custGeom>
              <a:rect b="b" l="l" r="r" t="t"/>
              <a:pathLst>
                <a:path extrusionOk="0" h="37552" w="18330">
                  <a:moveTo>
                    <a:pt x="9166" y="6858"/>
                  </a:moveTo>
                  <a:cubicBezTo>
                    <a:pt x="10044" y="6858"/>
                    <a:pt x="10759" y="7571"/>
                    <a:pt x="10759" y="8451"/>
                  </a:cubicBezTo>
                  <a:lnTo>
                    <a:pt x="10759" y="12230"/>
                  </a:lnTo>
                  <a:lnTo>
                    <a:pt x="7573" y="12230"/>
                  </a:lnTo>
                  <a:lnTo>
                    <a:pt x="7573" y="8451"/>
                  </a:lnTo>
                  <a:cubicBezTo>
                    <a:pt x="7573" y="7571"/>
                    <a:pt x="8286" y="6858"/>
                    <a:pt x="9166" y="6858"/>
                  </a:cubicBezTo>
                  <a:close/>
                  <a:moveTo>
                    <a:pt x="14403" y="6858"/>
                  </a:moveTo>
                  <a:cubicBezTo>
                    <a:pt x="15283" y="6858"/>
                    <a:pt x="15996" y="7571"/>
                    <a:pt x="15996" y="8451"/>
                  </a:cubicBezTo>
                  <a:lnTo>
                    <a:pt x="15996" y="12230"/>
                  </a:lnTo>
                  <a:lnTo>
                    <a:pt x="12810" y="12230"/>
                  </a:lnTo>
                  <a:lnTo>
                    <a:pt x="12810" y="8451"/>
                  </a:lnTo>
                  <a:cubicBezTo>
                    <a:pt x="12810" y="7571"/>
                    <a:pt x="13523" y="6858"/>
                    <a:pt x="14403" y="6858"/>
                  </a:cubicBezTo>
                  <a:close/>
                  <a:moveTo>
                    <a:pt x="3927" y="6858"/>
                  </a:moveTo>
                  <a:cubicBezTo>
                    <a:pt x="4807" y="6858"/>
                    <a:pt x="5520" y="7573"/>
                    <a:pt x="5520" y="8451"/>
                  </a:cubicBezTo>
                  <a:lnTo>
                    <a:pt x="5520" y="12232"/>
                  </a:lnTo>
                  <a:lnTo>
                    <a:pt x="2334" y="12232"/>
                  </a:lnTo>
                  <a:lnTo>
                    <a:pt x="2334" y="8451"/>
                  </a:lnTo>
                  <a:cubicBezTo>
                    <a:pt x="2334" y="7573"/>
                    <a:pt x="3047" y="6858"/>
                    <a:pt x="3927" y="6858"/>
                  </a:cubicBezTo>
                  <a:close/>
                  <a:moveTo>
                    <a:pt x="3927" y="15635"/>
                  </a:moveTo>
                  <a:cubicBezTo>
                    <a:pt x="4807" y="15635"/>
                    <a:pt x="5520" y="16348"/>
                    <a:pt x="5520" y="17228"/>
                  </a:cubicBezTo>
                  <a:lnTo>
                    <a:pt x="5520" y="21007"/>
                  </a:lnTo>
                  <a:lnTo>
                    <a:pt x="2334" y="21007"/>
                  </a:lnTo>
                  <a:lnTo>
                    <a:pt x="2334" y="17228"/>
                  </a:lnTo>
                  <a:cubicBezTo>
                    <a:pt x="2334" y="16348"/>
                    <a:pt x="3047" y="15635"/>
                    <a:pt x="3927" y="15635"/>
                  </a:cubicBezTo>
                  <a:close/>
                  <a:moveTo>
                    <a:pt x="9166" y="15635"/>
                  </a:moveTo>
                  <a:cubicBezTo>
                    <a:pt x="10044" y="15635"/>
                    <a:pt x="10759" y="16348"/>
                    <a:pt x="10759" y="17228"/>
                  </a:cubicBezTo>
                  <a:lnTo>
                    <a:pt x="10759" y="21007"/>
                  </a:lnTo>
                  <a:lnTo>
                    <a:pt x="7573" y="21007"/>
                  </a:lnTo>
                  <a:lnTo>
                    <a:pt x="7573" y="17228"/>
                  </a:lnTo>
                  <a:cubicBezTo>
                    <a:pt x="7573" y="16348"/>
                    <a:pt x="8286" y="15635"/>
                    <a:pt x="9166" y="15635"/>
                  </a:cubicBezTo>
                  <a:close/>
                  <a:moveTo>
                    <a:pt x="14403" y="15635"/>
                  </a:moveTo>
                  <a:cubicBezTo>
                    <a:pt x="15283" y="15635"/>
                    <a:pt x="15996" y="16348"/>
                    <a:pt x="15996" y="17228"/>
                  </a:cubicBezTo>
                  <a:lnTo>
                    <a:pt x="15996" y="21007"/>
                  </a:lnTo>
                  <a:lnTo>
                    <a:pt x="12810" y="21007"/>
                  </a:lnTo>
                  <a:lnTo>
                    <a:pt x="12810" y="17228"/>
                  </a:lnTo>
                  <a:cubicBezTo>
                    <a:pt x="12810" y="16348"/>
                    <a:pt x="13523" y="15635"/>
                    <a:pt x="14403" y="15635"/>
                  </a:cubicBezTo>
                  <a:close/>
                  <a:moveTo>
                    <a:pt x="3927" y="24412"/>
                  </a:moveTo>
                  <a:cubicBezTo>
                    <a:pt x="4807" y="24412"/>
                    <a:pt x="5520" y="25125"/>
                    <a:pt x="5520" y="26006"/>
                  </a:cubicBezTo>
                  <a:lnTo>
                    <a:pt x="5520" y="29785"/>
                  </a:lnTo>
                  <a:lnTo>
                    <a:pt x="2334" y="29785"/>
                  </a:lnTo>
                  <a:lnTo>
                    <a:pt x="2334" y="26006"/>
                  </a:lnTo>
                  <a:cubicBezTo>
                    <a:pt x="2334" y="25125"/>
                    <a:pt x="3047" y="24412"/>
                    <a:pt x="3927" y="24412"/>
                  </a:cubicBezTo>
                  <a:close/>
                  <a:moveTo>
                    <a:pt x="9166" y="24412"/>
                  </a:moveTo>
                  <a:cubicBezTo>
                    <a:pt x="10044" y="24412"/>
                    <a:pt x="10759" y="25125"/>
                    <a:pt x="10759" y="26006"/>
                  </a:cubicBezTo>
                  <a:lnTo>
                    <a:pt x="10759" y="29785"/>
                  </a:lnTo>
                  <a:lnTo>
                    <a:pt x="7573" y="29785"/>
                  </a:lnTo>
                  <a:lnTo>
                    <a:pt x="7573" y="26006"/>
                  </a:lnTo>
                  <a:cubicBezTo>
                    <a:pt x="7573" y="25125"/>
                    <a:pt x="8286" y="24412"/>
                    <a:pt x="9166" y="24412"/>
                  </a:cubicBezTo>
                  <a:close/>
                  <a:moveTo>
                    <a:pt x="14403" y="24412"/>
                  </a:moveTo>
                  <a:cubicBezTo>
                    <a:pt x="15283" y="24412"/>
                    <a:pt x="15996" y="25125"/>
                    <a:pt x="15996" y="26006"/>
                  </a:cubicBezTo>
                  <a:lnTo>
                    <a:pt x="15996" y="29785"/>
                  </a:lnTo>
                  <a:lnTo>
                    <a:pt x="12810" y="29785"/>
                  </a:lnTo>
                  <a:lnTo>
                    <a:pt x="12810" y="26006"/>
                  </a:lnTo>
                  <a:cubicBezTo>
                    <a:pt x="12810" y="25125"/>
                    <a:pt x="13523" y="24412"/>
                    <a:pt x="14403" y="24412"/>
                  </a:cubicBezTo>
                  <a:close/>
                  <a:moveTo>
                    <a:pt x="0" y="1"/>
                  </a:moveTo>
                  <a:lnTo>
                    <a:pt x="0" y="5260"/>
                  </a:lnTo>
                  <a:lnTo>
                    <a:pt x="586" y="5260"/>
                  </a:lnTo>
                  <a:lnTo>
                    <a:pt x="586" y="37551"/>
                  </a:lnTo>
                  <a:lnTo>
                    <a:pt x="17747" y="37551"/>
                  </a:lnTo>
                  <a:lnTo>
                    <a:pt x="17747" y="5260"/>
                  </a:lnTo>
                  <a:lnTo>
                    <a:pt x="18329" y="5260"/>
                  </a:lnTo>
                  <a:lnTo>
                    <a:pt x="183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9"/>
            <p:cNvSpPr/>
            <p:nvPr/>
          </p:nvSpPr>
          <p:spPr>
            <a:xfrm>
              <a:off x="4815827" y="4787050"/>
              <a:ext cx="170845" cy="353504"/>
            </a:xfrm>
            <a:custGeom>
              <a:rect b="b" l="l" r="r" t="t"/>
              <a:pathLst>
                <a:path extrusionOk="0" h="12299" w="5944">
                  <a:moveTo>
                    <a:pt x="1" y="0"/>
                  </a:moveTo>
                  <a:lnTo>
                    <a:pt x="1" y="12298"/>
                  </a:lnTo>
                  <a:lnTo>
                    <a:pt x="5943" y="12298"/>
                  </a:lnTo>
                  <a:lnTo>
                    <a:pt x="59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9"/>
            <p:cNvSpPr/>
            <p:nvPr/>
          </p:nvSpPr>
          <p:spPr>
            <a:xfrm>
              <a:off x="5444483" y="4647822"/>
              <a:ext cx="404177" cy="492733"/>
            </a:xfrm>
            <a:custGeom>
              <a:rect b="b" l="l" r="r" t="t"/>
              <a:pathLst>
                <a:path extrusionOk="0" h="17143" w="14062">
                  <a:moveTo>
                    <a:pt x="1" y="1"/>
                  </a:moveTo>
                  <a:lnTo>
                    <a:pt x="1" y="17142"/>
                  </a:lnTo>
                  <a:lnTo>
                    <a:pt x="14062" y="17142"/>
                  </a:lnTo>
                  <a:lnTo>
                    <a:pt x="14062" y="1"/>
                  </a:lnTo>
                  <a:close/>
                </a:path>
              </a:pathLst>
            </a:custGeom>
            <a:solidFill>
              <a:srgbClr val="ECA2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9"/>
            <p:cNvSpPr/>
            <p:nvPr/>
          </p:nvSpPr>
          <p:spPr>
            <a:xfrm>
              <a:off x="10902483" y="4647822"/>
              <a:ext cx="313724" cy="492733"/>
            </a:xfrm>
            <a:custGeom>
              <a:rect b="b" l="l" r="r" t="t"/>
              <a:pathLst>
                <a:path extrusionOk="0" h="17143" w="10915">
                  <a:moveTo>
                    <a:pt x="1" y="1"/>
                  </a:moveTo>
                  <a:lnTo>
                    <a:pt x="1" y="17142"/>
                  </a:lnTo>
                  <a:lnTo>
                    <a:pt x="10915" y="17142"/>
                  </a:lnTo>
                  <a:lnTo>
                    <a:pt x="109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9"/>
            <p:cNvSpPr/>
            <p:nvPr/>
          </p:nvSpPr>
          <p:spPr>
            <a:xfrm>
              <a:off x="9212481" y="2423583"/>
              <a:ext cx="658864" cy="2716626"/>
            </a:xfrm>
            <a:custGeom>
              <a:rect b="b" l="l" r="r" t="t"/>
              <a:pathLst>
                <a:path extrusionOk="0" h="94516" w="22923">
                  <a:moveTo>
                    <a:pt x="0" y="0"/>
                  </a:moveTo>
                  <a:lnTo>
                    <a:pt x="0" y="94515"/>
                  </a:lnTo>
                  <a:lnTo>
                    <a:pt x="22922" y="94515"/>
                  </a:lnTo>
                  <a:lnTo>
                    <a:pt x="229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9"/>
            <p:cNvSpPr/>
            <p:nvPr/>
          </p:nvSpPr>
          <p:spPr>
            <a:xfrm>
              <a:off x="9370852" y="4333350"/>
              <a:ext cx="341633" cy="560910"/>
            </a:xfrm>
            <a:custGeom>
              <a:rect b="b" l="l" r="r" t="t"/>
              <a:pathLst>
                <a:path extrusionOk="0" h="19515" w="11886">
                  <a:moveTo>
                    <a:pt x="0" y="1"/>
                  </a:moveTo>
                  <a:lnTo>
                    <a:pt x="0" y="19515"/>
                  </a:lnTo>
                  <a:lnTo>
                    <a:pt x="11885" y="19515"/>
                  </a:lnTo>
                  <a:lnTo>
                    <a:pt x="118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9"/>
            <p:cNvSpPr/>
            <p:nvPr/>
          </p:nvSpPr>
          <p:spPr>
            <a:xfrm>
              <a:off x="9257147"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9"/>
            <p:cNvSpPr/>
            <p:nvPr/>
          </p:nvSpPr>
          <p:spPr>
            <a:xfrm>
              <a:off x="9346680" y="2525188"/>
              <a:ext cx="52944" cy="98472"/>
            </a:xfrm>
            <a:custGeom>
              <a:rect b="b" l="l" r="r" t="t"/>
              <a:pathLst>
                <a:path extrusionOk="0" h="3426" w="1842">
                  <a:moveTo>
                    <a:pt x="920" y="1"/>
                  </a:moveTo>
                  <a:cubicBezTo>
                    <a:pt x="413" y="1"/>
                    <a:pt x="0" y="411"/>
                    <a:pt x="0" y="920"/>
                  </a:cubicBezTo>
                  <a:lnTo>
                    <a:pt x="0"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9"/>
            <p:cNvSpPr/>
            <p:nvPr/>
          </p:nvSpPr>
          <p:spPr>
            <a:xfrm>
              <a:off x="9436270"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7"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9"/>
            <p:cNvSpPr/>
            <p:nvPr/>
          </p:nvSpPr>
          <p:spPr>
            <a:xfrm>
              <a:off x="9525803" y="2525188"/>
              <a:ext cx="52886" cy="98472"/>
            </a:xfrm>
            <a:custGeom>
              <a:rect b="b" l="l" r="r" t="t"/>
              <a:pathLst>
                <a:path extrusionOk="0" h="3426" w="1840">
                  <a:moveTo>
                    <a:pt x="920" y="1"/>
                  </a:moveTo>
                  <a:cubicBezTo>
                    <a:pt x="412" y="1"/>
                    <a:pt x="1" y="411"/>
                    <a:pt x="1" y="920"/>
                  </a:cubicBezTo>
                  <a:lnTo>
                    <a:pt x="1"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9"/>
            <p:cNvSpPr/>
            <p:nvPr/>
          </p:nvSpPr>
          <p:spPr>
            <a:xfrm>
              <a:off x="9615365"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9"/>
            <p:cNvSpPr/>
            <p:nvPr/>
          </p:nvSpPr>
          <p:spPr>
            <a:xfrm>
              <a:off x="9704898"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9"/>
            <p:cNvSpPr/>
            <p:nvPr/>
          </p:nvSpPr>
          <p:spPr>
            <a:xfrm>
              <a:off x="9794488"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7"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9"/>
            <p:cNvSpPr/>
            <p:nvPr/>
          </p:nvSpPr>
          <p:spPr>
            <a:xfrm>
              <a:off x="9300232" y="2801777"/>
              <a:ext cx="76800" cy="227238"/>
            </a:xfrm>
            <a:custGeom>
              <a:rect b="b" l="l" r="r" t="t"/>
              <a:pathLst>
                <a:path extrusionOk="0" h="7906" w="2672">
                  <a:moveTo>
                    <a:pt x="1336" y="1"/>
                  </a:moveTo>
                  <a:cubicBezTo>
                    <a:pt x="598" y="1"/>
                    <a:pt x="1" y="598"/>
                    <a:pt x="1" y="1336"/>
                  </a:cubicBezTo>
                  <a:lnTo>
                    <a:pt x="1" y="6570"/>
                  </a:lnTo>
                  <a:cubicBezTo>
                    <a:pt x="1" y="7308"/>
                    <a:pt x="598" y="7905"/>
                    <a:pt x="1336" y="7905"/>
                  </a:cubicBezTo>
                  <a:cubicBezTo>
                    <a:pt x="2074" y="7905"/>
                    <a:pt x="2671" y="7308"/>
                    <a:pt x="2671" y="6570"/>
                  </a:cubicBezTo>
                  <a:lnTo>
                    <a:pt x="2671" y="1336"/>
                  </a:lnTo>
                  <a:cubicBezTo>
                    <a:pt x="2671" y="598"/>
                    <a:pt x="2074"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9"/>
            <p:cNvSpPr/>
            <p:nvPr/>
          </p:nvSpPr>
          <p:spPr>
            <a:xfrm>
              <a:off x="9435782" y="2801777"/>
              <a:ext cx="76771" cy="227238"/>
            </a:xfrm>
            <a:custGeom>
              <a:rect b="b" l="l" r="r" t="t"/>
              <a:pathLst>
                <a:path extrusionOk="0" h="7906" w="2671">
                  <a:moveTo>
                    <a:pt x="1336" y="1"/>
                  </a:moveTo>
                  <a:cubicBezTo>
                    <a:pt x="598" y="1"/>
                    <a:pt x="1" y="598"/>
                    <a:pt x="1" y="1336"/>
                  </a:cubicBezTo>
                  <a:lnTo>
                    <a:pt x="1" y="6570"/>
                  </a:lnTo>
                  <a:cubicBezTo>
                    <a:pt x="1" y="7308"/>
                    <a:pt x="598" y="7905"/>
                    <a:pt x="1336" y="7905"/>
                  </a:cubicBezTo>
                  <a:cubicBezTo>
                    <a:pt x="2073" y="7905"/>
                    <a:pt x="2671" y="7308"/>
                    <a:pt x="2671" y="6570"/>
                  </a:cubicBezTo>
                  <a:lnTo>
                    <a:pt x="2671" y="1336"/>
                  </a:lnTo>
                  <a:cubicBezTo>
                    <a:pt x="2671" y="598"/>
                    <a:pt x="2073"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9"/>
            <p:cNvSpPr/>
            <p:nvPr/>
          </p:nvSpPr>
          <p:spPr>
            <a:xfrm>
              <a:off x="9571331" y="2801777"/>
              <a:ext cx="76771" cy="227238"/>
            </a:xfrm>
            <a:custGeom>
              <a:rect b="b" l="l" r="r" t="t"/>
              <a:pathLst>
                <a:path extrusionOk="0" h="7906" w="2671">
                  <a:moveTo>
                    <a:pt x="1335" y="1"/>
                  </a:moveTo>
                  <a:cubicBezTo>
                    <a:pt x="598" y="1"/>
                    <a:pt x="0" y="598"/>
                    <a:pt x="0" y="1336"/>
                  </a:cubicBezTo>
                  <a:lnTo>
                    <a:pt x="0" y="6570"/>
                  </a:lnTo>
                  <a:cubicBezTo>
                    <a:pt x="0" y="7308"/>
                    <a:pt x="598" y="7905"/>
                    <a:pt x="1335" y="7905"/>
                  </a:cubicBezTo>
                  <a:cubicBezTo>
                    <a:pt x="2073" y="7905"/>
                    <a:pt x="2670" y="7308"/>
                    <a:pt x="2670" y="6570"/>
                  </a:cubicBezTo>
                  <a:lnTo>
                    <a:pt x="2670" y="1336"/>
                  </a:lnTo>
                  <a:cubicBezTo>
                    <a:pt x="2670" y="598"/>
                    <a:pt x="2073" y="1"/>
                    <a:pt x="1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9"/>
            <p:cNvSpPr/>
            <p:nvPr/>
          </p:nvSpPr>
          <p:spPr>
            <a:xfrm>
              <a:off x="9706795" y="2801777"/>
              <a:ext cx="76771" cy="227238"/>
            </a:xfrm>
            <a:custGeom>
              <a:rect b="b" l="l" r="r" t="t"/>
              <a:pathLst>
                <a:path extrusionOk="0" h="7906" w="2671">
                  <a:moveTo>
                    <a:pt x="1336" y="1"/>
                  </a:moveTo>
                  <a:cubicBezTo>
                    <a:pt x="600" y="1"/>
                    <a:pt x="1" y="598"/>
                    <a:pt x="1" y="1336"/>
                  </a:cubicBezTo>
                  <a:lnTo>
                    <a:pt x="1" y="6570"/>
                  </a:lnTo>
                  <a:cubicBezTo>
                    <a:pt x="1" y="7308"/>
                    <a:pt x="600" y="7905"/>
                    <a:pt x="1336" y="7905"/>
                  </a:cubicBezTo>
                  <a:cubicBezTo>
                    <a:pt x="2073" y="7905"/>
                    <a:pt x="2671" y="7308"/>
                    <a:pt x="2671" y="6570"/>
                  </a:cubicBezTo>
                  <a:lnTo>
                    <a:pt x="2671" y="1336"/>
                  </a:lnTo>
                  <a:cubicBezTo>
                    <a:pt x="2671" y="598"/>
                    <a:pt x="2073"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9"/>
            <p:cNvSpPr/>
            <p:nvPr/>
          </p:nvSpPr>
          <p:spPr>
            <a:xfrm>
              <a:off x="9257147" y="3047066"/>
              <a:ext cx="590658" cy="32910"/>
            </a:xfrm>
            <a:custGeom>
              <a:rect b="b" l="l" r="r" t="t"/>
              <a:pathLst>
                <a:path extrusionOk="0" h="1145" w="20550">
                  <a:moveTo>
                    <a:pt x="0" y="1"/>
                  </a:moveTo>
                  <a:lnTo>
                    <a:pt x="0" y="1144"/>
                  </a:lnTo>
                  <a:lnTo>
                    <a:pt x="20549" y="1144"/>
                  </a:lnTo>
                  <a:lnTo>
                    <a:pt x="2054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9"/>
            <p:cNvSpPr/>
            <p:nvPr/>
          </p:nvSpPr>
          <p:spPr>
            <a:xfrm>
              <a:off x="9257147" y="2750903"/>
              <a:ext cx="590658" cy="32824"/>
            </a:xfrm>
            <a:custGeom>
              <a:rect b="b" l="l" r="r" t="t"/>
              <a:pathLst>
                <a:path extrusionOk="0" h="1142" w="20550">
                  <a:moveTo>
                    <a:pt x="0" y="1"/>
                  </a:moveTo>
                  <a:lnTo>
                    <a:pt x="0" y="1142"/>
                  </a:lnTo>
                  <a:lnTo>
                    <a:pt x="20549" y="1142"/>
                  </a:lnTo>
                  <a:lnTo>
                    <a:pt x="2054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9"/>
            <p:cNvSpPr/>
            <p:nvPr/>
          </p:nvSpPr>
          <p:spPr>
            <a:xfrm>
              <a:off x="9257147" y="2710980"/>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9"/>
            <p:cNvSpPr/>
            <p:nvPr/>
          </p:nvSpPr>
          <p:spPr>
            <a:xfrm>
              <a:off x="9343978" y="2710980"/>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9"/>
            <p:cNvSpPr/>
            <p:nvPr/>
          </p:nvSpPr>
          <p:spPr>
            <a:xfrm>
              <a:off x="9430838" y="2710980"/>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9"/>
            <p:cNvSpPr/>
            <p:nvPr/>
          </p:nvSpPr>
          <p:spPr>
            <a:xfrm>
              <a:off x="9517698" y="2710980"/>
              <a:ext cx="53806" cy="47109"/>
            </a:xfrm>
            <a:custGeom>
              <a:rect b="b" l="l" r="r" t="t"/>
              <a:pathLst>
                <a:path extrusionOk="0" h="1639" w="1872">
                  <a:moveTo>
                    <a:pt x="0" y="1"/>
                  </a:moveTo>
                  <a:lnTo>
                    <a:pt x="0" y="1638"/>
                  </a:lnTo>
                  <a:lnTo>
                    <a:pt x="1871" y="1638"/>
                  </a:lnTo>
                  <a:lnTo>
                    <a:pt x="18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9"/>
            <p:cNvSpPr/>
            <p:nvPr/>
          </p:nvSpPr>
          <p:spPr>
            <a:xfrm>
              <a:off x="9604529" y="2710980"/>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9"/>
            <p:cNvSpPr/>
            <p:nvPr/>
          </p:nvSpPr>
          <p:spPr>
            <a:xfrm>
              <a:off x="9699293" y="2710980"/>
              <a:ext cx="53748" cy="47109"/>
            </a:xfrm>
            <a:custGeom>
              <a:rect b="b" l="l" r="r" t="t"/>
              <a:pathLst>
                <a:path extrusionOk="0" h="1639" w="1870">
                  <a:moveTo>
                    <a:pt x="1" y="1"/>
                  </a:moveTo>
                  <a:lnTo>
                    <a:pt x="1"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9"/>
            <p:cNvSpPr/>
            <p:nvPr/>
          </p:nvSpPr>
          <p:spPr>
            <a:xfrm>
              <a:off x="9794057" y="2710980"/>
              <a:ext cx="53748" cy="47109"/>
            </a:xfrm>
            <a:custGeom>
              <a:rect b="b" l="l" r="r" t="t"/>
              <a:pathLst>
                <a:path extrusionOk="0" h="1639" w="1870">
                  <a:moveTo>
                    <a:pt x="1" y="1"/>
                  </a:moveTo>
                  <a:lnTo>
                    <a:pt x="1"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9"/>
            <p:cNvSpPr/>
            <p:nvPr/>
          </p:nvSpPr>
          <p:spPr>
            <a:xfrm>
              <a:off x="9356999" y="3206155"/>
              <a:ext cx="369887" cy="855808"/>
            </a:xfrm>
            <a:custGeom>
              <a:rect b="b" l="l" r="r" t="t"/>
              <a:pathLst>
                <a:path extrusionOk="0" h="29775" w="12869">
                  <a:moveTo>
                    <a:pt x="6435" y="0"/>
                  </a:moveTo>
                  <a:cubicBezTo>
                    <a:pt x="2879" y="0"/>
                    <a:pt x="0" y="2882"/>
                    <a:pt x="0" y="6434"/>
                  </a:cubicBezTo>
                  <a:cubicBezTo>
                    <a:pt x="0" y="7880"/>
                    <a:pt x="480" y="9208"/>
                    <a:pt x="1284" y="10280"/>
                  </a:cubicBezTo>
                  <a:lnTo>
                    <a:pt x="0" y="10619"/>
                  </a:lnTo>
                  <a:lnTo>
                    <a:pt x="0" y="29774"/>
                  </a:lnTo>
                  <a:lnTo>
                    <a:pt x="12869" y="29774"/>
                  </a:lnTo>
                  <a:lnTo>
                    <a:pt x="12869" y="10619"/>
                  </a:lnTo>
                  <a:lnTo>
                    <a:pt x="11585" y="10280"/>
                  </a:lnTo>
                  <a:cubicBezTo>
                    <a:pt x="12387" y="9208"/>
                    <a:pt x="12869" y="7880"/>
                    <a:pt x="12869" y="6434"/>
                  </a:cubicBezTo>
                  <a:cubicBezTo>
                    <a:pt x="12869" y="2882"/>
                    <a:pt x="9987" y="0"/>
                    <a:pt x="6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9"/>
            <p:cNvSpPr/>
            <p:nvPr/>
          </p:nvSpPr>
          <p:spPr>
            <a:xfrm>
              <a:off x="9348031" y="3197159"/>
              <a:ext cx="387851" cy="873715"/>
            </a:xfrm>
            <a:custGeom>
              <a:rect b="b" l="l" r="r" t="t"/>
              <a:pathLst>
                <a:path extrusionOk="0" h="30398" w="13494">
                  <a:moveTo>
                    <a:pt x="6747" y="625"/>
                  </a:moveTo>
                  <a:cubicBezTo>
                    <a:pt x="10122" y="625"/>
                    <a:pt x="12871" y="3372"/>
                    <a:pt x="12871" y="6747"/>
                  </a:cubicBezTo>
                  <a:cubicBezTo>
                    <a:pt x="12871" y="8073"/>
                    <a:pt x="12448" y="9339"/>
                    <a:pt x="11647" y="10408"/>
                  </a:cubicBezTo>
                  <a:cubicBezTo>
                    <a:pt x="11585" y="10490"/>
                    <a:pt x="11568" y="10598"/>
                    <a:pt x="11602" y="10696"/>
                  </a:cubicBezTo>
                  <a:cubicBezTo>
                    <a:pt x="11637" y="10794"/>
                    <a:pt x="11718" y="10868"/>
                    <a:pt x="11819" y="10895"/>
                  </a:cubicBezTo>
                  <a:lnTo>
                    <a:pt x="12871" y="11171"/>
                  </a:lnTo>
                  <a:lnTo>
                    <a:pt x="12871" y="29775"/>
                  </a:lnTo>
                  <a:lnTo>
                    <a:pt x="622" y="29775"/>
                  </a:lnTo>
                  <a:lnTo>
                    <a:pt x="622" y="11173"/>
                  </a:lnTo>
                  <a:lnTo>
                    <a:pt x="1674" y="10895"/>
                  </a:lnTo>
                  <a:cubicBezTo>
                    <a:pt x="1775" y="10868"/>
                    <a:pt x="1856" y="10794"/>
                    <a:pt x="1888" y="10696"/>
                  </a:cubicBezTo>
                  <a:cubicBezTo>
                    <a:pt x="1923" y="10598"/>
                    <a:pt x="1908" y="10490"/>
                    <a:pt x="1844" y="10408"/>
                  </a:cubicBezTo>
                  <a:cubicBezTo>
                    <a:pt x="1045" y="9339"/>
                    <a:pt x="622" y="8073"/>
                    <a:pt x="622" y="6747"/>
                  </a:cubicBezTo>
                  <a:cubicBezTo>
                    <a:pt x="622" y="3372"/>
                    <a:pt x="3368" y="625"/>
                    <a:pt x="6747" y="625"/>
                  </a:cubicBezTo>
                  <a:close/>
                  <a:moveTo>
                    <a:pt x="6747" y="1"/>
                  </a:moveTo>
                  <a:cubicBezTo>
                    <a:pt x="3027" y="1"/>
                    <a:pt x="0" y="3028"/>
                    <a:pt x="0" y="6747"/>
                  </a:cubicBezTo>
                  <a:cubicBezTo>
                    <a:pt x="0" y="8055"/>
                    <a:pt x="374" y="9312"/>
                    <a:pt x="1084" y="10406"/>
                  </a:cubicBezTo>
                  <a:lnTo>
                    <a:pt x="231" y="10632"/>
                  </a:lnTo>
                  <a:cubicBezTo>
                    <a:pt x="96" y="10667"/>
                    <a:pt x="0" y="10792"/>
                    <a:pt x="0" y="10932"/>
                  </a:cubicBezTo>
                  <a:lnTo>
                    <a:pt x="0" y="30087"/>
                  </a:lnTo>
                  <a:cubicBezTo>
                    <a:pt x="0" y="30259"/>
                    <a:pt x="140" y="30397"/>
                    <a:pt x="312" y="30397"/>
                  </a:cubicBezTo>
                  <a:lnTo>
                    <a:pt x="13181" y="30397"/>
                  </a:lnTo>
                  <a:cubicBezTo>
                    <a:pt x="13353" y="30397"/>
                    <a:pt x="13493" y="30259"/>
                    <a:pt x="13493" y="30087"/>
                  </a:cubicBezTo>
                  <a:lnTo>
                    <a:pt x="13493" y="10932"/>
                  </a:lnTo>
                  <a:cubicBezTo>
                    <a:pt x="13493" y="10792"/>
                    <a:pt x="13397" y="10667"/>
                    <a:pt x="13259" y="10632"/>
                  </a:cubicBezTo>
                  <a:lnTo>
                    <a:pt x="12406" y="10406"/>
                  </a:lnTo>
                  <a:cubicBezTo>
                    <a:pt x="13119" y="9312"/>
                    <a:pt x="13493" y="8058"/>
                    <a:pt x="13493" y="6747"/>
                  </a:cubicBezTo>
                  <a:cubicBezTo>
                    <a:pt x="13493" y="3028"/>
                    <a:pt x="10466"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9"/>
            <p:cNvSpPr/>
            <p:nvPr/>
          </p:nvSpPr>
          <p:spPr>
            <a:xfrm>
              <a:off x="9481224" y="3363865"/>
              <a:ext cx="121437" cy="121437"/>
            </a:xfrm>
            <a:custGeom>
              <a:rect b="b" l="l" r="r" t="t"/>
              <a:pathLst>
                <a:path extrusionOk="0" h="4225" w="4225">
                  <a:moveTo>
                    <a:pt x="2113" y="623"/>
                  </a:moveTo>
                  <a:cubicBezTo>
                    <a:pt x="2934" y="623"/>
                    <a:pt x="3602" y="1292"/>
                    <a:pt x="3602" y="2113"/>
                  </a:cubicBezTo>
                  <a:cubicBezTo>
                    <a:pt x="3602" y="2937"/>
                    <a:pt x="2934" y="3603"/>
                    <a:pt x="2113" y="3603"/>
                  </a:cubicBezTo>
                  <a:cubicBezTo>
                    <a:pt x="1291" y="3603"/>
                    <a:pt x="623" y="2934"/>
                    <a:pt x="623" y="2113"/>
                  </a:cubicBezTo>
                  <a:cubicBezTo>
                    <a:pt x="623" y="1292"/>
                    <a:pt x="1291" y="623"/>
                    <a:pt x="2113" y="623"/>
                  </a:cubicBezTo>
                  <a:close/>
                  <a:moveTo>
                    <a:pt x="2113" y="1"/>
                  </a:moveTo>
                  <a:cubicBezTo>
                    <a:pt x="947" y="1"/>
                    <a:pt x="1" y="947"/>
                    <a:pt x="1" y="2113"/>
                  </a:cubicBezTo>
                  <a:cubicBezTo>
                    <a:pt x="1" y="3278"/>
                    <a:pt x="947" y="4225"/>
                    <a:pt x="2113" y="4225"/>
                  </a:cubicBezTo>
                  <a:cubicBezTo>
                    <a:pt x="3278" y="4225"/>
                    <a:pt x="4224" y="3278"/>
                    <a:pt x="4224" y="2113"/>
                  </a:cubicBezTo>
                  <a:cubicBezTo>
                    <a:pt x="4224" y="950"/>
                    <a:pt x="3278"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9"/>
            <p:cNvSpPr/>
            <p:nvPr/>
          </p:nvSpPr>
          <p:spPr>
            <a:xfrm>
              <a:off x="9366886" y="3444574"/>
              <a:ext cx="124053" cy="17907"/>
            </a:xfrm>
            <a:custGeom>
              <a:rect b="b" l="l" r="r" t="t"/>
              <a:pathLst>
                <a:path extrusionOk="0" h="623" w="4316">
                  <a:moveTo>
                    <a:pt x="0" y="1"/>
                  </a:moveTo>
                  <a:lnTo>
                    <a:pt x="0" y="623"/>
                  </a:lnTo>
                  <a:lnTo>
                    <a:pt x="4315" y="623"/>
                  </a:lnTo>
                  <a:lnTo>
                    <a:pt x="43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9"/>
            <p:cNvSpPr/>
            <p:nvPr/>
          </p:nvSpPr>
          <p:spPr>
            <a:xfrm>
              <a:off x="9363293" y="3325149"/>
              <a:ext cx="139717" cy="75018"/>
            </a:xfrm>
            <a:custGeom>
              <a:rect b="b" l="l" r="r" t="t"/>
              <a:pathLst>
                <a:path extrusionOk="0" h="2610" w="4861">
                  <a:moveTo>
                    <a:pt x="253" y="1"/>
                  </a:moveTo>
                  <a:lnTo>
                    <a:pt x="0" y="569"/>
                  </a:lnTo>
                  <a:lnTo>
                    <a:pt x="4608" y="2609"/>
                  </a:lnTo>
                  <a:lnTo>
                    <a:pt x="4861" y="2039"/>
                  </a:lnTo>
                  <a:lnTo>
                    <a:pt x="2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9"/>
            <p:cNvSpPr/>
            <p:nvPr/>
          </p:nvSpPr>
          <p:spPr>
            <a:xfrm>
              <a:off x="9437133" y="3230874"/>
              <a:ext cx="103847" cy="141729"/>
            </a:xfrm>
            <a:custGeom>
              <a:rect b="b" l="l" r="r" t="t"/>
              <a:pathLst>
                <a:path extrusionOk="0" h="4931" w="3613">
                  <a:moveTo>
                    <a:pt x="514" y="1"/>
                  </a:moveTo>
                  <a:lnTo>
                    <a:pt x="0" y="350"/>
                  </a:lnTo>
                  <a:lnTo>
                    <a:pt x="3098" y="4930"/>
                  </a:lnTo>
                  <a:lnTo>
                    <a:pt x="3612" y="4584"/>
                  </a:lnTo>
                  <a:lnTo>
                    <a:pt x="5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9"/>
            <p:cNvSpPr/>
            <p:nvPr/>
          </p:nvSpPr>
          <p:spPr>
            <a:xfrm>
              <a:off x="9552304" y="3232656"/>
              <a:ext cx="93097" cy="142189"/>
            </a:xfrm>
            <a:custGeom>
              <a:rect b="b" l="l" r="r" t="t"/>
              <a:pathLst>
                <a:path extrusionOk="0" h="4947" w="3239">
                  <a:moveTo>
                    <a:pt x="2701" y="0"/>
                  </a:moveTo>
                  <a:lnTo>
                    <a:pt x="1" y="4632"/>
                  </a:lnTo>
                  <a:lnTo>
                    <a:pt x="539" y="4947"/>
                  </a:lnTo>
                  <a:lnTo>
                    <a:pt x="3239" y="312"/>
                  </a:lnTo>
                  <a:lnTo>
                    <a:pt x="27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9"/>
            <p:cNvSpPr/>
            <p:nvPr/>
          </p:nvSpPr>
          <p:spPr>
            <a:xfrm>
              <a:off x="9588002" y="3323942"/>
              <a:ext cx="122414" cy="88096"/>
            </a:xfrm>
            <a:custGeom>
              <a:rect b="b" l="l" r="r" t="t"/>
              <a:pathLst>
                <a:path extrusionOk="0" h="3065" w="4259">
                  <a:moveTo>
                    <a:pt x="3922" y="1"/>
                  </a:moveTo>
                  <a:lnTo>
                    <a:pt x="1" y="2543"/>
                  </a:lnTo>
                  <a:lnTo>
                    <a:pt x="340" y="3064"/>
                  </a:lnTo>
                  <a:lnTo>
                    <a:pt x="4259" y="522"/>
                  </a:lnTo>
                  <a:lnTo>
                    <a:pt x="39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9"/>
            <p:cNvSpPr/>
            <p:nvPr/>
          </p:nvSpPr>
          <p:spPr>
            <a:xfrm>
              <a:off x="9581506" y="3446069"/>
              <a:ext cx="130893" cy="17907"/>
            </a:xfrm>
            <a:custGeom>
              <a:rect b="b" l="l" r="r" t="t"/>
              <a:pathLst>
                <a:path extrusionOk="0" h="623" w="4554">
                  <a:moveTo>
                    <a:pt x="0" y="0"/>
                  </a:moveTo>
                  <a:lnTo>
                    <a:pt x="0" y="622"/>
                  </a:lnTo>
                  <a:lnTo>
                    <a:pt x="4554" y="622"/>
                  </a:lnTo>
                  <a:lnTo>
                    <a:pt x="45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9"/>
            <p:cNvSpPr/>
            <p:nvPr/>
          </p:nvSpPr>
          <p:spPr>
            <a:xfrm>
              <a:off x="9394105" y="3495046"/>
              <a:ext cx="295128" cy="17907"/>
            </a:xfrm>
            <a:custGeom>
              <a:rect b="b" l="l" r="r" t="t"/>
              <a:pathLst>
                <a:path extrusionOk="0" h="623" w="10268">
                  <a:moveTo>
                    <a:pt x="0" y="0"/>
                  </a:moveTo>
                  <a:lnTo>
                    <a:pt x="0" y="622"/>
                  </a:lnTo>
                  <a:lnTo>
                    <a:pt x="10267" y="622"/>
                  </a:lnTo>
                  <a:lnTo>
                    <a:pt x="102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9"/>
            <p:cNvSpPr/>
            <p:nvPr/>
          </p:nvSpPr>
          <p:spPr>
            <a:xfrm>
              <a:off x="9472802" y="3505623"/>
              <a:ext cx="17993" cy="547430"/>
            </a:xfrm>
            <a:custGeom>
              <a:rect b="b" l="l" r="r" t="t"/>
              <a:pathLst>
                <a:path extrusionOk="0" h="19046" w="626">
                  <a:moveTo>
                    <a:pt x="1" y="1"/>
                  </a:moveTo>
                  <a:lnTo>
                    <a:pt x="1" y="19045"/>
                  </a:lnTo>
                  <a:lnTo>
                    <a:pt x="625" y="19045"/>
                  </a:lnTo>
                  <a:lnTo>
                    <a:pt x="6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9"/>
            <p:cNvSpPr/>
            <p:nvPr/>
          </p:nvSpPr>
          <p:spPr>
            <a:xfrm>
              <a:off x="9593089" y="3505623"/>
              <a:ext cx="17907" cy="547430"/>
            </a:xfrm>
            <a:custGeom>
              <a:rect b="b" l="l" r="r" t="t"/>
              <a:pathLst>
                <a:path extrusionOk="0" h="19046" w="623">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9"/>
            <p:cNvSpPr/>
            <p:nvPr/>
          </p:nvSpPr>
          <p:spPr>
            <a:xfrm>
              <a:off x="9247806" y="4103554"/>
              <a:ext cx="588273" cy="65389"/>
            </a:xfrm>
            <a:custGeom>
              <a:rect b="b" l="l" r="r" t="t"/>
              <a:pathLst>
                <a:path extrusionOk="0" h="2275" w="20467">
                  <a:moveTo>
                    <a:pt x="1" y="0"/>
                  </a:moveTo>
                  <a:lnTo>
                    <a:pt x="1" y="2275"/>
                  </a:lnTo>
                  <a:lnTo>
                    <a:pt x="20466" y="2275"/>
                  </a:lnTo>
                  <a:lnTo>
                    <a:pt x="2046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9"/>
            <p:cNvSpPr/>
            <p:nvPr/>
          </p:nvSpPr>
          <p:spPr>
            <a:xfrm>
              <a:off x="9871317" y="2423583"/>
              <a:ext cx="178807" cy="2716626"/>
            </a:xfrm>
            <a:custGeom>
              <a:rect b="b" l="l" r="r" t="t"/>
              <a:pathLst>
                <a:path extrusionOk="0" h="94516" w="6221">
                  <a:moveTo>
                    <a:pt x="0" y="0"/>
                  </a:moveTo>
                  <a:lnTo>
                    <a:pt x="0" y="94515"/>
                  </a:lnTo>
                  <a:lnTo>
                    <a:pt x="6221" y="94515"/>
                  </a:lnTo>
                  <a:lnTo>
                    <a:pt x="6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9"/>
            <p:cNvSpPr/>
            <p:nvPr/>
          </p:nvSpPr>
          <p:spPr>
            <a:xfrm>
              <a:off x="9890028" y="2697499"/>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9"/>
            <p:cNvSpPr/>
            <p:nvPr/>
          </p:nvSpPr>
          <p:spPr>
            <a:xfrm>
              <a:off x="9890028" y="2767574"/>
              <a:ext cx="141442" cy="46764"/>
            </a:xfrm>
            <a:custGeom>
              <a:rect b="b" l="l" r="r" t="t"/>
              <a:pathLst>
                <a:path extrusionOk="0" h="1627"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9"/>
            <p:cNvSpPr/>
            <p:nvPr/>
          </p:nvSpPr>
          <p:spPr>
            <a:xfrm>
              <a:off x="9890028" y="2837677"/>
              <a:ext cx="141442" cy="46764"/>
            </a:xfrm>
            <a:custGeom>
              <a:rect b="b" l="l" r="r" t="t"/>
              <a:pathLst>
                <a:path extrusionOk="0" h="1627"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9"/>
            <p:cNvSpPr/>
            <p:nvPr/>
          </p:nvSpPr>
          <p:spPr>
            <a:xfrm>
              <a:off x="9890028" y="2907779"/>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9"/>
            <p:cNvSpPr/>
            <p:nvPr/>
          </p:nvSpPr>
          <p:spPr>
            <a:xfrm>
              <a:off x="9890028" y="2977882"/>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9"/>
            <p:cNvSpPr/>
            <p:nvPr/>
          </p:nvSpPr>
          <p:spPr>
            <a:xfrm>
              <a:off x="9890028" y="3047985"/>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9"/>
            <p:cNvSpPr/>
            <p:nvPr/>
          </p:nvSpPr>
          <p:spPr>
            <a:xfrm>
              <a:off x="9890028" y="3118088"/>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9"/>
            <p:cNvSpPr/>
            <p:nvPr/>
          </p:nvSpPr>
          <p:spPr>
            <a:xfrm>
              <a:off x="9890028" y="3188278"/>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9"/>
            <p:cNvSpPr/>
            <p:nvPr/>
          </p:nvSpPr>
          <p:spPr>
            <a:xfrm>
              <a:off x="9890028" y="3258381"/>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9"/>
            <p:cNvSpPr/>
            <p:nvPr/>
          </p:nvSpPr>
          <p:spPr>
            <a:xfrm>
              <a:off x="9890028" y="3328483"/>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9"/>
            <p:cNvSpPr/>
            <p:nvPr/>
          </p:nvSpPr>
          <p:spPr>
            <a:xfrm>
              <a:off x="9890028" y="3398586"/>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9"/>
            <p:cNvSpPr/>
            <p:nvPr/>
          </p:nvSpPr>
          <p:spPr>
            <a:xfrm>
              <a:off x="9890028" y="3468689"/>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9"/>
            <p:cNvSpPr/>
            <p:nvPr/>
          </p:nvSpPr>
          <p:spPr>
            <a:xfrm>
              <a:off x="9890028" y="3538792"/>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9"/>
            <p:cNvSpPr/>
            <p:nvPr/>
          </p:nvSpPr>
          <p:spPr>
            <a:xfrm>
              <a:off x="9890028" y="3608867"/>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9"/>
            <p:cNvSpPr/>
            <p:nvPr/>
          </p:nvSpPr>
          <p:spPr>
            <a:xfrm>
              <a:off x="9890028" y="3678970"/>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9"/>
            <p:cNvSpPr/>
            <p:nvPr/>
          </p:nvSpPr>
          <p:spPr>
            <a:xfrm>
              <a:off x="9890028" y="3749159"/>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9"/>
            <p:cNvSpPr/>
            <p:nvPr/>
          </p:nvSpPr>
          <p:spPr>
            <a:xfrm>
              <a:off x="9890028" y="3819262"/>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9"/>
            <p:cNvSpPr/>
            <p:nvPr/>
          </p:nvSpPr>
          <p:spPr>
            <a:xfrm>
              <a:off x="9890028" y="3889365"/>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9"/>
            <p:cNvSpPr/>
            <p:nvPr/>
          </p:nvSpPr>
          <p:spPr>
            <a:xfrm>
              <a:off x="9890028" y="3959468"/>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9"/>
            <p:cNvSpPr/>
            <p:nvPr/>
          </p:nvSpPr>
          <p:spPr>
            <a:xfrm>
              <a:off x="9890028" y="4029571"/>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9"/>
            <p:cNvSpPr/>
            <p:nvPr/>
          </p:nvSpPr>
          <p:spPr>
            <a:xfrm>
              <a:off x="9890028" y="4099673"/>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9"/>
            <p:cNvSpPr/>
            <p:nvPr/>
          </p:nvSpPr>
          <p:spPr>
            <a:xfrm>
              <a:off x="9890028" y="4169776"/>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9"/>
            <p:cNvSpPr/>
            <p:nvPr/>
          </p:nvSpPr>
          <p:spPr>
            <a:xfrm>
              <a:off x="9890028" y="4239879"/>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9"/>
            <p:cNvSpPr/>
            <p:nvPr/>
          </p:nvSpPr>
          <p:spPr>
            <a:xfrm>
              <a:off x="9890028" y="4309982"/>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9"/>
            <p:cNvSpPr/>
            <p:nvPr/>
          </p:nvSpPr>
          <p:spPr>
            <a:xfrm>
              <a:off x="9890028" y="4380143"/>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9"/>
            <p:cNvSpPr/>
            <p:nvPr/>
          </p:nvSpPr>
          <p:spPr>
            <a:xfrm>
              <a:off x="9890028" y="4450246"/>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9"/>
            <p:cNvSpPr/>
            <p:nvPr/>
          </p:nvSpPr>
          <p:spPr>
            <a:xfrm>
              <a:off x="9890028" y="4520349"/>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9"/>
            <p:cNvSpPr/>
            <p:nvPr/>
          </p:nvSpPr>
          <p:spPr>
            <a:xfrm>
              <a:off x="9890028" y="4590452"/>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9"/>
            <p:cNvSpPr/>
            <p:nvPr/>
          </p:nvSpPr>
          <p:spPr>
            <a:xfrm>
              <a:off x="9890028" y="4660555"/>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9"/>
            <p:cNvSpPr/>
            <p:nvPr/>
          </p:nvSpPr>
          <p:spPr>
            <a:xfrm>
              <a:off x="9890028" y="4730658"/>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9"/>
            <p:cNvSpPr/>
            <p:nvPr/>
          </p:nvSpPr>
          <p:spPr>
            <a:xfrm>
              <a:off x="9890028" y="4800761"/>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9"/>
            <p:cNvSpPr/>
            <p:nvPr/>
          </p:nvSpPr>
          <p:spPr>
            <a:xfrm>
              <a:off x="9890028" y="4870864"/>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9"/>
            <p:cNvSpPr/>
            <p:nvPr/>
          </p:nvSpPr>
          <p:spPr>
            <a:xfrm>
              <a:off x="9890028" y="4941024"/>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9"/>
            <p:cNvSpPr/>
            <p:nvPr/>
          </p:nvSpPr>
          <p:spPr>
            <a:xfrm>
              <a:off x="9890028" y="5011127"/>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9"/>
            <p:cNvSpPr/>
            <p:nvPr/>
          </p:nvSpPr>
          <p:spPr>
            <a:xfrm>
              <a:off x="9890028" y="5081230"/>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9"/>
            <p:cNvSpPr/>
            <p:nvPr/>
          </p:nvSpPr>
          <p:spPr>
            <a:xfrm>
              <a:off x="9871317" y="2288120"/>
              <a:ext cx="178807" cy="92580"/>
            </a:xfrm>
            <a:custGeom>
              <a:rect b="b" l="l" r="r" t="t"/>
              <a:pathLst>
                <a:path extrusionOk="0" h="3221" w="6221">
                  <a:moveTo>
                    <a:pt x="0" y="0"/>
                  </a:moveTo>
                  <a:lnTo>
                    <a:pt x="0" y="3221"/>
                  </a:lnTo>
                  <a:lnTo>
                    <a:pt x="6221" y="3221"/>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9"/>
            <p:cNvSpPr/>
            <p:nvPr/>
          </p:nvSpPr>
          <p:spPr>
            <a:xfrm>
              <a:off x="9889885" y="2380671"/>
              <a:ext cx="141729" cy="42941"/>
            </a:xfrm>
            <a:custGeom>
              <a:rect b="b" l="l" r="r" t="t"/>
              <a:pathLst>
                <a:path extrusionOk="0" h="1494" w="4931">
                  <a:moveTo>
                    <a:pt x="1" y="1"/>
                  </a:moveTo>
                  <a:lnTo>
                    <a:pt x="1" y="1493"/>
                  </a:lnTo>
                  <a:lnTo>
                    <a:pt x="4930" y="1493"/>
                  </a:lnTo>
                  <a:lnTo>
                    <a:pt x="4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9"/>
            <p:cNvSpPr/>
            <p:nvPr/>
          </p:nvSpPr>
          <p:spPr>
            <a:xfrm>
              <a:off x="9885314" y="2257940"/>
              <a:ext cx="150898" cy="30208"/>
            </a:xfrm>
            <a:custGeom>
              <a:rect b="b" l="l" r="r" t="t"/>
              <a:pathLst>
                <a:path extrusionOk="0" h="1051" w="5250">
                  <a:moveTo>
                    <a:pt x="37" y="0"/>
                  </a:moveTo>
                  <a:cubicBezTo>
                    <a:pt x="17" y="0"/>
                    <a:pt x="0" y="15"/>
                    <a:pt x="0" y="35"/>
                  </a:cubicBezTo>
                  <a:lnTo>
                    <a:pt x="0" y="1050"/>
                  </a:lnTo>
                  <a:lnTo>
                    <a:pt x="5249" y="1050"/>
                  </a:lnTo>
                  <a:lnTo>
                    <a:pt x="5249" y="35"/>
                  </a:lnTo>
                  <a:cubicBezTo>
                    <a:pt x="5249" y="15"/>
                    <a:pt x="5232" y="0"/>
                    <a:pt x="52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9"/>
            <p:cNvSpPr/>
            <p:nvPr/>
          </p:nvSpPr>
          <p:spPr>
            <a:xfrm>
              <a:off x="6120909" y="2423583"/>
              <a:ext cx="658864" cy="2716626"/>
            </a:xfrm>
            <a:custGeom>
              <a:rect b="b" l="l" r="r" t="t"/>
              <a:pathLst>
                <a:path extrusionOk="0" h="94516" w="22923">
                  <a:moveTo>
                    <a:pt x="1" y="0"/>
                  </a:moveTo>
                  <a:lnTo>
                    <a:pt x="1" y="94515"/>
                  </a:lnTo>
                  <a:lnTo>
                    <a:pt x="22923" y="94515"/>
                  </a:lnTo>
                  <a:lnTo>
                    <a:pt x="229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9"/>
            <p:cNvSpPr/>
            <p:nvPr/>
          </p:nvSpPr>
          <p:spPr>
            <a:xfrm>
              <a:off x="6280574" y="4333350"/>
              <a:ext cx="341547" cy="560910"/>
            </a:xfrm>
            <a:custGeom>
              <a:rect b="b" l="l" r="r" t="t"/>
              <a:pathLst>
                <a:path extrusionOk="0" h="19515" w="11883">
                  <a:moveTo>
                    <a:pt x="0" y="1"/>
                  </a:moveTo>
                  <a:lnTo>
                    <a:pt x="0" y="19515"/>
                  </a:lnTo>
                  <a:lnTo>
                    <a:pt x="11883" y="19515"/>
                  </a:lnTo>
                  <a:lnTo>
                    <a:pt x="118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9"/>
            <p:cNvSpPr/>
            <p:nvPr/>
          </p:nvSpPr>
          <p:spPr>
            <a:xfrm>
              <a:off x="6682222" y="2525188"/>
              <a:ext cx="52972" cy="98472"/>
            </a:xfrm>
            <a:custGeom>
              <a:rect b="b" l="l" r="r" t="t"/>
              <a:pathLst>
                <a:path extrusionOk="0" h="3426" w="1843">
                  <a:moveTo>
                    <a:pt x="920" y="1"/>
                  </a:moveTo>
                  <a:cubicBezTo>
                    <a:pt x="414" y="1"/>
                    <a:pt x="1" y="411"/>
                    <a:pt x="1" y="920"/>
                  </a:cubicBezTo>
                  <a:lnTo>
                    <a:pt x="1"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9"/>
            <p:cNvSpPr/>
            <p:nvPr/>
          </p:nvSpPr>
          <p:spPr>
            <a:xfrm>
              <a:off x="6592689" y="2525188"/>
              <a:ext cx="52886" cy="98472"/>
            </a:xfrm>
            <a:custGeom>
              <a:rect b="b" l="l" r="r" t="t"/>
              <a:pathLst>
                <a:path extrusionOk="0" h="3426" w="1840">
                  <a:moveTo>
                    <a:pt x="920" y="1"/>
                  </a:moveTo>
                  <a:cubicBezTo>
                    <a:pt x="414" y="1"/>
                    <a:pt x="1" y="411"/>
                    <a:pt x="1" y="920"/>
                  </a:cubicBezTo>
                  <a:lnTo>
                    <a:pt x="1"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9"/>
            <p:cNvSpPr/>
            <p:nvPr/>
          </p:nvSpPr>
          <p:spPr>
            <a:xfrm>
              <a:off x="6503156"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9"/>
            <p:cNvSpPr/>
            <p:nvPr/>
          </p:nvSpPr>
          <p:spPr>
            <a:xfrm>
              <a:off x="6413565"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9"/>
            <p:cNvSpPr/>
            <p:nvPr/>
          </p:nvSpPr>
          <p:spPr>
            <a:xfrm>
              <a:off x="6324033" y="2525188"/>
              <a:ext cx="52944" cy="98472"/>
            </a:xfrm>
            <a:custGeom>
              <a:rect b="b" l="l" r="r" t="t"/>
              <a:pathLst>
                <a:path extrusionOk="0" h="3426" w="1842">
                  <a:moveTo>
                    <a:pt x="920" y="1"/>
                  </a:moveTo>
                  <a:cubicBezTo>
                    <a:pt x="413" y="1"/>
                    <a:pt x="0" y="411"/>
                    <a:pt x="0" y="920"/>
                  </a:cubicBezTo>
                  <a:lnTo>
                    <a:pt x="0"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9"/>
            <p:cNvSpPr/>
            <p:nvPr/>
          </p:nvSpPr>
          <p:spPr>
            <a:xfrm>
              <a:off x="6234471" y="2525188"/>
              <a:ext cx="52915" cy="98472"/>
            </a:xfrm>
            <a:custGeom>
              <a:rect b="b" l="l" r="r" t="t"/>
              <a:pathLst>
                <a:path extrusionOk="0" h="3426" w="1841">
                  <a:moveTo>
                    <a:pt x="921" y="1"/>
                  </a:moveTo>
                  <a:cubicBezTo>
                    <a:pt x="414" y="1"/>
                    <a:pt x="1" y="411"/>
                    <a:pt x="1" y="920"/>
                  </a:cubicBezTo>
                  <a:lnTo>
                    <a:pt x="1" y="3426"/>
                  </a:lnTo>
                  <a:lnTo>
                    <a:pt x="1840" y="3426"/>
                  </a:lnTo>
                  <a:lnTo>
                    <a:pt x="1840" y="920"/>
                  </a:lnTo>
                  <a:cubicBezTo>
                    <a:pt x="1840" y="411"/>
                    <a:pt x="1429" y="1"/>
                    <a:pt x="9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9"/>
            <p:cNvSpPr/>
            <p:nvPr/>
          </p:nvSpPr>
          <p:spPr>
            <a:xfrm>
              <a:off x="6144881"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9"/>
            <p:cNvSpPr/>
            <p:nvPr/>
          </p:nvSpPr>
          <p:spPr>
            <a:xfrm>
              <a:off x="6615252" y="2801777"/>
              <a:ext cx="76771" cy="227238"/>
            </a:xfrm>
            <a:custGeom>
              <a:rect b="b" l="l" r="r" t="t"/>
              <a:pathLst>
                <a:path extrusionOk="0" h="7906" w="2671">
                  <a:moveTo>
                    <a:pt x="1335" y="1"/>
                  </a:moveTo>
                  <a:cubicBezTo>
                    <a:pt x="598" y="1"/>
                    <a:pt x="0" y="598"/>
                    <a:pt x="0" y="1336"/>
                  </a:cubicBezTo>
                  <a:lnTo>
                    <a:pt x="0" y="6570"/>
                  </a:lnTo>
                  <a:cubicBezTo>
                    <a:pt x="0" y="7308"/>
                    <a:pt x="598" y="7905"/>
                    <a:pt x="1335" y="7905"/>
                  </a:cubicBezTo>
                  <a:cubicBezTo>
                    <a:pt x="2073" y="7905"/>
                    <a:pt x="2670" y="7308"/>
                    <a:pt x="2670" y="6570"/>
                  </a:cubicBezTo>
                  <a:lnTo>
                    <a:pt x="2670" y="1336"/>
                  </a:lnTo>
                  <a:cubicBezTo>
                    <a:pt x="2670" y="598"/>
                    <a:pt x="2073" y="1"/>
                    <a:pt x="1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9"/>
            <p:cNvSpPr/>
            <p:nvPr/>
          </p:nvSpPr>
          <p:spPr>
            <a:xfrm>
              <a:off x="6479759" y="2801777"/>
              <a:ext cx="76771" cy="227238"/>
            </a:xfrm>
            <a:custGeom>
              <a:rect b="b" l="l" r="r" t="t"/>
              <a:pathLst>
                <a:path extrusionOk="0" h="7906" w="2671">
                  <a:moveTo>
                    <a:pt x="1336" y="1"/>
                  </a:moveTo>
                  <a:cubicBezTo>
                    <a:pt x="598" y="1"/>
                    <a:pt x="1" y="598"/>
                    <a:pt x="1" y="1336"/>
                  </a:cubicBezTo>
                  <a:lnTo>
                    <a:pt x="1" y="6570"/>
                  </a:lnTo>
                  <a:cubicBezTo>
                    <a:pt x="1" y="7308"/>
                    <a:pt x="598" y="7905"/>
                    <a:pt x="1336" y="7905"/>
                  </a:cubicBezTo>
                  <a:cubicBezTo>
                    <a:pt x="2071" y="7905"/>
                    <a:pt x="2671" y="7308"/>
                    <a:pt x="2671" y="6570"/>
                  </a:cubicBezTo>
                  <a:lnTo>
                    <a:pt x="2671" y="1336"/>
                  </a:lnTo>
                  <a:cubicBezTo>
                    <a:pt x="2671" y="598"/>
                    <a:pt x="2071"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9"/>
            <p:cNvSpPr/>
            <p:nvPr/>
          </p:nvSpPr>
          <p:spPr>
            <a:xfrm>
              <a:off x="6344238" y="2801777"/>
              <a:ext cx="76771" cy="227238"/>
            </a:xfrm>
            <a:custGeom>
              <a:rect b="b" l="l" r="r" t="t"/>
              <a:pathLst>
                <a:path extrusionOk="0" h="7906" w="2671">
                  <a:moveTo>
                    <a:pt x="1335" y="1"/>
                  </a:moveTo>
                  <a:cubicBezTo>
                    <a:pt x="598" y="1"/>
                    <a:pt x="0" y="598"/>
                    <a:pt x="0" y="1336"/>
                  </a:cubicBezTo>
                  <a:lnTo>
                    <a:pt x="0" y="6570"/>
                  </a:lnTo>
                  <a:cubicBezTo>
                    <a:pt x="0" y="7308"/>
                    <a:pt x="598" y="7905"/>
                    <a:pt x="1335" y="7905"/>
                  </a:cubicBezTo>
                  <a:cubicBezTo>
                    <a:pt x="2073" y="7905"/>
                    <a:pt x="2670" y="7308"/>
                    <a:pt x="2670" y="6570"/>
                  </a:cubicBezTo>
                  <a:lnTo>
                    <a:pt x="2670" y="1336"/>
                  </a:lnTo>
                  <a:cubicBezTo>
                    <a:pt x="2670" y="598"/>
                    <a:pt x="2073" y="1"/>
                    <a:pt x="1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9"/>
            <p:cNvSpPr/>
            <p:nvPr/>
          </p:nvSpPr>
          <p:spPr>
            <a:xfrm>
              <a:off x="6208689" y="2801777"/>
              <a:ext cx="76771" cy="227238"/>
            </a:xfrm>
            <a:custGeom>
              <a:rect b="b" l="l" r="r" t="t"/>
              <a:pathLst>
                <a:path extrusionOk="0" h="7906" w="2671">
                  <a:moveTo>
                    <a:pt x="1336" y="1"/>
                  </a:moveTo>
                  <a:cubicBezTo>
                    <a:pt x="598" y="1"/>
                    <a:pt x="1" y="598"/>
                    <a:pt x="1" y="1336"/>
                  </a:cubicBezTo>
                  <a:lnTo>
                    <a:pt x="1" y="6570"/>
                  </a:lnTo>
                  <a:cubicBezTo>
                    <a:pt x="1" y="7308"/>
                    <a:pt x="598" y="7905"/>
                    <a:pt x="1336" y="7905"/>
                  </a:cubicBezTo>
                  <a:cubicBezTo>
                    <a:pt x="2073" y="7905"/>
                    <a:pt x="2671" y="7308"/>
                    <a:pt x="2671" y="6570"/>
                  </a:cubicBezTo>
                  <a:lnTo>
                    <a:pt x="2671" y="1336"/>
                  </a:lnTo>
                  <a:cubicBezTo>
                    <a:pt x="2671" y="598"/>
                    <a:pt x="2073"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9"/>
            <p:cNvSpPr/>
            <p:nvPr/>
          </p:nvSpPr>
          <p:spPr>
            <a:xfrm>
              <a:off x="6144449" y="3047066"/>
              <a:ext cx="590745" cy="32910"/>
            </a:xfrm>
            <a:custGeom>
              <a:rect b="b" l="l" r="r" t="t"/>
              <a:pathLst>
                <a:path extrusionOk="0" h="1145" w="20553">
                  <a:moveTo>
                    <a:pt x="1" y="1"/>
                  </a:moveTo>
                  <a:lnTo>
                    <a:pt x="1" y="1144"/>
                  </a:lnTo>
                  <a:lnTo>
                    <a:pt x="20552" y="1144"/>
                  </a:lnTo>
                  <a:lnTo>
                    <a:pt x="205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9"/>
            <p:cNvSpPr/>
            <p:nvPr/>
          </p:nvSpPr>
          <p:spPr>
            <a:xfrm>
              <a:off x="6144449" y="2750903"/>
              <a:ext cx="590745" cy="32824"/>
            </a:xfrm>
            <a:custGeom>
              <a:rect b="b" l="l" r="r" t="t"/>
              <a:pathLst>
                <a:path extrusionOk="0" h="1142" w="20553">
                  <a:moveTo>
                    <a:pt x="1" y="1"/>
                  </a:moveTo>
                  <a:lnTo>
                    <a:pt x="1" y="1142"/>
                  </a:lnTo>
                  <a:lnTo>
                    <a:pt x="20552" y="1142"/>
                  </a:lnTo>
                  <a:lnTo>
                    <a:pt x="205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9"/>
            <p:cNvSpPr/>
            <p:nvPr/>
          </p:nvSpPr>
          <p:spPr>
            <a:xfrm>
              <a:off x="6681388" y="2710980"/>
              <a:ext cx="53806" cy="47109"/>
            </a:xfrm>
            <a:custGeom>
              <a:rect b="b" l="l" r="r" t="t"/>
              <a:pathLst>
                <a:path extrusionOk="0" h="1639" w="1872">
                  <a:moveTo>
                    <a:pt x="0" y="1"/>
                  </a:moveTo>
                  <a:lnTo>
                    <a:pt x="0" y="1638"/>
                  </a:lnTo>
                  <a:lnTo>
                    <a:pt x="1871" y="1638"/>
                  </a:lnTo>
                  <a:lnTo>
                    <a:pt x="18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9"/>
            <p:cNvSpPr/>
            <p:nvPr/>
          </p:nvSpPr>
          <p:spPr>
            <a:xfrm>
              <a:off x="6594528" y="2710980"/>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9"/>
            <p:cNvSpPr/>
            <p:nvPr/>
          </p:nvSpPr>
          <p:spPr>
            <a:xfrm>
              <a:off x="6507697" y="2710980"/>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9"/>
            <p:cNvSpPr/>
            <p:nvPr/>
          </p:nvSpPr>
          <p:spPr>
            <a:xfrm>
              <a:off x="6420837" y="2710980"/>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9"/>
            <p:cNvSpPr/>
            <p:nvPr/>
          </p:nvSpPr>
          <p:spPr>
            <a:xfrm>
              <a:off x="6333977" y="2710980"/>
              <a:ext cx="53748" cy="47109"/>
            </a:xfrm>
            <a:custGeom>
              <a:rect b="b" l="l" r="r" t="t"/>
              <a:pathLst>
                <a:path extrusionOk="0" h="1639" w="1870">
                  <a:moveTo>
                    <a:pt x="1" y="1"/>
                  </a:moveTo>
                  <a:lnTo>
                    <a:pt x="1"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9"/>
            <p:cNvSpPr/>
            <p:nvPr/>
          </p:nvSpPr>
          <p:spPr>
            <a:xfrm>
              <a:off x="6239213" y="2710980"/>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9"/>
            <p:cNvSpPr/>
            <p:nvPr/>
          </p:nvSpPr>
          <p:spPr>
            <a:xfrm>
              <a:off x="6144536" y="2710980"/>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9"/>
            <p:cNvSpPr/>
            <p:nvPr/>
          </p:nvSpPr>
          <p:spPr>
            <a:xfrm>
              <a:off x="6265369" y="3206155"/>
              <a:ext cx="369973" cy="855808"/>
            </a:xfrm>
            <a:custGeom>
              <a:rect b="b" l="l" r="r" t="t"/>
              <a:pathLst>
                <a:path extrusionOk="0" h="29775" w="12872">
                  <a:moveTo>
                    <a:pt x="6437" y="0"/>
                  </a:moveTo>
                  <a:cubicBezTo>
                    <a:pt x="2882" y="0"/>
                    <a:pt x="0" y="2882"/>
                    <a:pt x="0" y="6434"/>
                  </a:cubicBezTo>
                  <a:cubicBezTo>
                    <a:pt x="0" y="7880"/>
                    <a:pt x="482" y="9208"/>
                    <a:pt x="1286" y="10280"/>
                  </a:cubicBezTo>
                  <a:lnTo>
                    <a:pt x="0" y="10619"/>
                  </a:lnTo>
                  <a:lnTo>
                    <a:pt x="0" y="29774"/>
                  </a:lnTo>
                  <a:lnTo>
                    <a:pt x="12871" y="29774"/>
                  </a:lnTo>
                  <a:lnTo>
                    <a:pt x="12871" y="10619"/>
                  </a:lnTo>
                  <a:lnTo>
                    <a:pt x="11588" y="10280"/>
                  </a:lnTo>
                  <a:cubicBezTo>
                    <a:pt x="12389" y="9208"/>
                    <a:pt x="12871" y="7880"/>
                    <a:pt x="12871" y="6434"/>
                  </a:cubicBezTo>
                  <a:cubicBezTo>
                    <a:pt x="12871" y="2882"/>
                    <a:pt x="9990" y="0"/>
                    <a:pt x="64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9"/>
            <p:cNvSpPr/>
            <p:nvPr/>
          </p:nvSpPr>
          <p:spPr>
            <a:xfrm>
              <a:off x="6256459" y="3197159"/>
              <a:ext cx="387794" cy="873715"/>
            </a:xfrm>
            <a:custGeom>
              <a:rect b="b" l="l" r="r" t="t"/>
              <a:pathLst>
                <a:path extrusionOk="0" h="30398" w="13492">
                  <a:moveTo>
                    <a:pt x="6747" y="625"/>
                  </a:moveTo>
                  <a:cubicBezTo>
                    <a:pt x="10123" y="625"/>
                    <a:pt x="12869" y="3372"/>
                    <a:pt x="12869" y="6747"/>
                  </a:cubicBezTo>
                  <a:cubicBezTo>
                    <a:pt x="12869" y="8073"/>
                    <a:pt x="12446" y="9339"/>
                    <a:pt x="11647" y="10408"/>
                  </a:cubicBezTo>
                  <a:cubicBezTo>
                    <a:pt x="11586" y="10490"/>
                    <a:pt x="11569" y="10598"/>
                    <a:pt x="11603" y="10696"/>
                  </a:cubicBezTo>
                  <a:cubicBezTo>
                    <a:pt x="11637" y="10794"/>
                    <a:pt x="11718" y="10868"/>
                    <a:pt x="11817" y="10895"/>
                  </a:cubicBezTo>
                  <a:lnTo>
                    <a:pt x="12869" y="11171"/>
                  </a:lnTo>
                  <a:lnTo>
                    <a:pt x="12869" y="29775"/>
                  </a:lnTo>
                  <a:lnTo>
                    <a:pt x="623" y="29775"/>
                  </a:lnTo>
                  <a:lnTo>
                    <a:pt x="623" y="11173"/>
                  </a:lnTo>
                  <a:lnTo>
                    <a:pt x="1675" y="10895"/>
                  </a:lnTo>
                  <a:cubicBezTo>
                    <a:pt x="1776" y="10868"/>
                    <a:pt x="1854" y="10794"/>
                    <a:pt x="1889" y="10696"/>
                  </a:cubicBezTo>
                  <a:cubicBezTo>
                    <a:pt x="1923" y="10598"/>
                    <a:pt x="1906" y="10490"/>
                    <a:pt x="1845" y="10408"/>
                  </a:cubicBezTo>
                  <a:cubicBezTo>
                    <a:pt x="1046" y="9339"/>
                    <a:pt x="623" y="8073"/>
                    <a:pt x="623" y="6747"/>
                  </a:cubicBezTo>
                  <a:cubicBezTo>
                    <a:pt x="623" y="3372"/>
                    <a:pt x="3369" y="625"/>
                    <a:pt x="6747" y="625"/>
                  </a:cubicBezTo>
                  <a:close/>
                  <a:moveTo>
                    <a:pt x="6747" y="1"/>
                  </a:moveTo>
                  <a:cubicBezTo>
                    <a:pt x="3027" y="1"/>
                    <a:pt x="1" y="3028"/>
                    <a:pt x="1" y="6747"/>
                  </a:cubicBezTo>
                  <a:cubicBezTo>
                    <a:pt x="1" y="8058"/>
                    <a:pt x="374" y="9312"/>
                    <a:pt x="1085" y="10406"/>
                  </a:cubicBezTo>
                  <a:lnTo>
                    <a:pt x="232" y="10632"/>
                  </a:lnTo>
                  <a:cubicBezTo>
                    <a:pt x="97" y="10667"/>
                    <a:pt x="1" y="10792"/>
                    <a:pt x="1" y="10932"/>
                  </a:cubicBezTo>
                  <a:lnTo>
                    <a:pt x="1" y="30087"/>
                  </a:lnTo>
                  <a:cubicBezTo>
                    <a:pt x="1" y="30259"/>
                    <a:pt x="138" y="30397"/>
                    <a:pt x="310" y="30397"/>
                  </a:cubicBezTo>
                  <a:lnTo>
                    <a:pt x="13181" y="30397"/>
                  </a:lnTo>
                  <a:cubicBezTo>
                    <a:pt x="13353" y="30397"/>
                    <a:pt x="13491" y="30259"/>
                    <a:pt x="13491" y="30087"/>
                  </a:cubicBezTo>
                  <a:lnTo>
                    <a:pt x="13491" y="10932"/>
                  </a:lnTo>
                  <a:cubicBezTo>
                    <a:pt x="13491" y="10792"/>
                    <a:pt x="13398" y="10667"/>
                    <a:pt x="13260" y="10632"/>
                  </a:cubicBezTo>
                  <a:lnTo>
                    <a:pt x="12407" y="10406"/>
                  </a:lnTo>
                  <a:cubicBezTo>
                    <a:pt x="13117" y="9312"/>
                    <a:pt x="13491" y="8058"/>
                    <a:pt x="13491" y="6747"/>
                  </a:cubicBezTo>
                  <a:cubicBezTo>
                    <a:pt x="13491" y="3028"/>
                    <a:pt x="10467"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9"/>
            <p:cNvSpPr/>
            <p:nvPr/>
          </p:nvSpPr>
          <p:spPr>
            <a:xfrm>
              <a:off x="6389680" y="3363865"/>
              <a:ext cx="121437" cy="121437"/>
            </a:xfrm>
            <a:custGeom>
              <a:rect b="b" l="l" r="r" t="t"/>
              <a:pathLst>
                <a:path extrusionOk="0" h="4225" w="4225">
                  <a:moveTo>
                    <a:pt x="2112" y="623"/>
                  </a:moveTo>
                  <a:cubicBezTo>
                    <a:pt x="2933" y="623"/>
                    <a:pt x="3602" y="1292"/>
                    <a:pt x="3602" y="2113"/>
                  </a:cubicBezTo>
                  <a:cubicBezTo>
                    <a:pt x="3602" y="2934"/>
                    <a:pt x="2933" y="3603"/>
                    <a:pt x="2112" y="3603"/>
                  </a:cubicBezTo>
                  <a:cubicBezTo>
                    <a:pt x="1291" y="3603"/>
                    <a:pt x="622" y="2934"/>
                    <a:pt x="622" y="2113"/>
                  </a:cubicBezTo>
                  <a:cubicBezTo>
                    <a:pt x="622" y="1292"/>
                    <a:pt x="1291" y="623"/>
                    <a:pt x="2112" y="623"/>
                  </a:cubicBezTo>
                  <a:close/>
                  <a:moveTo>
                    <a:pt x="2112" y="1"/>
                  </a:moveTo>
                  <a:cubicBezTo>
                    <a:pt x="947" y="1"/>
                    <a:pt x="0" y="950"/>
                    <a:pt x="0" y="2113"/>
                  </a:cubicBezTo>
                  <a:cubicBezTo>
                    <a:pt x="0" y="3278"/>
                    <a:pt x="947" y="4225"/>
                    <a:pt x="2112" y="4225"/>
                  </a:cubicBezTo>
                  <a:cubicBezTo>
                    <a:pt x="3275" y="4225"/>
                    <a:pt x="4224" y="3278"/>
                    <a:pt x="4224" y="2113"/>
                  </a:cubicBezTo>
                  <a:cubicBezTo>
                    <a:pt x="4224" y="950"/>
                    <a:pt x="3275" y="1"/>
                    <a:pt x="21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9"/>
            <p:cNvSpPr/>
            <p:nvPr/>
          </p:nvSpPr>
          <p:spPr>
            <a:xfrm>
              <a:off x="6501316" y="3444574"/>
              <a:ext cx="124139" cy="17907"/>
            </a:xfrm>
            <a:custGeom>
              <a:rect b="b" l="l" r="r" t="t"/>
              <a:pathLst>
                <a:path extrusionOk="0" h="623" w="4319">
                  <a:moveTo>
                    <a:pt x="1" y="1"/>
                  </a:moveTo>
                  <a:lnTo>
                    <a:pt x="1" y="623"/>
                  </a:lnTo>
                  <a:lnTo>
                    <a:pt x="4318" y="623"/>
                  </a:lnTo>
                  <a:lnTo>
                    <a:pt x="4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9"/>
            <p:cNvSpPr/>
            <p:nvPr/>
          </p:nvSpPr>
          <p:spPr>
            <a:xfrm>
              <a:off x="6489388" y="3325006"/>
              <a:ext cx="139660" cy="75018"/>
            </a:xfrm>
            <a:custGeom>
              <a:rect b="b" l="l" r="r" t="t"/>
              <a:pathLst>
                <a:path extrusionOk="0" h="2610" w="4859">
                  <a:moveTo>
                    <a:pt x="4608" y="1"/>
                  </a:moveTo>
                  <a:lnTo>
                    <a:pt x="0" y="2041"/>
                  </a:lnTo>
                  <a:lnTo>
                    <a:pt x="251" y="2609"/>
                  </a:lnTo>
                  <a:lnTo>
                    <a:pt x="4859" y="571"/>
                  </a:lnTo>
                  <a:lnTo>
                    <a:pt x="46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9"/>
            <p:cNvSpPr/>
            <p:nvPr/>
          </p:nvSpPr>
          <p:spPr>
            <a:xfrm>
              <a:off x="6451304" y="3230816"/>
              <a:ext cx="103904" cy="141701"/>
            </a:xfrm>
            <a:custGeom>
              <a:rect b="b" l="l" r="r" t="t"/>
              <a:pathLst>
                <a:path extrusionOk="0" h="4930" w="3615">
                  <a:moveTo>
                    <a:pt x="3098" y="0"/>
                  </a:moveTo>
                  <a:lnTo>
                    <a:pt x="0" y="4581"/>
                  </a:lnTo>
                  <a:lnTo>
                    <a:pt x="516" y="4930"/>
                  </a:lnTo>
                  <a:lnTo>
                    <a:pt x="3614" y="347"/>
                  </a:lnTo>
                  <a:lnTo>
                    <a:pt x="30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9"/>
            <p:cNvSpPr/>
            <p:nvPr/>
          </p:nvSpPr>
          <p:spPr>
            <a:xfrm>
              <a:off x="6346624" y="3233001"/>
              <a:ext cx="93183" cy="142275"/>
            </a:xfrm>
            <a:custGeom>
              <a:rect b="b" l="l" r="r" t="t"/>
              <a:pathLst>
                <a:path extrusionOk="0" h="4950" w="3242">
                  <a:moveTo>
                    <a:pt x="539" y="1"/>
                  </a:moveTo>
                  <a:lnTo>
                    <a:pt x="1" y="315"/>
                  </a:lnTo>
                  <a:lnTo>
                    <a:pt x="2703" y="4950"/>
                  </a:lnTo>
                  <a:lnTo>
                    <a:pt x="3241" y="4635"/>
                  </a:lnTo>
                  <a:lnTo>
                    <a:pt x="5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9"/>
            <p:cNvSpPr/>
            <p:nvPr/>
          </p:nvSpPr>
          <p:spPr>
            <a:xfrm>
              <a:off x="6281839" y="3324431"/>
              <a:ext cx="122414" cy="88096"/>
            </a:xfrm>
            <a:custGeom>
              <a:rect b="b" l="l" r="r" t="t"/>
              <a:pathLst>
                <a:path extrusionOk="0" h="3065" w="4259">
                  <a:moveTo>
                    <a:pt x="340" y="1"/>
                  </a:moveTo>
                  <a:lnTo>
                    <a:pt x="0" y="522"/>
                  </a:lnTo>
                  <a:lnTo>
                    <a:pt x="3919" y="3064"/>
                  </a:lnTo>
                  <a:lnTo>
                    <a:pt x="4259" y="2541"/>
                  </a:lnTo>
                  <a:lnTo>
                    <a:pt x="3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9"/>
            <p:cNvSpPr/>
            <p:nvPr/>
          </p:nvSpPr>
          <p:spPr>
            <a:xfrm>
              <a:off x="6279855" y="3446069"/>
              <a:ext cx="130980" cy="17907"/>
            </a:xfrm>
            <a:custGeom>
              <a:rect b="b" l="l" r="r" t="t"/>
              <a:pathLst>
                <a:path extrusionOk="0" h="623" w="4557">
                  <a:moveTo>
                    <a:pt x="0" y="0"/>
                  </a:moveTo>
                  <a:lnTo>
                    <a:pt x="0" y="622"/>
                  </a:lnTo>
                  <a:lnTo>
                    <a:pt x="4556" y="622"/>
                  </a:lnTo>
                  <a:lnTo>
                    <a:pt x="45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9"/>
            <p:cNvSpPr/>
            <p:nvPr/>
          </p:nvSpPr>
          <p:spPr>
            <a:xfrm>
              <a:off x="6303108" y="3495046"/>
              <a:ext cx="295128" cy="17907"/>
            </a:xfrm>
            <a:custGeom>
              <a:rect b="b" l="l" r="r" t="t"/>
              <a:pathLst>
                <a:path extrusionOk="0" h="623" w="10268">
                  <a:moveTo>
                    <a:pt x="0" y="0"/>
                  </a:moveTo>
                  <a:lnTo>
                    <a:pt x="0" y="622"/>
                  </a:lnTo>
                  <a:lnTo>
                    <a:pt x="10268" y="622"/>
                  </a:lnTo>
                  <a:lnTo>
                    <a:pt x="102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9"/>
            <p:cNvSpPr/>
            <p:nvPr/>
          </p:nvSpPr>
          <p:spPr>
            <a:xfrm>
              <a:off x="6501546" y="3505623"/>
              <a:ext cx="17907" cy="547430"/>
            </a:xfrm>
            <a:custGeom>
              <a:rect b="b" l="l" r="r" t="t"/>
              <a:pathLst>
                <a:path extrusionOk="0" h="19046" w="623">
                  <a:moveTo>
                    <a:pt x="0" y="1"/>
                  </a:moveTo>
                  <a:lnTo>
                    <a:pt x="0" y="19045"/>
                  </a:lnTo>
                  <a:lnTo>
                    <a:pt x="622" y="19045"/>
                  </a:lnTo>
                  <a:lnTo>
                    <a:pt x="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9"/>
            <p:cNvSpPr/>
            <p:nvPr/>
          </p:nvSpPr>
          <p:spPr>
            <a:xfrm>
              <a:off x="6381259" y="3505623"/>
              <a:ext cx="17907" cy="547430"/>
            </a:xfrm>
            <a:custGeom>
              <a:rect b="b" l="l" r="r" t="t"/>
              <a:pathLst>
                <a:path extrusionOk="0" h="19046" w="623">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9"/>
            <p:cNvSpPr/>
            <p:nvPr/>
          </p:nvSpPr>
          <p:spPr>
            <a:xfrm>
              <a:off x="6156263" y="4103554"/>
              <a:ext cx="588187" cy="65389"/>
            </a:xfrm>
            <a:custGeom>
              <a:rect b="b" l="l" r="r" t="t"/>
              <a:pathLst>
                <a:path extrusionOk="0" h="2275" w="20464">
                  <a:moveTo>
                    <a:pt x="0" y="0"/>
                  </a:moveTo>
                  <a:lnTo>
                    <a:pt x="0" y="2275"/>
                  </a:lnTo>
                  <a:lnTo>
                    <a:pt x="20464" y="2275"/>
                  </a:lnTo>
                  <a:lnTo>
                    <a:pt x="204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9"/>
            <p:cNvSpPr/>
            <p:nvPr/>
          </p:nvSpPr>
          <p:spPr>
            <a:xfrm>
              <a:off x="5942131" y="2423583"/>
              <a:ext cx="178807" cy="2716626"/>
            </a:xfrm>
            <a:custGeom>
              <a:rect b="b" l="l" r="r" t="t"/>
              <a:pathLst>
                <a:path extrusionOk="0" h="94516" w="6221">
                  <a:moveTo>
                    <a:pt x="1" y="0"/>
                  </a:moveTo>
                  <a:lnTo>
                    <a:pt x="1" y="94515"/>
                  </a:lnTo>
                  <a:lnTo>
                    <a:pt x="6221" y="94515"/>
                  </a:lnTo>
                  <a:lnTo>
                    <a:pt x="6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9"/>
            <p:cNvSpPr/>
            <p:nvPr/>
          </p:nvSpPr>
          <p:spPr>
            <a:xfrm>
              <a:off x="5960871" y="2697499"/>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9"/>
            <p:cNvSpPr/>
            <p:nvPr/>
          </p:nvSpPr>
          <p:spPr>
            <a:xfrm>
              <a:off x="5960871" y="2767574"/>
              <a:ext cx="141356" cy="46764"/>
            </a:xfrm>
            <a:custGeom>
              <a:rect b="b" l="l" r="r" t="t"/>
              <a:pathLst>
                <a:path extrusionOk="0" h="1627"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9"/>
            <p:cNvSpPr/>
            <p:nvPr/>
          </p:nvSpPr>
          <p:spPr>
            <a:xfrm>
              <a:off x="5960871" y="2837677"/>
              <a:ext cx="141356" cy="46764"/>
            </a:xfrm>
            <a:custGeom>
              <a:rect b="b" l="l" r="r" t="t"/>
              <a:pathLst>
                <a:path extrusionOk="0" h="1627"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9"/>
            <p:cNvSpPr/>
            <p:nvPr/>
          </p:nvSpPr>
          <p:spPr>
            <a:xfrm>
              <a:off x="5960871" y="2907779"/>
              <a:ext cx="141356" cy="46764"/>
            </a:xfrm>
            <a:custGeom>
              <a:rect b="b" l="l" r="r" t="t"/>
              <a:pathLst>
                <a:path extrusionOk="0" h="1627"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9"/>
            <p:cNvSpPr/>
            <p:nvPr/>
          </p:nvSpPr>
          <p:spPr>
            <a:xfrm>
              <a:off x="5960871" y="2977882"/>
              <a:ext cx="141356" cy="46822"/>
            </a:xfrm>
            <a:custGeom>
              <a:rect b="b" l="l" r="r" t="t"/>
              <a:pathLst>
                <a:path extrusionOk="0" h="1629" w="4918">
                  <a:moveTo>
                    <a:pt x="0" y="1"/>
                  </a:moveTo>
                  <a:lnTo>
                    <a:pt x="0" y="1628"/>
                  </a:lnTo>
                  <a:lnTo>
                    <a:pt x="4917" y="1628"/>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9"/>
            <p:cNvSpPr/>
            <p:nvPr/>
          </p:nvSpPr>
          <p:spPr>
            <a:xfrm>
              <a:off x="5960871" y="3047985"/>
              <a:ext cx="141356" cy="46822"/>
            </a:xfrm>
            <a:custGeom>
              <a:rect b="b" l="l" r="r" t="t"/>
              <a:pathLst>
                <a:path extrusionOk="0" h="1629" w="4918">
                  <a:moveTo>
                    <a:pt x="0" y="1"/>
                  </a:moveTo>
                  <a:lnTo>
                    <a:pt x="0" y="1628"/>
                  </a:lnTo>
                  <a:lnTo>
                    <a:pt x="4917" y="1628"/>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9"/>
            <p:cNvSpPr/>
            <p:nvPr/>
          </p:nvSpPr>
          <p:spPr>
            <a:xfrm>
              <a:off x="5960871" y="3118088"/>
              <a:ext cx="141356" cy="46822"/>
            </a:xfrm>
            <a:custGeom>
              <a:rect b="b" l="l" r="r" t="t"/>
              <a:pathLst>
                <a:path extrusionOk="0" h="1629" w="4918">
                  <a:moveTo>
                    <a:pt x="0" y="1"/>
                  </a:moveTo>
                  <a:lnTo>
                    <a:pt x="0" y="1628"/>
                  </a:lnTo>
                  <a:lnTo>
                    <a:pt x="4917" y="1628"/>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9"/>
            <p:cNvSpPr/>
            <p:nvPr/>
          </p:nvSpPr>
          <p:spPr>
            <a:xfrm>
              <a:off x="5960871" y="3188278"/>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9"/>
            <p:cNvSpPr/>
            <p:nvPr/>
          </p:nvSpPr>
          <p:spPr>
            <a:xfrm>
              <a:off x="5960871" y="3258381"/>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9"/>
            <p:cNvSpPr/>
            <p:nvPr/>
          </p:nvSpPr>
          <p:spPr>
            <a:xfrm>
              <a:off x="5960871" y="3328483"/>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9"/>
            <p:cNvSpPr/>
            <p:nvPr/>
          </p:nvSpPr>
          <p:spPr>
            <a:xfrm>
              <a:off x="5960871" y="3398586"/>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9"/>
            <p:cNvSpPr/>
            <p:nvPr/>
          </p:nvSpPr>
          <p:spPr>
            <a:xfrm>
              <a:off x="5960871" y="3468689"/>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9"/>
            <p:cNvSpPr/>
            <p:nvPr/>
          </p:nvSpPr>
          <p:spPr>
            <a:xfrm>
              <a:off x="5960871" y="3538792"/>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9"/>
            <p:cNvSpPr/>
            <p:nvPr/>
          </p:nvSpPr>
          <p:spPr>
            <a:xfrm>
              <a:off x="5960871" y="3608867"/>
              <a:ext cx="141356" cy="46822"/>
            </a:xfrm>
            <a:custGeom>
              <a:rect b="b" l="l" r="r" t="t"/>
              <a:pathLst>
                <a:path extrusionOk="0" h="1629" w="4918">
                  <a:moveTo>
                    <a:pt x="0" y="1"/>
                  </a:moveTo>
                  <a:lnTo>
                    <a:pt x="0" y="1629"/>
                  </a:lnTo>
                  <a:lnTo>
                    <a:pt x="4917" y="1629"/>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9"/>
            <p:cNvSpPr/>
            <p:nvPr/>
          </p:nvSpPr>
          <p:spPr>
            <a:xfrm>
              <a:off x="5960871" y="3678970"/>
              <a:ext cx="141356" cy="46822"/>
            </a:xfrm>
            <a:custGeom>
              <a:rect b="b" l="l" r="r" t="t"/>
              <a:pathLst>
                <a:path extrusionOk="0" h="1629" w="4918">
                  <a:moveTo>
                    <a:pt x="0" y="1"/>
                  </a:moveTo>
                  <a:lnTo>
                    <a:pt x="0" y="1629"/>
                  </a:lnTo>
                  <a:lnTo>
                    <a:pt x="4917" y="1629"/>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9"/>
            <p:cNvSpPr/>
            <p:nvPr/>
          </p:nvSpPr>
          <p:spPr>
            <a:xfrm>
              <a:off x="5960871" y="3749072"/>
              <a:ext cx="141356" cy="46822"/>
            </a:xfrm>
            <a:custGeom>
              <a:rect b="b" l="l" r="r" t="t"/>
              <a:pathLst>
                <a:path extrusionOk="0" h="1629" w="4918">
                  <a:moveTo>
                    <a:pt x="0" y="1"/>
                  </a:moveTo>
                  <a:lnTo>
                    <a:pt x="0" y="1629"/>
                  </a:lnTo>
                  <a:lnTo>
                    <a:pt x="4917" y="1629"/>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9"/>
            <p:cNvSpPr/>
            <p:nvPr/>
          </p:nvSpPr>
          <p:spPr>
            <a:xfrm>
              <a:off x="5960871" y="3819262"/>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9"/>
            <p:cNvSpPr/>
            <p:nvPr/>
          </p:nvSpPr>
          <p:spPr>
            <a:xfrm>
              <a:off x="5960871" y="3889365"/>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9"/>
            <p:cNvSpPr/>
            <p:nvPr/>
          </p:nvSpPr>
          <p:spPr>
            <a:xfrm>
              <a:off x="5960871" y="3959468"/>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9"/>
            <p:cNvSpPr/>
            <p:nvPr/>
          </p:nvSpPr>
          <p:spPr>
            <a:xfrm>
              <a:off x="5960871" y="4029571"/>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9"/>
            <p:cNvSpPr/>
            <p:nvPr/>
          </p:nvSpPr>
          <p:spPr>
            <a:xfrm>
              <a:off x="5960871" y="4099673"/>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9"/>
            <p:cNvSpPr/>
            <p:nvPr/>
          </p:nvSpPr>
          <p:spPr>
            <a:xfrm>
              <a:off x="5960871" y="4169776"/>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9"/>
            <p:cNvSpPr/>
            <p:nvPr/>
          </p:nvSpPr>
          <p:spPr>
            <a:xfrm>
              <a:off x="5960871" y="4239879"/>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9"/>
            <p:cNvSpPr/>
            <p:nvPr/>
          </p:nvSpPr>
          <p:spPr>
            <a:xfrm>
              <a:off x="5960871" y="4310040"/>
              <a:ext cx="141356" cy="46735"/>
            </a:xfrm>
            <a:custGeom>
              <a:rect b="b" l="l" r="r" t="t"/>
              <a:pathLst>
                <a:path extrusionOk="0" h="1626"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9"/>
            <p:cNvSpPr/>
            <p:nvPr/>
          </p:nvSpPr>
          <p:spPr>
            <a:xfrm>
              <a:off x="5960871" y="4380143"/>
              <a:ext cx="141356" cy="46735"/>
            </a:xfrm>
            <a:custGeom>
              <a:rect b="b" l="l" r="r" t="t"/>
              <a:pathLst>
                <a:path extrusionOk="0" h="1626" w="4918">
                  <a:moveTo>
                    <a:pt x="0" y="0"/>
                  </a:moveTo>
                  <a:lnTo>
                    <a:pt x="0" y="1626"/>
                  </a:lnTo>
                  <a:lnTo>
                    <a:pt x="4917" y="1626"/>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9"/>
            <p:cNvSpPr/>
            <p:nvPr/>
          </p:nvSpPr>
          <p:spPr>
            <a:xfrm>
              <a:off x="5960871" y="4450246"/>
              <a:ext cx="141356" cy="46735"/>
            </a:xfrm>
            <a:custGeom>
              <a:rect b="b" l="l" r="r" t="t"/>
              <a:pathLst>
                <a:path extrusionOk="0" h="1626" w="4918">
                  <a:moveTo>
                    <a:pt x="0" y="0"/>
                  </a:moveTo>
                  <a:lnTo>
                    <a:pt x="0" y="1626"/>
                  </a:lnTo>
                  <a:lnTo>
                    <a:pt x="4917" y="1626"/>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9"/>
            <p:cNvSpPr/>
            <p:nvPr/>
          </p:nvSpPr>
          <p:spPr>
            <a:xfrm>
              <a:off x="5960871" y="4520349"/>
              <a:ext cx="141356" cy="46735"/>
            </a:xfrm>
            <a:custGeom>
              <a:rect b="b" l="l" r="r" t="t"/>
              <a:pathLst>
                <a:path extrusionOk="0" h="1626" w="4918">
                  <a:moveTo>
                    <a:pt x="0" y="0"/>
                  </a:moveTo>
                  <a:lnTo>
                    <a:pt x="0" y="1626"/>
                  </a:lnTo>
                  <a:lnTo>
                    <a:pt x="4917" y="1626"/>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9"/>
            <p:cNvSpPr/>
            <p:nvPr/>
          </p:nvSpPr>
          <p:spPr>
            <a:xfrm>
              <a:off x="5960871" y="4590452"/>
              <a:ext cx="141356" cy="46735"/>
            </a:xfrm>
            <a:custGeom>
              <a:rect b="b" l="l" r="r" t="t"/>
              <a:pathLst>
                <a:path extrusionOk="0" h="1626" w="4918">
                  <a:moveTo>
                    <a:pt x="0" y="0"/>
                  </a:moveTo>
                  <a:lnTo>
                    <a:pt x="0" y="1626"/>
                  </a:lnTo>
                  <a:lnTo>
                    <a:pt x="4917" y="1626"/>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9"/>
            <p:cNvSpPr/>
            <p:nvPr/>
          </p:nvSpPr>
          <p:spPr>
            <a:xfrm>
              <a:off x="5960871" y="4660555"/>
              <a:ext cx="141356" cy="46735"/>
            </a:xfrm>
            <a:custGeom>
              <a:rect b="b" l="l" r="r" t="t"/>
              <a:pathLst>
                <a:path extrusionOk="0" h="1626" w="4918">
                  <a:moveTo>
                    <a:pt x="0" y="0"/>
                  </a:moveTo>
                  <a:lnTo>
                    <a:pt x="0" y="1625"/>
                  </a:lnTo>
                  <a:lnTo>
                    <a:pt x="4917" y="1625"/>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9"/>
            <p:cNvSpPr/>
            <p:nvPr/>
          </p:nvSpPr>
          <p:spPr>
            <a:xfrm>
              <a:off x="5960871" y="4730658"/>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9"/>
            <p:cNvSpPr/>
            <p:nvPr/>
          </p:nvSpPr>
          <p:spPr>
            <a:xfrm>
              <a:off x="5960871" y="4800761"/>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9"/>
            <p:cNvSpPr/>
            <p:nvPr/>
          </p:nvSpPr>
          <p:spPr>
            <a:xfrm>
              <a:off x="5960871" y="4870864"/>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9"/>
            <p:cNvSpPr/>
            <p:nvPr/>
          </p:nvSpPr>
          <p:spPr>
            <a:xfrm>
              <a:off x="5960871" y="4940966"/>
              <a:ext cx="141356" cy="46793"/>
            </a:xfrm>
            <a:custGeom>
              <a:rect b="b" l="l" r="r" t="t"/>
              <a:pathLst>
                <a:path extrusionOk="0" h="1628" w="4918">
                  <a:moveTo>
                    <a:pt x="0" y="0"/>
                  </a:moveTo>
                  <a:lnTo>
                    <a:pt x="0" y="1628"/>
                  </a:lnTo>
                  <a:lnTo>
                    <a:pt x="4917" y="1628"/>
                  </a:lnTo>
                  <a:lnTo>
                    <a:pt x="4917"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9"/>
            <p:cNvSpPr/>
            <p:nvPr/>
          </p:nvSpPr>
          <p:spPr>
            <a:xfrm>
              <a:off x="5960871" y="5011127"/>
              <a:ext cx="141356" cy="46735"/>
            </a:xfrm>
            <a:custGeom>
              <a:rect b="b" l="l" r="r" t="t"/>
              <a:pathLst>
                <a:path extrusionOk="0" h="1626"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9"/>
            <p:cNvSpPr/>
            <p:nvPr/>
          </p:nvSpPr>
          <p:spPr>
            <a:xfrm>
              <a:off x="5960871" y="5081230"/>
              <a:ext cx="141356" cy="46735"/>
            </a:xfrm>
            <a:custGeom>
              <a:rect b="b" l="l" r="r" t="t"/>
              <a:pathLst>
                <a:path extrusionOk="0" h="1626" w="4918">
                  <a:moveTo>
                    <a:pt x="0" y="1"/>
                  </a:moveTo>
                  <a:lnTo>
                    <a:pt x="0" y="1626"/>
                  </a:lnTo>
                  <a:lnTo>
                    <a:pt x="4917" y="1626"/>
                  </a:lnTo>
                  <a:lnTo>
                    <a:pt x="4917"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9"/>
            <p:cNvSpPr/>
            <p:nvPr/>
          </p:nvSpPr>
          <p:spPr>
            <a:xfrm>
              <a:off x="5942131" y="2288120"/>
              <a:ext cx="178807" cy="92580"/>
            </a:xfrm>
            <a:custGeom>
              <a:rect b="b" l="l" r="r" t="t"/>
              <a:pathLst>
                <a:path extrusionOk="0" h="3221" w="6221">
                  <a:moveTo>
                    <a:pt x="1" y="0"/>
                  </a:moveTo>
                  <a:lnTo>
                    <a:pt x="1" y="3221"/>
                  </a:lnTo>
                  <a:lnTo>
                    <a:pt x="6221" y="3221"/>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9"/>
            <p:cNvSpPr/>
            <p:nvPr/>
          </p:nvSpPr>
          <p:spPr>
            <a:xfrm>
              <a:off x="5960727" y="2380671"/>
              <a:ext cx="141701" cy="42941"/>
            </a:xfrm>
            <a:custGeom>
              <a:rect b="b" l="l" r="r" t="t"/>
              <a:pathLst>
                <a:path extrusionOk="0" h="1494" w="4930">
                  <a:moveTo>
                    <a:pt x="0" y="1"/>
                  </a:moveTo>
                  <a:lnTo>
                    <a:pt x="0" y="1493"/>
                  </a:lnTo>
                  <a:lnTo>
                    <a:pt x="4930" y="1493"/>
                  </a:lnTo>
                  <a:lnTo>
                    <a:pt x="4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9"/>
            <p:cNvSpPr/>
            <p:nvPr/>
          </p:nvSpPr>
          <p:spPr>
            <a:xfrm>
              <a:off x="5956129" y="2257940"/>
              <a:ext cx="150841" cy="30208"/>
            </a:xfrm>
            <a:custGeom>
              <a:rect b="b" l="l" r="r" t="t"/>
              <a:pathLst>
                <a:path extrusionOk="0" h="1051" w="5248">
                  <a:moveTo>
                    <a:pt x="37" y="0"/>
                  </a:moveTo>
                  <a:cubicBezTo>
                    <a:pt x="18" y="0"/>
                    <a:pt x="0" y="15"/>
                    <a:pt x="0" y="35"/>
                  </a:cubicBezTo>
                  <a:lnTo>
                    <a:pt x="0" y="1050"/>
                  </a:lnTo>
                  <a:lnTo>
                    <a:pt x="5247" y="1050"/>
                  </a:lnTo>
                  <a:lnTo>
                    <a:pt x="5247" y="35"/>
                  </a:lnTo>
                  <a:cubicBezTo>
                    <a:pt x="5247" y="15"/>
                    <a:pt x="5232"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9"/>
            <p:cNvSpPr/>
            <p:nvPr/>
          </p:nvSpPr>
          <p:spPr>
            <a:xfrm>
              <a:off x="6774313" y="2497653"/>
              <a:ext cx="2438198" cy="2642557"/>
            </a:xfrm>
            <a:custGeom>
              <a:rect b="b" l="l" r="r" t="t"/>
              <a:pathLst>
                <a:path extrusionOk="0" h="91939" w="84829">
                  <a:moveTo>
                    <a:pt x="1" y="0"/>
                  </a:moveTo>
                  <a:lnTo>
                    <a:pt x="1" y="91938"/>
                  </a:lnTo>
                  <a:lnTo>
                    <a:pt x="84828" y="91938"/>
                  </a:lnTo>
                  <a:lnTo>
                    <a:pt x="84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9"/>
            <p:cNvSpPr/>
            <p:nvPr/>
          </p:nvSpPr>
          <p:spPr>
            <a:xfrm>
              <a:off x="8374436" y="4195731"/>
              <a:ext cx="571717" cy="944479"/>
            </a:xfrm>
            <a:custGeom>
              <a:rect b="b" l="l" r="r" t="t"/>
              <a:pathLst>
                <a:path extrusionOk="0" h="32860" w="19891">
                  <a:moveTo>
                    <a:pt x="9998" y="0"/>
                  </a:moveTo>
                  <a:cubicBezTo>
                    <a:pt x="9936" y="0"/>
                    <a:pt x="9873" y="1"/>
                    <a:pt x="9810" y="2"/>
                  </a:cubicBezTo>
                  <a:cubicBezTo>
                    <a:pt x="5156" y="88"/>
                    <a:pt x="1122" y="3481"/>
                    <a:pt x="276" y="8059"/>
                  </a:cubicBezTo>
                  <a:cubicBezTo>
                    <a:pt x="0" y="9541"/>
                    <a:pt x="64" y="11031"/>
                    <a:pt x="438" y="12435"/>
                  </a:cubicBezTo>
                  <a:cubicBezTo>
                    <a:pt x="224" y="12900"/>
                    <a:pt x="106" y="13419"/>
                    <a:pt x="106" y="13955"/>
                  </a:cubicBezTo>
                  <a:lnTo>
                    <a:pt x="106" y="32859"/>
                  </a:lnTo>
                  <a:lnTo>
                    <a:pt x="19891" y="32859"/>
                  </a:lnTo>
                  <a:lnTo>
                    <a:pt x="19891" y="13955"/>
                  </a:lnTo>
                  <a:cubicBezTo>
                    <a:pt x="19891" y="13416"/>
                    <a:pt x="19773" y="12900"/>
                    <a:pt x="19556" y="12435"/>
                  </a:cubicBezTo>
                  <a:cubicBezTo>
                    <a:pt x="19778" y="11612"/>
                    <a:pt x="19891" y="10756"/>
                    <a:pt x="19891" y="9893"/>
                  </a:cubicBezTo>
                  <a:cubicBezTo>
                    <a:pt x="19891" y="4438"/>
                    <a:pt x="15452" y="0"/>
                    <a:pt x="9998" y="0"/>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9"/>
            <p:cNvSpPr/>
            <p:nvPr/>
          </p:nvSpPr>
          <p:spPr>
            <a:xfrm>
              <a:off x="7714192" y="4195731"/>
              <a:ext cx="571660" cy="944479"/>
            </a:xfrm>
            <a:custGeom>
              <a:rect b="b" l="l" r="r" t="t"/>
              <a:pathLst>
                <a:path extrusionOk="0" h="32860" w="19889">
                  <a:moveTo>
                    <a:pt x="9998" y="0"/>
                  </a:moveTo>
                  <a:cubicBezTo>
                    <a:pt x="9936" y="0"/>
                    <a:pt x="9873" y="1"/>
                    <a:pt x="9810" y="2"/>
                  </a:cubicBezTo>
                  <a:cubicBezTo>
                    <a:pt x="5154" y="88"/>
                    <a:pt x="1119" y="3481"/>
                    <a:pt x="273" y="8059"/>
                  </a:cubicBezTo>
                  <a:cubicBezTo>
                    <a:pt x="0" y="9541"/>
                    <a:pt x="62" y="11031"/>
                    <a:pt x="438" y="12435"/>
                  </a:cubicBezTo>
                  <a:cubicBezTo>
                    <a:pt x="222" y="12900"/>
                    <a:pt x="104" y="13419"/>
                    <a:pt x="104" y="13955"/>
                  </a:cubicBezTo>
                  <a:lnTo>
                    <a:pt x="104" y="32859"/>
                  </a:lnTo>
                  <a:lnTo>
                    <a:pt x="19888" y="32859"/>
                  </a:lnTo>
                  <a:lnTo>
                    <a:pt x="19888" y="13955"/>
                  </a:lnTo>
                  <a:cubicBezTo>
                    <a:pt x="19888" y="13416"/>
                    <a:pt x="19770" y="12900"/>
                    <a:pt x="19556" y="12435"/>
                  </a:cubicBezTo>
                  <a:cubicBezTo>
                    <a:pt x="19775" y="11612"/>
                    <a:pt x="19888" y="10756"/>
                    <a:pt x="19888" y="9893"/>
                  </a:cubicBezTo>
                  <a:cubicBezTo>
                    <a:pt x="19888" y="4438"/>
                    <a:pt x="15452" y="0"/>
                    <a:pt x="9998" y="0"/>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9"/>
            <p:cNvSpPr/>
            <p:nvPr/>
          </p:nvSpPr>
          <p:spPr>
            <a:xfrm>
              <a:off x="7054868" y="4195731"/>
              <a:ext cx="571660" cy="944479"/>
            </a:xfrm>
            <a:custGeom>
              <a:rect b="b" l="l" r="r" t="t"/>
              <a:pathLst>
                <a:path extrusionOk="0" h="32860" w="19889">
                  <a:moveTo>
                    <a:pt x="9998" y="0"/>
                  </a:moveTo>
                  <a:cubicBezTo>
                    <a:pt x="9936" y="0"/>
                    <a:pt x="9873" y="1"/>
                    <a:pt x="9810" y="2"/>
                  </a:cubicBezTo>
                  <a:cubicBezTo>
                    <a:pt x="5154" y="88"/>
                    <a:pt x="1121" y="3481"/>
                    <a:pt x="273" y="8059"/>
                  </a:cubicBezTo>
                  <a:cubicBezTo>
                    <a:pt x="0" y="9541"/>
                    <a:pt x="64" y="11031"/>
                    <a:pt x="438" y="12435"/>
                  </a:cubicBezTo>
                  <a:cubicBezTo>
                    <a:pt x="224" y="12900"/>
                    <a:pt x="106" y="13419"/>
                    <a:pt x="106" y="13955"/>
                  </a:cubicBezTo>
                  <a:lnTo>
                    <a:pt x="106" y="32859"/>
                  </a:lnTo>
                  <a:lnTo>
                    <a:pt x="19888" y="32859"/>
                  </a:lnTo>
                  <a:lnTo>
                    <a:pt x="19888" y="13955"/>
                  </a:lnTo>
                  <a:cubicBezTo>
                    <a:pt x="19888" y="13416"/>
                    <a:pt x="19770" y="12900"/>
                    <a:pt x="19556" y="12435"/>
                  </a:cubicBezTo>
                  <a:cubicBezTo>
                    <a:pt x="19775" y="11612"/>
                    <a:pt x="19888" y="10756"/>
                    <a:pt x="19888" y="9893"/>
                  </a:cubicBezTo>
                  <a:cubicBezTo>
                    <a:pt x="19888" y="4438"/>
                    <a:pt x="15452" y="0"/>
                    <a:pt x="9998" y="0"/>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9"/>
            <p:cNvSpPr/>
            <p:nvPr/>
          </p:nvSpPr>
          <p:spPr>
            <a:xfrm>
              <a:off x="7537110" y="4979108"/>
              <a:ext cx="930768" cy="161102"/>
            </a:xfrm>
            <a:custGeom>
              <a:rect b="b" l="l" r="r" t="t"/>
              <a:pathLst>
                <a:path extrusionOk="0" h="5605" w="32383">
                  <a:moveTo>
                    <a:pt x="0" y="1"/>
                  </a:moveTo>
                  <a:lnTo>
                    <a:pt x="0" y="5604"/>
                  </a:lnTo>
                  <a:lnTo>
                    <a:pt x="32383" y="5604"/>
                  </a:lnTo>
                  <a:lnTo>
                    <a:pt x="323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9"/>
            <p:cNvSpPr/>
            <p:nvPr/>
          </p:nvSpPr>
          <p:spPr>
            <a:xfrm>
              <a:off x="8374436" y="3134644"/>
              <a:ext cx="571717" cy="944479"/>
            </a:xfrm>
            <a:custGeom>
              <a:rect b="b" l="l" r="r" t="t"/>
              <a:pathLst>
                <a:path extrusionOk="0" h="32860" w="19891">
                  <a:moveTo>
                    <a:pt x="9998" y="1"/>
                  </a:moveTo>
                  <a:cubicBezTo>
                    <a:pt x="9936" y="1"/>
                    <a:pt x="9873" y="1"/>
                    <a:pt x="9810" y="3"/>
                  </a:cubicBezTo>
                  <a:cubicBezTo>
                    <a:pt x="5156" y="89"/>
                    <a:pt x="1122" y="3482"/>
                    <a:pt x="276" y="8059"/>
                  </a:cubicBezTo>
                  <a:cubicBezTo>
                    <a:pt x="0" y="9542"/>
                    <a:pt x="64" y="11032"/>
                    <a:pt x="438" y="12433"/>
                  </a:cubicBezTo>
                  <a:cubicBezTo>
                    <a:pt x="224" y="12901"/>
                    <a:pt x="106" y="13417"/>
                    <a:pt x="106" y="13955"/>
                  </a:cubicBezTo>
                  <a:lnTo>
                    <a:pt x="106" y="32860"/>
                  </a:lnTo>
                  <a:lnTo>
                    <a:pt x="19891" y="32860"/>
                  </a:lnTo>
                  <a:lnTo>
                    <a:pt x="19891" y="13955"/>
                  </a:lnTo>
                  <a:cubicBezTo>
                    <a:pt x="19891" y="13417"/>
                    <a:pt x="19773" y="12901"/>
                    <a:pt x="19556" y="12433"/>
                  </a:cubicBezTo>
                  <a:cubicBezTo>
                    <a:pt x="19778" y="11610"/>
                    <a:pt x="19891" y="10757"/>
                    <a:pt x="19891" y="9891"/>
                  </a:cubicBezTo>
                  <a:cubicBezTo>
                    <a:pt x="19891" y="4439"/>
                    <a:pt x="15452" y="1"/>
                    <a:pt x="9998" y="1"/>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9"/>
            <p:cNvSpPr/>
            <p:nvPr/>
          </p:nvSpPr>
          <p:spPr>
            <a:xfrm>
              <a:off x="7714192" y="3134644"/>
              <a:ext cx="571660" cy="944479"/>
            </a:xfrm>
            <a:custGeom>
              <a:rect b="b" l="l" r="r" t="t"/>
              <a:pathLst>
                <a:path extrusionOk="0" h="32860" w="19889">
                  <a:moveTo>
                    <a:pt x="9998" y="1"/>
                  </a:moveTo>
                  <a:cubicBezTo>
                    <a:pt x="9936" y="1"/>
                    <a:pt x="9873" y="1"/>
                    <a:pt x="9810" y="3"/>
                  </a:cubicBezTo>
                  <a:cubicBezTo>
                    <a:pt x="5154" y="89"/>
                    <a:pt x="1119" y="3482"/>
                    <a:pt x="273" y="8059"/>
                  </a:cubicBezTo>
                  <a:cubicBezTo>
                    <a:pt x="0" y="9542"/>
                    <a:pt x="62" y="11032"/>
                    <a:pt x="438" y="12433"/>
                  </a:cubicBezTo>
                  <a:cubicBezTo>
                    <a:pt x="222" y="12901"/>
                    <a:pt x="104" y="13417"/>
                    <a:pt x="104" y="13955"/>
                  </a:cubicBezTo>
                  <a:lnTo>
                    <a:pt x="104" y="32860"/>
                  </a:lnTo>
                  <a:lnTo>
                    <a:pt x="19888" y="32860"/>
                  </a:lnTo>
                  <a:lnTo>
                    <a:pt x="19888" y="13955"/>
                  </a:lnTo>
                  <a:cubicBezTo>
                    <a:pt x="19888" y="13417"/>
                    <a:pt x="19770" y="12901"/>
                    <a:pt x="19556" y="12433"/>
                  </a:cubicBezTo>
                  <a:cubicBezTo>
                    <a:pt x="19775" y="11610"/>
                    <a:pt x="19888" y="10757"/>
                    <a:pt x="19888" y="9891"/>
                  </a:cubicBezTo>
                  <a:cubicBezTo>
                    <a:pt x="19888" y="4439"/>
                    <a:pt x="15452" y="1"/>
                    <a:pt x="9998" y="1"/>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9"/>
            <p:cNvSpPr/>
            <p:nvPr/>
          </p:nvSpPr>
          <p:spPr>
            <a:xfrm>
              <a:off x="7054868" y="3134644"/>
              <a:ext cx="571660" cy="944479"/>
            </a:xfrm>
            <a:custGeom>
              <a:rect b="b" l="l" r="r" t="t"/>
              <a:pathLst>
                <a:path extrusionOk="0" h="32860" w="19889">
                  <a:moveTo>
                    <a:pt x="9998" y="1"/>
                  </a:moveTo>
                  <a:cubicBezTo>
                    <a:pt x="9936" y="1"/>
                    <a:pt x="9873" y="1"/>
                    <a:pt x="9810" y="3"/>
                  </a:cubicBezTo>
                  <a:cubicBezTo>
                    <a:pt x="5154" y="89"/>
                    <a:pt x="1121" y="3482"/>
                    <a:pt x="273" y="8059"/>
                  </a:cubicBezTo>
                  <a:cubicBezTo>
                    <a:pt x="0" y="9542"/>
                    <a:pt x="64" y="11032"/>
                    <a:pt x="438" y="12433"/>
                  </a:cubicBezTo>
                  <a:cubicBezTo>
                    <a:pt x="224" y="12901"/>
                    <a:pt x="106" y="13417"/>
                    <a:pt x="106" y="13955"/>
                  </a:cubicBezTo>
                  <a:lnTo>
                    <a:pt x="106" y="32860"/>
                  </a:lnTo>
                  <a:lnTo>
                    <a:pt x="19888" y="32860"/>
                  </a:lnTo>
                  <a:lnTo>
                    <a:pt x="19888" y="13955"/>
                  </a:lnTo>
                  <a:cubicBezTo>
                    <a:pt x="19888" y="13417"/>
                    <a:pt x="19770" y="12901"/>
                    <a:pt x="19556" y="12433"/>
                  </a:cubicBezTo>
                  <a:cubicBezTo>
                    <a:pt x="19775" y="11610"/>
                    <a:pt x="19888" y="10757"/>
                    <a:pt x="19888" y="9891"/>
                  </a:cubicBezTo>
                  <a:cubicBezTo>
                    <a:pt x="19888" y="4439"/>
                    <a:pt x="15452" y="1"/>
                    <a:pt x="9998" y="1"/>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9"/>
            <p:cNvSpPr/>
            <p:nvPr/>
          </p:nvSpPr>
          <p:spPr>
            <a:xfrm>
              <a:off x="6774313" y="2423583"/>
              <a:ext cx="178807" cy="2716626"/>
            </a:xfrm>
            <a:custGeom>
              <a:rect b="b" l="l" r="r" t="t"/>
              <a:pathLst>
                <a:path extrusionOk="0" h="94516" w="6221">
                  <a:moveTo>
                    <a:pt x="1" y="0"/>
                  </a:moveTo>
                  <a:lnTo>
                    <a:pt x="1" y="94515"/>
                  </a:lnTo>
                  <a:lnTo>
                    <a:pt x="6221" y="94515"/>
                  </a:lnTo>
                  <a:lnTo>
                    <a:pt x="62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9"/>
            <p:cNvSpPr/>
            <p:nvPr/>
          </p:nvSpPr>
          <p:spPr>
            <a:xfrm>
              <a:off x="9033703" y="2423583"/>
              <a:ext cx="178807" cy="2716626"/>
            </a:xfrm>
            <a:custGeom>
              <a:rect b="b" l="l" r="r" t="t"/>
              <a:pathLst>
                <a:path extrusionOk="0" h="94516" w="6221">
                  <a:moveTo>
                    <a:pt x="0" y="0"/>
                  </a:moveTo>
                  <a:lnTo>
                    <a:pt x="0" y="94515"/>
                  </a:lnTo>
                  <a:lnTo>
                    <a:pt x="6220" y="94515"/>
                  </a:lnTo>
                  <a:lnTo>
                    <a:pt x="62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9"/>
            <p:cNvSpPr/>
            <p:nvPr/>
          </p:nvSpPr>
          <p:spPr>
            <a:xfrm>
              <a:off x="6983903" y="3047066"/>
              <a:ext cx="2019074" cy="32910"/>
            </a:xfrm>
            <a:custGeom>
              <a:rect b="b" l="l" r="r" t="t"/>
              <a:pathLst>
                <a:path extrusionOk="0" h="1145" w="70247">
                  <a:moveTo>
                    <a:pt x="1" y="1"/>
                  </a:moveTo>
                  <a:lnTo>
                    <a:pt x="1" y="1144"/>
                  </a:lnTo>
                  <a:lnTo>
                    <a:pt x="70247" y="1144"/>
                  </a:lnTo>
                  <a:lnTo>
                    <a:pt x="7024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9"/>
            <p:cNvSpPr/>
            <p:nvPr/>
          </p:nvSpPr>
          <p:spPr>
            <a:xfrm>
              <a:off x="6983903" y="2757629"/>
              <a:ext cx="2019074" cy="32881"/>
            </a:xfrm>
            <a:custGeom>
              <a:rect b="b" l="l" r="r" t="t"/>
              <a:pathLst>
                <a:path extrusionOk="0" h="1144" w="70247">
                  <a:moveTo>
                    <a:pt x="1" y="0"/>
                  </a:moveTo>
                  <a:lnTo>
                    <a:pt x="1" y="1144"/>
                  </a:lnTo>
                  <a:lnTo>
                    <a:pt x="70247" y="1144"/>
                  </a:lnTo>
                  <a:lnTo>
                    <a:pt x="702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9"/>
            <p:cNvSpPr/>
            <p:nvPr/>
          </p:nvSpPr>
          <p:spPr>
            <a:xfrm>
              <a:off x="6977120" y="4110050"/>
              <a:ext cx="2032583" cy="58893"/>
            </a:xfrm>
            <a:custGeom>
              <a:rect b="b" l="l" r="r" t="t"/>
              <a:pathLst>
                <a:path extrusionOk="0" h="2049" w="70717">
                  <a:moveTo>
                    <a:pt x="1" y="1"/>
                  </a:moveTo>
                  <a:lnTo>
                    <a:pt x="1" y="2049"/>
                  </a:lnTo>
                  <a:lnTo>
                    <a:pt x="70716" y="2049"/>
                  </a:lnTo>
                  <a:lnTo>
                    <a:pt x="707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9"/>
            <p:cNvSpPr/>
            <p:nvPr/>
          </p:nvSpPr>
          <p:spPr>
            <a:xfrm>
              <a:off x="7158169" y="4275491"/>
              <a:ext cx="369973" cy="855808"/>
            </a:xfrm>
            <a:custGeom>
              <a:rect b="b" l="l" r="r" t="t"/>
              <a:pathLst>
                <a:path extrusionOk="0" h="29775" w="12872">
                  <a:moveTo>
                    <a:pt x="6438" y="0"/>
                  </a:moveTo>
                  <a:cubicBezTo>
                    <a:pt x="2882" y="0"/>
                    <a:pt x="1" y="2882"/>
                    <a:pt x="1" y="6434"/>
                  </a:cubicBezTo>
                  <a:cubicBezTo>
                    <a:pt x="1" y="7878"/>
                    <a:pt x="483" y="9208"/>
                    <a:pt x="1287" y="10280"/>
                  </a:cubicBezTo>
                  <a:lnTo>
                    <a:pt x="1" y="10619"/>
                  </a:lnTo>
                  <a:lnTo>
                    <a:pt x="1" y="29774"/>
                  </a:lnTo>
                  <a:lnTo>
                    <a:pt x="12872" y="29774"/>
                  </a:lnTo>
                  <a:lnTo>
                    <a:pt x="12872" y="10619"/>
                  </a:lnTo>
                  <a:lnTo>
                    <a:pt x="11588" y="10280"/>
                  </a:lnTo>
                  <a:cubicBezTo>
                    <a:pt x="12390" y="9208"/>
                    <a:pt x="12872" y="7878"/>
                    <a:pt x="12872" y="6434"/>
                  </a:cubicBezTo>
                  <a:cubicBezTo>
                    <a:pt x="12872" y="2882"/>
                    <a:pt x="9990" y="0"/>
                    <a:pt x="64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9"/>
            <p:cNvSpPr/>
            <p:nvPr/>
          </p:nvSpPr>
          <p:spPr>
            <a:xfrm>
              <a:off x="7149287" y="4266495"/>
              <a:ext cx="387851" cy="873715"/>
            </a:xfrm>
            <a:custGeom>
              <a:rect b="b" l="l" r="r" t="t"/>
              <a:pathLst>
                <a:path extrusionOk="0" h="30398" w="13494">
                  <a:moveTo>
                    <a:pt x="6747" y="623"/>
                  </a:moveTo>
                  <a:cubicBezTo>
                    <a:pt x="10122" y="623"/>
                    <a:pt x="12871" y="3372"/>
                    <a:pt x="12871" y="6747"/>
                  </a:cubicBezTo>
                  <a:cubicBezTo>
                    <a:pt x="12871" y="8073"/>
                    <a:pt x="12448" y="9339"/>
                    <a:pt x="11647" y="10406"/>
                  </a:cubicBezTo>
                  <a:cubicBezTo>
                    <a:pt x="11585" y="10490"/>
                    <a:pt x="11568" y="10598"/>
                    <a:pt x="11602" y="10696"/>
                  </a:cubicBezTo>
                  <a:cubicBezTo>
                    <a:pt x="11637" y="10794"/>
                    <a:pt x="11718" y="10868"/>
                    <a:pt x="11816" y="10895"/>
                  </a:cubicBezTo>
                  <a:lnTo>
                    <a:pt x="12871" y="11171"/>
                  </a:lnTo>
                  <a:lnTo>
                    <a:pt x="12871" y="29775"/>
                  </a:lnTo>
                  <a:lnTo>
                    <a:pt x="622" y="29775"/>
                  </a:lnTo>
                  <a:lnTo>
                    <a:pt x="622" y="11171"/>
                  </a:lnTo>
                  <a:lnTo>
                    <a:pt x="1674" y="10895"/>
                  </a:lnTo>
                  <a:cubicBezTo>
                    <a:pt x="1775" y="10868"/>
                    <a:pt x="1854" y="10794"/>
                    <a:pt x="1888" y="10696"/>
                  </a:cubicBezTo>
                  <a:cubicBezTo>
                    <a:pt x="1923" y="10598"/>
                    <a:pt x="1905" y="10490"/>
                    <a:pt x="1844" y="10406"/>
                  </a:cubicBezTo>
                  <a:cubicBezTo>
                    <a:pt x="1045" y="9339"/>
                    <a:pt x="622" y="8073"/>
                    <a:pt x="622" y="6747"/>
                  </a:cubicBezTo>
                  <a:cubicBezTo>
                    <a:pt x="622" y="3372"/>
                    <a:pt x="3368" y="623"/>
                    <a:pt x="6747" y="623"/>
                  </a:cubicBezTo>
                  <a:close/>
                  <a:moveTo>
                    <a:pt x="6747" y="1"/>
                  </a:moveTo>
                  <a:cubicBezTo>
                    <a:pt x="3027" y="1"/>
                    <a:pt x="0" y="3028"/>
                    <a:pt x="0" y="6747"/>
                  </a:cubicBezTo>
                  <a:cubicBezTo>
                    <a:pt x="0" y="8055"/>
                    <a:pt x="374" y="9312"/>
                    <a:pt x="1084" y="10406"/>
                  </a:cubicBezTo>
                  <a:lnTo>
                    <a:pt x="231" y="10630"/>
                  </a:lnTo>
                  <a:cubicBezTo>
                    <a:pt x="96" y="10667"/>
                    <a:pt x="0" y="10789"/>
                    <a:pt x="0" y="10932"/>
                  </a:cubicBezTo>
                  <a:lnTo>
                    <a:pt x="0" y="30087"/>
                  </a:lnTo>
                  <a:cubicBezTo>
                    <a:pt x="0" y="30259"/>
                    <a:pt x="140" y="30397"/>
                    <a:pt x="312" y="30397"/>
                  </a:cubicBezTo>
                  <a:lnTo>
                    <a:pt x="13181" y="30397"/>
                  </a:lnTo>
                  <a:cubicBezTo>
                    <a:pt x="13353" y="30397"/>
                    <a:pt x="13493" y="30259"/>
                    <a:pt x="13493" y="30087"/>
                  </a:cubicBezTo>
                  <a:lnTo>
                    <a:pt x="13493" y="10932"/>
                  </a:lnTo>
                  <a:cubicBezTo>
                    <a:pt x="13493" y="10789"/>
                    <a:pt x="13397" y="10667"/>
                    <a:pt x="13259" y="10630"/>
                  </a:cubicBezTo>
                  <a:lnTo>
                    <a:pt x="12406" y="10406"/>
                  </a:lnTo>
                  <a:cubicBezTo>
                    <a:pt x="13119" y="9312"/>
                    <a:pt x="13493" y="8055"/>
                    <a:pt x="13493" y="6747"/>
                  </a:cubicBezTo>
                  <a:cubicBezTo>
                    <a:pt x="13493" y="3028"/>
                    <a:pt x="10466"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9"/>
            <p:cNvSpPr/>
            <p:nvPr/>
          </p:nvSpPr>
          <p:spPr>
            <a:xfrm>
              <a:off x="7282480" y="4433201"/>
              <a:ext cx="121437" cy="121437"/>
            </a:xfrm>
            <a:custGeom>
              <a:rect b="b" l="l" r="r" t="t"/>
              <a:pathLst>
                <a:path extrusionOk="0" h="4225" w="4225">
                  <a:moveTo>
                    <a:pt x="2113" y="623"/>
                  </a:moveTo>
                  <a:cubicBezTo>
                    <a:pt x="2934" y="623"/>
                    <a:pt x="3600" y="1292"/>
                    <a:pt x="3600" y="2113"/>
                  </a:cubicBezTo>
                  <a:cubicBezTo>
                    <a:pt x="3600" y="2934"/>
                    <a:pt x="2934" y="3603"/>
                    <a:pt x="2113" y="3603"/>
                  </a:cubicBezTo>
                  <a:cubicBezTo>
                    <a:pt x="1291" y="3603"/>
                    <a:pt x="623" y="2934"/>
                    <a:pt x="623" y="2113"/>
                  </a:cubicBezTo>
                  <a:cubicBezTo>
                    <a:pt x="623" y="1292"/>
                    <a:pt x="1291" y="623"/>
                    <a:pt x="2113" y="623"/>
                  </a:cubicBezTo>
                  <a:close/>
                  <a:moveTo>
                    <a:pt x="2113" y="1"/>
                  </a:moveTo>
                  <a:cubicBezTo>
                    <a:pt x="947" y="1"/>
                    <a:pt x="1" y="947"/>
                    <a:pt x="1" y="2113"/>
                  </a:cubicBezTo>
                  <a:cubicBezTo>
                    <a:pt x="1" y="3278"/>
                    <a:pt x="947" y="4225"/>
                    <a:pt x="2113" y="4225"/>
                  </a:cubicBezTo>
                  <a:cubicBezTo>
                    <a:pt x="3275" y="4225"/>
                    <a:pt x="4225" y="3278"/>
                    <a:pt x="4225" y="2113"/>
                  </a:cubicBezTo>
                  <a:cubicBezTo>
                    <a:pt x="4225" y="947"/>
                    <a:pt x="3275"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9"/>
            <p:cNvSpPr/>
            <p:nvPr/>
          </p:nvSpPr>
          <p:spPr>
            <a:xfrm>
              <a:off x="7168085" y="4513910"/>
              <a:ext cx="124110" cy="17907"/>
            </a:xfrm>
            <a:custGeom>
              <a:rect b="b" l="l" r="r" t="t"/>
              <a:pathLst>
                <a:path extrusionOk="0" h="623" w="4318">
                  <a:moveTo>
                    <a:pt x="0" y="1"/>
                  </a:moveTo>
                  <a:lnTo>
                    <a:pt x="0" y="623"/>
                  </a:lnTo>
                  <a:lnTo>
                    <a:pt x="4317" y="623"/>
                  </a:lnTo>
                  <a:lnTo>
                    <a:pt x="43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9"/>
            <p:cNvSpPr/>
            <p:nvPr/>
          </p:nvSpPr>
          <p:spPr>
            <a:xfrm>
              <a:off x="7164549" y="4394485"/>
              <a:ext cx="139660" cy="75018"/>
            </a:xfrm>
            <a:custGeom>
              <a:rect b="b" l="l" r="r" t="t"/>
              <a:pathLst>
                <a:path extrusionOk="0" h="2610" w="4859">
                  <a:moveTo>
                    <a:pt x="251" y="1"/>
                  </a:moveTo>
                  <a:lnTo>
                    <a:pt x="0" y="571"/>
                  </a:lnTo>
                  <a:lnTo>
                    <a:pt x="4608" y="2609"/>
                  </a:lnTo>
                  <a:lnTo>
                    <a:pt x="4858" y="2041"/>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9"/>
            <p:cNvSpPr/>
            <p:nvPr/>
          </p:nvSpPr>
          <p:spPr>
            <a:xfrm>
              <a:off x="7238303" y="4300210"/>
              <a:ext cx="103933" cy="141729"/>
            </a:xfrm>
            <a:custGeom>
              <a:rect b="b" l="l" r="r" t="t"/>
              <a:pathLst>
                <a:path extrusionOk="0" h="4931" w="3616">
                  <a:moveTo>
                    <a:pt x="515" y="1"/>
                  </a:moveTo>
                  <a:lnTo>
                    <a:pt x="1" y="350"/>
                  </a:lnTo>
                  <a:lnTo>
                    <a:pt x="3099" y="4930"/>
                  </a:lnTo>
                  <a:lnTo>
                    <a:pt x="3615" y="4584"/>
                  </a:lnTo>
                  <a:lnTo>
                    <a:pt x="5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9"/>
            <p:cNvSpPr/>
            <p:nvPr/>
          </p:nvSpPr>
          <p:spPr>
            <a:xfrm>
              <a:off x="7353560" y="4301762"/>
              <a:ext cx="93183" cy="142218"/>
            </a:xfrm>
            <a:custGeom>
              <a:rect b="b" l="l" r="r" t="t"/>
              <a:pathLst>
                <a:path extrusionOk="0" h="4948" w="3242">
                  <a:moveTo>
                    <a:pt x="2703" y="1"/>
                  </a:moveTo>
                  <a:lnTo>
                    <a:pt x="1" y="4635"/>
                  </a:lnTo>
                  <a:lnTo>
                    <a:pt x="539" y="4948"/>
                  </a:lnTo>
                  <a:lnTo>
                    <a:pt x="3241" y="313"/>
                  </a:lnTo>
                  <a:lnTo>
                    <a:pt x="27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9"/>
            <p:cNvSpPr/>
            <p:nvPr/>
          </p:nvSpPr>
          <p:spPr>
            <a:xfrm>
              <a:off x="7389258" y="4393652"/>
              <a:ext cx="122414" cy="88067"/>
            </a:xfrm>
            <a:custGeom>
              <a:rect b="b" l="l" r="r" t="t"/>
              <a:pathLst>
                <a:path extrusionOk="0" h="3064" w="4259">
                  <a:moveTo>
                    <a:pt x="3920" y="0"/>
                  </a:moveTo>
                  <a:lnTo>
                    <a:pt x="1" y="2542"/>
                  </a:lnTo>
                  <a:lnTo>
                    <a:pt x="340" y="3064"/>
                  </a:lnTo>
                  <a:lnTo>
                    <a:pt x="4259" y="524"/>
                  </a:lnTo>
                  <a:lnTo>
                    <a:pt x="39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9"/>
            <p:cNvSpPr/>
            <p:nvPr/>
          </p:nvSpPr>
          <p:spPr>
            <a:xfrm>
              <a:off x="7382762" y="4515405"/>
              <a:ext cx="130893" cy="17907"/>
            </a:xfrm>
            <a:custGeom>
              <a:rect b="b" l="l" r="r" t="t"/>
              <a:pathLst>
                <a:path extrusionOk="0" h="623" w="4554">
                  <a:moveTo>
                    <a:pt x="0" y="0"/>
                  </a:moveTo>
                  <a:lnTo>
                    <a:pt x="0" y="622"/>
                  </a:lnTo>
                  <a:lnTo>
                    <a:pt x="4554" y="622"/>
                  </a:lnTo>
                  <a:lnTo>
                    <a:pt x="45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9"/>
            <p:cNvSpPr/>
            <p:nvPr/>
          </p:nvSpPr>
          <p:spPr>
            <a:xfrm>
              <a:off x="7195275" y="4564296"/>
              <a:ext cx="295214" cy="17907"/>
            </a:xfrm>
            <a:custGeom>
              <a:rect b="b" l="l" r="r" t="t"/>
              <a:pathLst>
                <a:path extrusionOk="0" h="623" w="10271">
                  <a:moveTo>
                    <a:pt x="1" y="1"/>
                  </a:moveTo>
                  <a:lnTo>
                    <a:pt x="1" y="623"/>
                  </a:lnTo>
                  <a:lnTo>
                    <a:pt x="10270" y="623"/>
                  </a:lnTo>
                  <a:lnTo>
                    <a:pt x="102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9"/>
            <p:cNvSpPr/>
            <p:nvPr/>
          </p:nvSpPr>
          <p:spPr>
            <a:xfrm>
              <a:off x="7274058" y="4574959"/>
              <a:ext cx="17935" cy="547430"/>
            </a:xfrm>
            <a:custGeom>
              <a:rect b="b" l="l" r="r" t="t"/>
              <a:pathLst>
                <a:path extrusionOk="0" h="19046" w="624">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9"/>
            <p:cNvSpPr/>
            <p:nvPr/>
          </p:nvSpPr>
          <p:spPr>
            <a:xfrm>
              <a:off x="7394346" y="4574959"/>
              <a:ext cx="17907" cy="547430"/>
            </a:xfrm>
            <a:custGeom>
              <a:rect b="b" l="l" r="r" t="t"/>
              <a:pathLst>
                <a:path extrusionOk="0" h="19046" w="623">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9"/>
            <p:cNvSpPr/>
            <p:nvPr/>
          </p:nvSpPr>
          <p:spPr>
            <a:xfrm>
              <a:off x="7817493" y="4275491"/>
              <a:ext cx="369973" cy="855808"/>
            </a:xfrm>
            <a:custGeom>
              <a:rect b="b" l="l" r="r" t="t"/>
              <a:pathLst>
                <a:path extrusionOk="0" h="29775" w="12872">
                  <a:moveTo>
                    <a:pt x="6438" y="0"/>
                  </a:moveTo>
                  <a:cubicBezTo>
                    <a:pt x="2882" y="0"/>
                    <a:pt x="1" y="2882"/>
                    <a:pt x="1" y="6434"/>
                  </a:cubicBezTo>
                  <a:cubicBezTo>
                    <a:pt x="1" y="7878"/>
                    <a:pt x="483" y="9208"/>
                    <a:pt x="1287" y="10280"/>
                  </a:cubicBezTo>
                  <a:lnTo>
                    <a:pt x="1" y="10619"/>
                  </a:lnTo>
                  <a:lnTo>
                    <a:pt x="1" y="29774"/>
                  </a:lnTo>
                  <a:lnTo>
                    <a:pt x="12872" y="29774"/>
                  </a:lnTo>
                  <a:lnTo>
                    <a:pt x="12872" y="10619"/>
                  </a:lnTo>
                  <a:lnTo>
                    <a:pt x="11586" y="10280"/>
                  </a:lnTo>
                  <a:cubicBezTo>
                    <a:pt x="12390" y="9208"/>
                    <a:pt x="12872" y="7878"/>
                    <a:pt x="12872" y="6434"/>
                  </a:cubicBezTo>
                  <a:cubicBezTo>
                    <a:pt x="12872" y="2882"/>
                    <a:pt x="9990" y="0"/>
                    <a:pt x="64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9"/>
            <p:cNvSpPr/>
            <p:nvPr/>
          </p:nvSpPr>
          <p:spPr>
            <a:xfrm>
              <a:off x="7808525" y="4266495"/>
              <a:ext cx="387851" cy="873715"/>
            </a:xfrm>
            <a:custGeom>
              <a:rect b="b" l="l" r="r" t="t"/>
              <a:pathLst>
                <a:path extrusionOk="0" h="30398" w="13494">
                  <a:moveTo>
                    <a:pt x="6747" y="623"/>
                  </a:moveTo>
                  <a:cubicBezTo>
                    <a:pt x="10125" y="623"/>
                    <a:pt x="12872" y="3372"/>
                    <a:pt x="12872" y="6747"/>
                  </a:cubicBezTo>
                  <a:cubicBezTo>
                    <a:pt x="12872" y="8073"/>
                    <a:pt x="12449" y="9339"/>
                    <a:pt x="11650" y="10406"/>
                  </a:cubicBezTo>
                  <a:cubicBezTo>
                    <a:pt x="11588" y="10490"/>
                    <a:pt x="11571" y="10598"/>
                    <a:pt x="11605" y="10696"/>
                  </a:cubicBezTo>
                  <a:cubicBezTo>
                    <a:pt x="11640" y="10794"/>
                    <a:pt x="11719" y="10868"/>
                    <a:pt x="11819" y="10895"/>
                  </a:cubicBezTo>
                  <a:lnTo>
                    <a:pt x="12872" y="11171"/>
                  </a:lnTo>
                  <a:lnTo>
                    <a:pt x="12872" y="29775"/>
                  </a:lnTo>
                  <a:lnTo>
                    <a:pt x="625" y="29775"/>
                  </a:lnTo>
                  <a:lnTo>
                    <a:pt x="625" y="11171"/>
                  </a:lnTo>
                  <a:lnTo>
                    <a:pt x="1677" y="10895"/>
                  </a:lnTo>
                  <a:cubicBezTo>
                    <a:pt x="1776" y="10868"/>
                    <a:pt x="1857" y="10794"/>
                    <a:pt x="1891" y="10696"/>
                  </a:cubicBezTo>
                  <a:cubicBezTo>
                    <a:pt x="1926" y="10598"/>
                    <a:pt x="1909" y="10490"/>
                    <a:pt x="1847" y="10406"/>
                  </a:cubicBezTo>
                  <a:cubicBezTo>
                    <a:pt x="1048" y="9339"/>
                    <a:pt x="625" y="8073"/>
                    <a:pt x="625" y="6747"/>
                  </a:cubicBezTo>
                  <a:cubicBezTo>
                    <a:pt x="625" y="3372"/>
                    <a:pt x="3371" y="623"/>
                    <a:pt x="6747" y="623"/>
                  </a:cubicBezTo>
                  <a:close/>
                  <a:moveTo>
                    <a:pt x="6747" y="1"/>
                  </a:moveTo>
                  <a:cubicBezTo>
                    <a:pt x="3027" y="1"/>
                    <a:pt x="1" y="3028"/>
                    <a:pt x="1" y="6747"/>
                  </a:cubicBezTo>
                  <a:cubicBezTo>
                    <a:pt x="1" y="8055"/>
                    <a:pt x="377" y="9312"/>
                    <a:pt x="1087" y="10406"/>
                  </a:cubicBezTo>
                  <a:lnTo>
                    <a:pt x="234" y="10630"/>
                  </a:lnTo>
                  <a:cubicBezTo>
                    <a:pt x="97" y="10667"/>
                    <a:pt x="3" y="10789"/>
                    <a:pt x="3" y="10932"/>
                  </a:cubicBezTo>
                  <a:lnTo>
                    <a:pt x="3" y="30087"/>
                  </a:lnTo>
                  <a:cubicBezTo>
                    <a:pt x="3" y="30259"/>
                    <a:pt x="141" y="30397"/>
                    <a:pt x="313" y="30397"/>
                  </a:cubicBezTo>
                  <a:lnTo>
                    <a:pt x="13184" y="30397"/>
                  </a:lnTo>
                  <a:cubicBezTo>
                    <a:pt x="13356" y="30397"/>
                    <a:pt x="13494" y="30259"/>
                    <a:pt x="13494" y="30087"/>
                  </a:cubicBezTo>
                  <a:lnTo>
                    <a:pt x="13494" y="10932"/>
                  </a:lnTo>
                  <a:cubicBezTo>
                    <a:pt x="13494" y="10789"/>
                    <a:pt x="13400" y="10667"/>
                    <a:pt x="13263" y="10630"/>
                  </a:cubicBezTo>
                  <a:lnTo>
                    <a:pt x="12409" y="10406"/>
                  </a:lnTo>
                  <a:cubicBezTo>
                    <a:pt x="13120" y="9312"/>
                    <a:pt x="13494" y="8055"/>
                    <a:pt x="13494" y="6747"/>
                  </a:cubicBezTo>
                  <a:cubicBezTo>
                    <a:pt x="13494" y="3028"/>
                    <a:pt x="10467"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9"/>
            <p:cNvSpPr/>
            <p:nvPr/>
          </p:nvSpPr>
          <p:spPr>
            <a:xfrm>
              <a:off x="7941804" y="4433201"/>
              <a:ext cx="121437" cy="121437"/>
            </a:xfrm>
            <a:custGeom>
              <a:rect b="b" l="l" r="r" t="t"/>
              <a:pathLst>
                <a:path extrusionOk="0" h="4225" w="4225">
                  <a:moveTo>
                    <a:pt x="2113" y="623"/>
                  </a:moveTo>
                  <a:cubicBezTo>
                    <a:pt x="2934" y="623"/>
                    <a:pt x="3600" y="1292"/>
                    <a:pt x="3600" y="2113"/>
                  </a:cubicBezTo>
                  <a:cubicBezTo>
                    <a:pt x="3600" y="2934"/>
                    <a:pt x="2934" y="3603"/>
                    <a:pt x="2113" y="3603"/>
                  </a:cubicBezTo>
                  <a:cubicBezTo>
                    <a:pt x="1289" y="3603"/>
                    <a:pt x="623" y="2934"/>
                    <a:pt x="623" y="2113"/>
                  </a:cubicBezTo>
                  <a:cubicBezTo>
                    <a:pt x="623" y="1292"/>
                    <a:pt x="1289" y="623"/>
                    <a:pt x="2113" y="623"/>
                  </a:cubicBezTo>
                  <a:close/>
                  <a:moveTo>
                    <a:pt x="2113" y="1"/>
                  </a:moveTo>
                  <a:cubicBezTo>
                    <a:pt x="947" y="1"/>
                    <a:pt x="1" y="947"/>
                    <a:pt x="1" y="2113"/>
                  </a:cubicBezTo>
                  <a:cubicBezTo>
                    <a:pt x="1" y="3278"/>
                    <a:pt x="947" y="4225"/>
                    <a:pt x="2113" y="4225"/>
                  </a:cubicBezTo>
                  <a:cubicBezTo>
                    <a:pt x="3276" y="4225"/>
                    <a:pt x="4225" y="3278"/>
                    <a:pt x="4225" y="2113"/>
                  </a:cubicBezTo>
                  <a:cubicBezTo>
                    <a:pt x="4225" y="947"/>
                    <a:pt x="3276"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9"/>
            <p:cNvSpPr/>
            <p:nvPr/>
          </p:nvSpPr>
          <p:spPr>
            <a:xfrm>
              <a:off x="7827409" y="4513910"/>
              <a:ext cx="124110" cy="17907"/>
            </a:xfrm>
            <a:custGeom>
              <a:rect b="b" l="l" r="r" t="t"/>
              <a:pathLst>
                <a:path extrusionOk="0" h="623" w="4318">
                  <a:moveTo>
                    <a:pt x="0" y="1"/>
                  </a:moveTo>
                  <a:lnTo>
                    <a:pt x="0" y="623"/>
                  </a:lnTo>
                  <a:lnTo>
                    <a:pt x="4317" y="623"/>
                  </a:lnTo>
                  <a:lnTo>
                    <a:pt x="43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9"/>
            <p:cNvSpPr/>
            <p:nvPr/>
          </p:nvSpPr>
          <p:spPr>
            <a:xfrm>
              <a:off x="7823874" y="4394572"/>
              <a:ext cx="139660" cy="74932"/>
            </a:xfrm>
            <a:custGeom>
              <a:rect b="b" l="l" r="r" t="t"/>
              <a:pathLst>
                <a:path extrusionOk="0" h="2607" w="4859">
                  <a:moveTo>
                    <a:pt x="251" y="0"/>
                  </a:moveTo>
                  <a:lnTo>
                    <a:pt x="0" y="568"/>
                  </a:lnTo>
                  <a:lnTo>
                    <a:pt x="4608" y="2606"/>
                  </a:lnTo>
                  <a:lnTo>
                    <a:pt x="4858" y="2038"/>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9"/>
            <p:cNvSpPr/>
            <p:nvPr/>
          </p:nvSpPr>
          <p:spPr>
            <a:xfrm>
              <a:off x="7897627" y="4300210"/>
              <a:ext cx="103933" cy="141729"/>
            </a:xfrm>
            <a:custGeom>
              <a:rect b="b" l="l" r="r" t="t"/>
              <a:pathLst>
                <a:path extrusionOk="0" h="4931" w="3616">
                  <a:moveTo>
                    <a:pt x="517" y="1"/>
                  </a:moveTo>
                  <a:lnTo>
                    <a:pt x="1" y="350"/>
                  </a:lnTo>
                  <a:lnTo>
                    <a:pt x="3099" y="4930"/>
                  </a:lnTo>
                  <a:lnTo>
                    <a:pt x="3615" y="4584"/>
                  </a:lnTo>
                  <a:lnTo>
                    <a:pt x="5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9"/>
            <p:cNvSpPr/>
            <p:nvPr/>
          </p:nvSpPr>
          <p:spPr>
            <a:xfrm>
              <a:off x="8012971" y="4301906"/>
              <a:ext cx="93097" cy="142275"/>
            </a:xfrm>
            <a:custGeom>
              <a:rect b="b" l="l" r="r" t="t"/>
              <a:pathLst>
                <a:path extrusionOk="0" h="4950" w="3239">
                  <a:moveTo>
                    <a:pt x="2700" y="1"/>
                  </a:moveTo>
                  <a:lnTo>
                    <a:pt x="0" y="4635"/>
                  </a:lnTo>
                  <a:lnTo>
                    <a:pt x="536" y="4950"/>
                  </a:lnTo>
                  <a:lnTo>
                    <a:pt x="3239" y="315"/>
                  </a:lnTo>
                  <a:lnTo>
                    <a:pt x="27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9"/>
            <p:cNvSpPr/>
            <p:nvPr/>
          </p:nvSpPr>
          <p:spPr>
            <a:xfrm>
              <a:off x="8048583" y="4393652"/>
              <a:ext cx="122414" cy="88067"/>
            </a:xfrm>
            <a:custGeom>
              <a:rect b="b" l="l" r="r" t="t"/>
              <a:pathLst>
                <a:path extrusionOk="0" h="3064" w="4259">
                  <a:moveTo>
                    <a:pt x="3920" y="0"/>
                  </a:moveTo>
                  <a:lnTo>
                    <a:pt x="1" y="2542"/>
                  </a:lnTo>
                  <a:lnTo>
                    <a:pt x="340" y="3064"/>
                  </a:lnTo>
                  <a:lnTo>
                    <a:pt x="4259" y="524"/>
                  </a:lnTo>
                  <a:lnTo>
                    <a:pt x="39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9"/>
            <p:cNvSpPr/>
            <p:nvPr/>
          </p:nvSpPr>
          <p:spPr>
            <a:xfrm>
              <a:off x="8042087" y="4515405"/>
              <a:ext cx="130893" cy="17907"/>
            </a:xfrm>
            <a:custGeom>
              <a:rect b="b" l="l" r="r" t="t"/>
              <a:pathLst>
                <a:path extrusionOk="0" h="623" w="4554">
                  <a:moveTo>
                    <a:pt x="0" y="0"/>
                  </a:moveTo>
                  <a:lnTo>
                    <a:pt x="0" y="622"/>
                  </a:lnTo>
                  <a:lnTo>
                    <a:pt x="4554" y="622"/>
                  </a:lnTo>
                  <a:lnTo>
                    <a:pt x="45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9"/>
            <p:cNvSpPr/>
            <p:nvPr/>
          </p:nvSpPr>
          <p:spPr>
            <a:xfrm>
              <a:off x="7854599" y="4564296"/>
              <a:ext cx="295214" cy="17907"/>
            </a:xfrm>
            <a:custGeom>
              <a:rect b="b" l="l" r="r" t="t"/>
              <a:pathLst>
                <a:path extrusionOk="0" h="623" w="10271">
                  <a:moveTo>
                    <a:pt x="1" y="1"/>
                  </a:moveTo>
                  <a:lnTo>
                    <a:pt x="1" y="623"/>
                  </a:lnTo>
                  <a:lnTo>
                    <a:pt x="10270" y="623"/>
                  </a:lnTo>
                  <a:lnTo>
                    <a:pt x="102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9"/>
            <p:cNvSpPr/>
            <p:nvPr/>
          </p:nvSpPr>
          <p:spPr>
            <a:xfrm>
              <a:off x="7933411" y="4574959"/>
              <a:ext cx="17907" cy="547430"/>
            </a:xfrm>
            <a:custGeom>
              <a:rect b="b" l="l" r="r" t="t"/>
              <a:pathLst>
                <a:path extrusionOk="0" h="19046" w="623">
                  <a:moveTo>
                    <a:pt x="0" y="1"/>
                  </a:moveTo>
                  <a:lnTo>
                    <a:pt x="0" y="19045"/>
                  </a:lnTo>
                  <a:lnTo>
                    <a:pt x="622" y="19045"/>
                  </a:lnTo>
                  <a:lnTo>
                    <a:pt x="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9"/>
            <p:cNvSpPr/>
            <p:nvPr/>
          </p:nvSpPr>
          <p:spPr>
            <a:xfrm>
              <a:off x="8053670" y="4574959"/>
              <a:ext cx="17907" cy="547430"/>
            </a:xfrm>
            <a:custGeom>
              <a:rect b="b" l="l" r="r" t="t"/>
              <a:pathLst>
                <a:path extrusionOk="0" h="19046" w="623">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9"/>
            <p:cNvSpPr/>
            <p:nvPr/>
          </p:nvSpPr>
          <p:spPr>
            <a:xfrm>
              <a:off x="8476817" y="4275491"/>
              <a:ext cx="369973" cy="855808"/>
            </a:xfrm>
            <a:custGeom>
              <a:rect b="b" l="l" r="r" t="t"/>
              <a:pathLst>
                <a:path extrusionOk="0" h="29775" w="12872">
                  <a:moveTo>
                    <a:pt x="6435" y="0"/>
                  </a:moveTo>
                  <a:cubicBezTo>
                    <a:pt x="2882" y="0"/>
                    <a:pt x="1" y="2882"/>
                    <a:pt x="1" y="6434"/>
                  </a:cubicBezTo>
                  <a:cubicBezTo>
                    <a:pt x="1" y="7878"/>
                    <a:pt x="483" y="9208"/>
                    <a:pt x="1284" y="10280"/>
                  </a:cubicBezTo>
                  <a:lnTo>
                    <a:pt x="1" y="10619"/>
                  </a:lnTo>
                  <a:lnTo>
                    <a:pt x="1" y="29774"/>
                  </a:lnTo>
                  <a:lnTo>
                    <a:pt x="12872" y="29774"/>
                  </a:lnTo>
                  <a:lnTo>
                    <a:pt x="12872" y="10619"/>
                  </a:lnTo>
                  <a:lnTo>
                    <a:pt x="11586" y="10280"/>
                  </a:lnTo>
                  <a:cubicBezTo>
                    <a:pt x="12390" y="9208"/>
                    <a:pt x="12872" y="7878"/>
                    <a:pt x="12872" y="6434"/>
                  </a:cubicBezTo>
                  <a:cubicBezTo>
                    <a:pt x="12872" y="2882"/>
                    <a:pt x="9990" y="0"/>
                    <a:pt x="6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9"/>
            <p:cNvSpPr/>
            <p:nvPr/>
          </p:nvSpPr>
          <p:spPr>
            <a:xfrm>
              <a:off x="8467849" y="4266495"/>
              <a:ext cx="387851" cy="873715"/>
            </a:xfrm>
            <a:custGeom>
              <a:rect b="b" l="l" r="r" t="t"/>
              <a:pathLst>
                <a:path extrusionOk="0" h="30398" w="13494">
                  <a:moveTo>
                    <a:pt x="6747" y="623"/>
                  </a:moveTo>
                  <a:cubicBezTo>
                    <a:pt x="10125" y="623"/>
                    <a:pt x="12872" y="3372"/>
                    <a:pt x="12872" y="6747"/>
                  </a:cubicBezTo>
                  <a:cubicBezTo>
                    <a:pt x="12872" y="8073"/>
                    <a:pt x="12449" y="9339"/>
                    <a:pt x="11650" y="10406"/>
                  </a:cubicBezTo>
                  <a:cubicBezTo>
                    <a:pt x="11588" y="10490"/>
                    <a:pt x="11571" y="10598"/>
                    <a:pt x="11605" y="10696"/>
                  </a:cubicBezTo>
                  <a:cubicBezTo>
                    <a:pt x="11640" y="10794"/>
                    <a:pt x="11719" y="10868"/>
                    <a:pt x="11819" y="10895"/>
                  </a:cubicBezTo>
                  <a:lnTo>
                    <a:pt x="12872" y="11171"/>
                  </a:lnTo>
                  <a:lnTo>
                    <a:pt x="12872" y="29775"/>
                  </a:lnTo>
                  <a:lnTo>
                    <a:pt x="625" y="29775"/>
                  </a:lnTo>
                  <a:lnTo>
                    <a:pt x="625" y="11171"/>
                  </a:lnTo>
                  <a:lnTo>
                    <a:pt x="1678" y="10895"/>
                  </a:lnTo>
                  <a:cubicBezTo>
                    <a:pt x="1776" y="10868"/>
                    <a:pt x="1857" y="10794"/>
                    <a:pt x="1891" y="10696"/>
                  </a:cubicBezTo>
                  <a:cubicBezTo>
                    <a:pt x="1926" y="10598"/>
                    <a:pt x="1909" y="10490"/>
                    <a:pt x="1847" y="10406"/>
                  </a:cubicBezTo>
                  <a:cubicBezTo>
                    <a:pt x="1046" y="9339"/>
                    <a:pt x="625" y="8073"/>
                    <a:pt x="625" y="6747"/>
                  </a:cubicBezTo>
                  <a:cubicBezTo>
                    <a:pt x="625" y="3372"/>
                    <a:pt x="3372" y="623"/>
                    <a:pt x="6747" y="623"/>
                  </a:cubicBezTo>
                  <a:close/>
                  <a:moveTo>
                    <a:pt x="6747" y="1"/>
                  </a:moveTo>
                  <a:cubicBezTo>
                    <a:pt x="3027" y="1"/>
                    <a:pt x="1" y="3028"/>
                    <a:pt x="1" y="6747"/>
                  </a:cubicBezTo>
                  <a:cubicBezTo>
                    <a:pt x="1" y="8055"/>
                    <a:pt x="374" y="9312"/>
                    <a:pt x="1087" y="10406"/>
                  </a:cubicBezTo>
                  <a:lnTo>
                    <a:pt x="234" y="10630"/>
                  </a:lnTo>
                  <a:cubicBezTo>
                    <a:pt x="97" y="10667"/>
                    <a:pt x="1" y="10789"/>
                    <a:pt x="1" y="10932"/>
                  </a:cubicBezTo>
                  <a:lnTo>
                    <a:pt x="1" y="30087"/>
                  </a:lnTo>
                  <a:cubicBezTo>
                    <a:pt x="1" y="30259"/>
                    <a:pt x="141" y="30397"/>
                    <a:pt x="313" y="30397"/>
                  </a:cubicBezTo>
                  <a:lnTo>
                    <a:pt x="13181" y="30397"/>
                  </a:lnTo>
                  <a:cubicBezTo>
                    <a:pt x="13354" y="30397"/>
                    <a:pt x="13494" y="30259"/>
                    <a:pt x="13494" y="30087"/>
                  </a:cubicBezTo>
                  <a:lnTo>
                    <a:pt x="13494" y="10932"/>
                  </a:lnTo>
                  <a:cubicBezTo>
                    <a:pt x="13494" y="10789"/>
                    <a:pt x="13398" y="10667"/>
                    <a:pt x="13263" y="10630"/>
                  </a:cubicBezTo>
                  <a:lnTo>
                    <a:pt x="12409" y="10406"/>
                  </a:lnTo>
                  <a:cubicBezTo>
                    <a:pt x="13120" y="9312"/>
                    <a:pt x="13494" y="8055"/>
                    <a:pt x="13494" y="6747"/>
                  </a:cubicBezTo>
                  <a:cubicBezTo>
                    <a:pt x="13494" y="3028"/>
                    <a:pt x="10467"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9"/>
            <p:cNvSpPr/>
            <p:nvPr/>
          </p:nvSpPr>
          <p:spPr>
            <a:xfrm>
              <a:off x="8601071" y="4433201"/>
              <a:ext cx="121437" cy="121437"/>
            </a:xfrm>
            <a:custGeom>
              <a:rect b="b" l="l" r="r" t="t"/>
              <a:pathLst>
                <a:path extrusionOk="0" h="4225" w="4225">
                  <a:moveTo>
                    <a:pt x="2112" y="623"/>
                  </a:moveTo>
                  <a:cubicBezTo>
                    <a:pt x="2933" y="623"/>
                    <a:pt x="3602" y="1292"/>
                    <a:pt x="3602" y="2113"/>
                  </a:cubicBezTo>
                  <a:cubicBezTo>
                    <a:pt x="3602" y="2934"/>
                    <a:pt x="2933" y="3603"/>
                    <a:pt x="2112" y="3603"/>
                  </a:cubicBezTo>
                  <a:cubicBezTo>
                    <a:pt x="1291" y="3603"/>
                    <a:pt x="622" y="2934"/>
                    <a:pt x="622" y="2113"/>
                  </a:cubicBezTo>
                  <a:cubicBezTo>
                    <a:pt x="622" y="1292"/>
                    <a:pt x="1291" y="623"/>
                    <a:pt x="2112" y="623"/>
                  </a:cubicBezTo>
                  <a:close/>
                  <a:moveTo>
                    <a:pt x="2112" y="1"/>
                  </a:moveTo>
                  <a:cubicBezTo>
                    <a:pt x="949" y="1"/>
                    <a:pt x="0" y="947"/>
                    <a:pt x="0" y="2113"/>
                  </a:cubicBezTo>
                  <a:cubicBezTo>
                    <a:pt x="0" y="3278"/>
                    <a:pt x="949" y="4225"/>
                    <a:pt x="2112" y="4225"/>
                  </a:cubicBezTo>
                  <a:cubicBezTo>
                    <a:pt x="3278" y="4225"/>
                    <a:pt x="4224" y="3278"/>
                    <a:pt x="4224" y="2113"/>
                  </a:cubicBezTo>
                  <a:cubicBezTo>
                    <a:pt x="4224" y="947"/>
                    <a:pt x="3278" y="1"/>
                    <a:pt x="21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9"/>
            <p:cNvSpPr/>
            <p:nvPr/>
          </p:nvSpPr>
          <p:spPr>
            <a:xfrm>
              <a:off x="8486733" y="4513910"/>
              <a:ext cx="124110" cy="17907"/>
            </a:xfrm>
            <a:custGeom>
              <a:rect b="b" l="l" r="r" t="t"/>
              <a:pathLst>
                <a:path extrusionOk="0" h="623" w="4318">
                  <a:moveTo>
                    <a:pt x="0" y="1"/>
                  </a:moveTo>
                  <a:lnTo>
                    <a:pt x="0" y="623"/>
                  </a:lnTo>
                  <a:lnTo>
                    <a:pt x="4318" y="623"/>
                  </a:lnTo>
                  <a:lnTo>
                    <a:pt x="4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9"/>
            <p:cNvSpPr/>
            <p:nvPr/>
          </p:nvSpPr>
          <p:spPr>
            <a:xfrm>
              <a:off x="8483198" y="4394572"/>
              <a:ext cx="139660" cy="74932"/>
            </a:xfrm>
            <a:custGeom>
              <a:rect b="b" l="l" r="r" t="t"/>
              <a:pathLst>
                <a:path extrusionOk="0" h="2607" w="4859">
                  <a:moveTo>
                    <a:pt x="251" y="0"/>
                  </a:moveTo>
                  <a:lnTo>
                    <a:pt x="0" y="568"/>
                  </a:lnTo>
                  <a:lnTo>
                    <a:pt x="4608" y="2606"/>
                  </a:lnTo>
                  <a:lnTo>
                    <a:pt x="4859" y="2038"/>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9"/>
            <p:cNvSpPr/>
            <p:nvPr/>
          </p:nvSpPr>
          <p:spPr>
            <a:xfrm>
              <a:off x="8556980" y="4300296"/>
              <a:ext cx="103818" cy="141701"/>
            </a:xfrm>
            <a:custGeom>
              <a:rect b="b" l="l" r="r" t="t"/>
              <a:pathLst>
                <a:path extrusionOk="0" h="4930" w="3612">
                  <a:moveTo>
                    <a:pt x="514" y="0"/>
                  </a:moveTo>
                  <a:lnTo>
                    <a:pt x="0" y="347"/>
                  </a:lnTo>
                  <a:lnTo>
                    <a:pt x="3098" y="4930"/>
                  </a:lnTo>
                  <a:lnTo>
                    <a:pt x="3612" y="4581"/>
                  </a:lnTo>
                  <a:lnTo>
                    <a:pt x="5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9"/>
            <p:cNvSpPr/>
            <p:nvPr/>
          </p:nvSpPr>
          <p:spPr>
            <a:xfrm>
              <a:off x="8672151" y="4301705"/>
              <a:ext cx="93097" cy="142218"/>
            </a:xfrm>
            <a:custGeom>
              <a:rect b="b" l="l" r="r" t="t"/>
              <a:pathLst>
                <a:path extrusionOk="0" h="4948" w="3239">
                  <a:moveTo>
                    <a:pt x="2703" y="0"/>
                  </a:moveTo>
                  <a:lnTo>
                    <a:pt x="1" y="4635"/>
                  </a:lnTo>
                  <a:lnTo>
                    <a:pt x="539" y="4947"/>
                  </a:lnTo>
                  <a:lnTo>
                    <a:pt x="3239" y="313"/>
                  </a:lnTo>
                  <a:lnTo>
                    <a:pt x="27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9"/>
            <p:cNvSpPr/>
            <p:nvPr/>
          </p:nvSpPr>
          <p:spPr>
            <a:xfrm>
              <a:off x="8707907" y="4393652"/>
              <a:ext cx="122443" cy="88125"/>
            </a:xfrm>
            <a:custGeom>
              <a:rect b="b" l="l" r="r" t="t"/>
              <a:pathLst>
                <a:path extrusionOk="0" h="3066" w="4260">
                  <a:moveTo>
                    <a:pt x="3920" y="0"/>
                  </a:moveTo>
                  <a:lnTo>
                    <a:pt x="1" y="2542"/>
                  </a:lnTo>
                  <a:lnTo>
                    <a:pt x="340" y="3066"/>
                  </a:lnTo>
                  <a:lnTo>
                    <a:pt x="4259" y="524"/>
                  </a:lnTo>
                  <a:lnTo>
                    <a:pt x="39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9"/>
            <p:cNvSpPr/>
            <p:nvPr/>
          </p:nvSpPr>
          <p:spPr>
            <a:xfrm>
              <a:off x="8701353" y="4515405"/>
              <a:ext cx="130951" cy="17907"/>
            </a:xfrm>
            <a:custGeom>
              <a:rect b="b" l="l" r="r" t="t"/>
              <a:pathLst>
                <a:path extrusionOk="0" h="623" w="4556">
                  <a:moveTo>
                    <a:pt x="0" y="0"/>
                  </a:moveTo>
                  <a:lnTo>
                    <a:pt x="0" y="622"/>
                  </a:lnTo>
                  <a:lnTo>
                    <a:pt x="4556" y="622"/>
                  </a:lnTo>
                  <a:lnTo>
                    <a:pt x="45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9"/>
            <p:cNvSpPr/>
            <p:nvPr/>
          </p:nvSpPr>
          <p:spPr>
            <a:xfrm>
              <a:off x="8513924" y="4564296"/>
              <a:ext cx="295128" cy="17907"/>
            </a:xfrm>
            <a:custGeom>
              <a:rect b="b" l="l" r="r" t="t"/>
              <a:pathLst>
                <a:path extrusionOk="0" h="623" w="10268">
                  <a:moveTo>
                    <a:pt x="1" y="1"/>
                  </a:moveTo>
                  <a:lnTo>
                    <a:pt x="1" y="623"/>
                  </a:lnTo>
                  <a:lnTo>
                    <a:pt x="10268" y="623"/>
                  </a:lnTo>
                  <a:lnTo>
                    <a:pt x="10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9"/>
            <p:cNvSpPr/>
            <p:nvPr/>
          </p:nvSpPr>
          <p:spPr>
            <a:xfrm>
              <a:off x="8592736" y="4574959"/>
              <a:ext cx="17907" cy="547430"/>
            </a:xfrm>
            <a:custGeom>
              <a:rect b="b" l="l" r="r" t="t"/>
              <a:pathLst>
                <a:path extrusionOk="0" h="19046" w="623">
                  <a:moveTo>
                    <a:pt x="0" y="1"/>
                  </a:moveTo>
                  <a:lnTo>
                    <a:pt x="0" y="19045"/>
                  </a:lnTo>
                  <a:lnTo>
                    <a:pt x="622" y="19045"/>
                  </a:lnTo>
                  <a:lnTo>
                    <a:pt x="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9"/>
            <p:cNvSpPr/>
            <p:nvPr/>
          </p:nvSpPr>
          <p:spPr>
            <a:xfrm>
              <a:off x="8712994" y="4574959"/>
              <a:ext cx="17907" cy="547430"/>
            </a:xfrm>
            <a:custGeom>
              <a:rect b="b" l="l" r="r" t="t"/>
              <a:pathLst>
                <a:path extrusionOk="0" h="19046" w="623">
                  <a:moveTo>
                    <a:pt x="1" y="1"/>
                  </a:moveTo>
                  <a:lnTo>
                    <a:pt x="1" y="19045"/>
                  </a:lnTo>
                  <a:lnTo>
                    <a:pt x="623" y="19045"/>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9"/>
            <p:cNvSpPr/>
            <p:nvPr/>
          </p:nvSpPr>
          <p:spPr>
            <a:xfrm>
              <a:off x="7158169" y="3214404"/>
              <a:ext cx="369973" cy="855808"/>
            </a:xfrm>
            <a:custGeom>
              <a:rect b="b" l="l" r="r" t="t"/>
              <a:pathLst>
                <a:path extrusionOk="0" h="29775" w="12872">
                  <a:moveTo>
                    <a:pt x="6438" y="1"/>
                  </a:moveTo>
                  <a:cubicBezTo>
                    <a:pt x="2882" y="1"/>
                    <a:pt x="1" y="2880"/>
                    <a:pt x="1" y="6435"/>
                  </a:cubicBezTo>
                  <a:cubicBezTo>
                    <a:pt x="1" y="7878"/>
                    <a:pt x="483" y="9206"/>
                    <a:pt x="1287" y="10280"/>
                  </a:cubicBezTo>
                  <a:lnTo>
                    <a:pt x="1" y="10620"/>
                  </a:lnTo>
                  <a:lnTo>
                    <a:pt x="1" y="29775"/>
                  </a:lnTo>
                  <a:lnTo>
                    <a:pt x="12872" y="29775"/>
                  </a:lnTo>
                  <a:lnTo>
                    <a:pt x="12872" y="10620"/>
                  </a:lnTo>
                  <a:lnTo>
                    <a:pt x="11588" y="10280"/>
                  </a:lnTo>
                  <a:cubicBezTo>
                    <a:pt x="12390" y="9206"/>
                    <a:pt x="12872" y="7878"/>
                    <a:pt x="12872" y="6435"/>
                  </a:cubicBezTo>
                  <a:cubicBezTo>
                    <a:pt x="12872" y="2880"/>
                    <a:pt x="9990" y="1"/>
                    <a:pt x="6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9"/>
            <p:cNvSpPr/>
            <p:nvPr/>
          </p:nvSpPr>
          <p:spPr>
            <a:xfrm>
              <a:off x="7149287" y="3205437"/>
              <a:ext cx="387851" cy="873686"/>
            </a:xfrm>
            <a:custGeom>
              <a:rect b="b" l="l" r="r" t="t"/>
              <a:pathLst>
                <a:path extrusionOk="0" h="30397" w="13494">
                  <a:moveTo>
                    <a:pt x="6747" y="623"/>
                  </a:moveTo>
                  <a:cubicBezTo>
                    <a:pt x="10122" y="623"/>
                    <a:pt x="12871" y="3369"/>
                    <a:pt x="12871" y="6747"/>
                  </a:cubicBezTo>
                  <a:cubicBezTo>
                    <a:pt x="12871" y="8072"/>
                    <a:pt x="12448" y="9336"/>
                    <a:pt x="11647" y="10406"/>
                  </a:cubicBezTo>
                  <a:cubicBezTo>
                    <a:pt x="11585" y="10489"/>
                    <a:pt x="11568" y="10597"/>
                    <a:pt x="11602" y="10696"/>
                  </a:cubicBezTo>
                  <a:cubicBezTo>
                    <a:pt x="11637" y="10792"/>
                    <a:pt x="11718" y="10868"/>
                    <a:pt x="11816" y="10892"/>
                  </a:cubicBezTo>
                  <a:lnTo>
                    <a:pt x="12871" y="11170"/>
                  </a:lnTo>
                  <a:lnTo>
                    <a:pt x="12871" y="29775"/>
                  </a:lnTo>
                  <a:lnTo>
                    <a:pt x="622" y="29775"/>
                  </a:lnTo>
                  <a:lnTo>
                    <a:pt x="622" y="11170"/>
                  </a:lnTo>
                  <a:lnTo>
                    <a:pt x="1674" y="10892"/>
                  </a:lnTo>
                  <a:cubicBezTo>
                    <a:pt x="1775" y="10868"/>
                    <a:pt x="1854" y="10792"/>
                    <a:pt x="1888" y="10696"/>
                  </a:cubicBezTo>
                  <a:cubicBezTo>
                    <a:pt x="1923" y="10597"/>
                    <a:pt x="1905" y="10489"/>
                    <a:pt x="1844" y="10406"/>
                  </a:cubicBezTo>
                  <a:cubicBezTo>
                    <a:pt x="1045" y="9336"/>
                    <a:pt x="622" y="8072"/>
                    <a:pt x="622" y="6747"/>
                  </a:cubicBezTo>
                  <a:cubicBezTo>
                    <a:pt x="622" y="3369"/>
                    <a:pt x="3368" y="623"/>
                    <a:pt x="6747" y="623"/>
                  </a:cubicBezTo>
                  <a:close/>
                  <a:moveTo>
                    <a:pt x="6747" y="1"/>
                  </a:moveTo>
                  <a:cubicBezTo>
                    <a:pt x="3027" y="1"/>
                    <a:pt x="0" y="3027"/>
                    <a:pt x="0" y="6747"/>
                  </a:cubicBezTo>
                  <a:cubicBezTo>
                    <a:pt x="0" y="8055"/>
                    <a:pt x="374" y="9311"/>
                    <a:pt x="1084" y="10406"/>
                  </a:cubicBezTo>
                  <a:lnTo>
                    <a:pt x="231" y="10629"/>
                  </a:lnTo>
                  <a:cubicBezTo>
                    <a:pt x="96" y="10666"/>
                    <a:pt x="0" y="10789"/>
                    <a:pt x="0" y="10929"/>
                  </a:cubicBezTo>
                  <a:lnTo>
                    <a:pt x="0" y="30084"/>
                  </a:lnTo>
                  <a:cubicBezTo>
                    <a:pt x="0" y="30257"/>
                    <a:pt x="140" y="30397"/>
                    <a:pt x="312" y="30397"/>
                  </a:cubicBezTo>
                  <a:lnTo>
                    <a:pt x="13181" y="30397"/>
                  </a:lnTo>
                  <a:cubicBezTo>
                    <a:pt x="13353" y="30397"/>
                    <a:pt x="13493" y="30257"/>
                    <a:pt x="13493" y="30084"/>
                  </a:cubicBezTo>
                  <a:lnTo>
                    <a:pt x="13493" y="10932"/>
                  </a:lnTo>
                  <a:cubicBezTo>
                    <a:pt x="13493" y="10789"/>
                    <a:pt x="13397" y="10666"/>
                    <a:pt x="13259" y="10629"/>
                  </a:cubicBezTo>
                  <a:lnTo>
                    <a:pt x="12406" y="10406"/>
                  </a:lnTo>
                  <a:cubicBezTo>
                    <a:pt x="13119" y="9311"/>
                    <a:pt x="13493" y="8055"/>
                    <a:pt x="13493" y="6747"/>
                  </a:cubicBezTo>
                  <a:cubicBezTo>
                    <a:pt x="13493" y="3027"/>
                    <a:pt x="10466"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9"/>
            <p:cNvSpPr/>
            <p:nvPr/>
          </p:nvSpPr>
          <p:spPr>
            <a:xfrm>
              <a:off x="7282480" y="3372143"/>
              <a:ext cx="121437" cy="121437"/>
            </a:xfrm>
            <a:custGeom>
              <a:rect b="b" l="l" r="r" t="t"/>
              <a:pathLst>
                <a:path extrusionOk="0" h="4225" w="4225">
                  <a:moveTo>
                    <a:pt x="2113" y="623"/>
                  </a:moveTo>
                  <a:cubicBezTo>
                    <a:pt x="2934" y="623"/>
                    <a:pt x="3600" y="1291"/>
                    <a:pt x="3600" y="2113"/>
                  </a:cubicBezTo>
                  <a:cubicBezTo>
                    <a:pt x="3600" y="2934"/>
                    <a:pt x="2934" y="3602"/>
                    <a:pt x="2113" y="3602"/>
                  </a:cubicBezTo>
                  <a:cubicBezTo>
                    <a:pt x="1291" y="3602"/>
                    <a:pt x="623" y="2934"/>
                    <a:pt x="623" y="2113"/>
                  </a:cubicBezTo>
                  <a:cubicBezTo>
                    <a:pt x="623" y="1291"/>
                    <a:pt x="1291" y="623"/>
                    <a:pt x="2113" y="623"/>
                  </a:cubicBezTo>
                  <a:close/>
                  <a:moveTo>
                    <a:pt x="2113" y="1"/>
                  </a:moveTo>
                  <a:cubicBezTo>
                    <a:pt x="947" y="1"/>
                    <a:pt x="1" y="947"/>
                    <a:pt x="1" y="2113"/>
                  </a:cubicBezTo>
                  <a:cubicBezTo>
                    <a:pt x="1" y="3278"/>
                    <a:pt x="947" y="4224"/>
                    <a:pt x="2113" y="4224"/>
                  </a:cubicBezTo>
                  <a:cubicBezTo>
                    <a:pt x="3275" y="4224"/>
                    <a:pt x="4225" y="3275"/>
                    <a:pt x="4225" y="2113"/>
                  </a:cubicBezTo>
                  <a:cubicBezTo>
                    <a:pt x="4225" y="947"/>
                    <a:pt x="3275"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9"/>
            <p:cNvSpPr/>
            <p:nvPr/>
          </p:nvSpPr>
          <p:spPr>
            <a:xfrm>
              <a:off x="7168085" y="3452852"/>
              <a:ext cx="124110" cy="17907"/>
            </a:xfrm>
            <a:custGeom>
              <a:rect b="b" l="l" r="r" t="t"/>
              <a:pathLst>
                <a:path extrusionOk="0" h="623" w="4318">
                  <a:moveTo>
                    <a:pt x="0" y="0"/>
                  </a:moveTo>
                  <a:lnTo>
                    <a:pt x="0" y="622"/>
                  </a:lnTo>
                  <a:lnTo>
                    <a:pt x="4317" y="622"/>
                  </a:lnTo>
                  <a:lnTo>
                    <a:pt x="43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9"/>
            <p:cNvSpPr/>
            <p:nvPr/>
          </p:nvSpPr>
          <p:spPr>
            <a:xfrm>
              <a:off x="7164549" y="3333427"/>
              <a:ext cx="139660" cy="74989"/>
            </a:xfrm>
            <a:custGeom>
              <a:rect b="b" l="l" r="r" t="t"/>
              <a:pathLst>
                <a:path extrusionOk="0" h="2609" w="4859">
                  <a:moveTo>
                    <a:pt x="251" y="0"/>
                  </a:moveTo>
                  <a:lnTo>
                    <a:pt x="0" y="568"/>
                  </a:lnTo>
                  <a:lnTo>
                    <a:pt x="4608" y="2609"/>
                  </a:lnTo>
                  <a:lnTo>
                    <a:pt x="4858" y="2038"/>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9"/>
            <p:cNvSpPr/>
            <p:nvPr/>
          </p:nvSpPr>
          <p:spPr>
            <a:xfrm>
              <a:off x="7238303" y="3239152"/>
              <a:ext cx="103933" cy="141701"/>
            </a:xfrm>
            <a:custGeom>
              <a:rect b="b" l="l" r="r" t="t"/>
              <a:pathLst>
                <a:path extrusionOk="0" h="4930" w="3616">
                  <a:moveTo>
                    <a:pt x="517" y="0"/>
                  </a:moveTo>
                  <a:lnTo>
                    <a:pt x="1" y="350"/>
                  </a:lnTo>
                  <a:lnTo>
                    <a:pt x="3099" y="4930"/>
                  </a:lnTo>
                  <a:lnTo>
                    <a:pt x="3615" y="4581"/>
                  </a:lnTo>
                  <a:lnTo>
                    <a:pt x="5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9"/>
            <p:cNvSpPr/>
            <p:nvPr/>
          </p:nvSpPr>
          <p:spPr>
            <a:xfrm>
              <a:off x="7353560" y="3240704"/>
              <a:ext cx="93183" cy="142275"/>
            </a:xfrm>
            <a:custGeom>
              <a:rect b="b" l="l" r="r" t="t"/>
              <a:pathLst>
                <a:path extrusionOk="0" h="4950" w="3242">
                  <a:moveTo>
                    <a:pt x="2703" y="1"/>
                  </a:moveTo>
                  <a:lnTo>
                    <a:pt x="1" y="4635"/>
                  </a:lnTo>
                  <a:lnTo>
                    <a:pt x="539" y="4950"/>
                  </a:lnTo>
                  <a:lnTo>
                    <a:pt x="3241" y="315"/>
                  </a:lnTo>
                  <a:lnTo>
                    <a:pt x="27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9"/>
            <p:cNvSpPr/>
            <p:nvPr/>
          </p:nvSpPr>
          <p:spPr>
            <a:xfrm>
              <a:off x="7389258" y="3332565"/>
              <a:ext cx="122414" cy="88096"/>
            </a:xfrm>
            <a:custGeom>
              <a:rect b="b" l="l" r="r" t="t"/>
              <a:pathLst>
                <a:path extrusionOk="0" h="3065" w="4259">
                  <a:moveTo>
                    <a:pt x="3922" y="1"/>
                  </a:moveTo>
                  <a:lnTo>
                    <a:pt x="1" y="2543"/>
                  </a:lnTo>
                  <a:lnTo>
                    <a:pt x="340" y="3064"/>
                  </a:lnTo>
                  <a:lnTo>
                    <a:pt x="4259" y="522"/>
                  </a:lnTo>
                  <a:lnTo>
                    <a:pt x="39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9"/>
            <p:cNvSpPr/>
            <p:nvPr/>
          </p:nvSpPr>
          <p:spPr>
            <a:xfrm>
              <a:off x="7382762" y="3454318"/>
              <a:ext cx="130893" cy="17907"/>
            </a:xfrm>
            <a:custGeom>
              <a:rect b="b" l="l" r="r" t="t"/>
              <a:pathLst>
                <a:path extrusionOk="0" h="623" w="4554">
                  <a:moveTo>
                    <a:pt x="0" y="1"/>
                  </a:moveTo>
                  <a:lnTo>
                    <a:pt x="0" y="623"/>
                  </a:lnTo>
                  <a:lnTo>
                    <a:pt x="4554" y="623"/>
                  </a:lnTo>
                  <a:lnTo>
                    <a:pt x="45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9"/>
            <p:cNvSpPr/>
            <p:nvPr/>
          </p:nvSpPr>
          <p:spPr>
            <a:xfrm>
              <a:off x="7195275" y="3503238"/>
              <a:ext cx="295214" cy="17907"/>
            </a:xfrm>
            <a:custGeom>
              <a:rect b="b" l="l" r="r" t="t"/>
              <a:pathLst>
                <a:path extrusionOk="0" h="623" w="10271">
                  <a:moveTo>
                    <a:pt x="1" y="0"/>
                  </a:moveTo>
                  <a:lnTo>
                    <a:pt x="1" y="622"/>
                  </a:lnTo>
                  <a:lnTo>
                    <a:pt x="10270" y="622"/>
                  </a:lnTo>
                  <a:lnTo>
                    <a:pt x="102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9"/>
            <p:cNvSpPr/>
            <p:nvPr/>
          </p:nvSpPr>
          <p:spPr>
            <a:xfrm>
              <a:off x="7274058" y="3513901"/>
              <a:ext cx="17935" cy="547343"/>
            </a:xfrm>
            <a:custGeom>
              <a:rect b="b" l="l" r="r" t="t"/>
              <a:pathLst>
                <a:path extrusionOk="0" h="19043" w="624">
                  <a:moveTo>
                    <a:pt x="1" y="1"/>
                  </a:moveTo>
                  <a:lnTo>
                    <a:pt x="1" y="19043"/>
                  </a:lnTo>
                  <a:lnTo>
                    <a:pt x="623" y="19043"/>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9"/>
            <p:cNvSpPr/>
            <p:nvPr/>
          </p:nvSpPr>
          <p:spPr>
            <a:xfrm>
              <a:off x="7394346" y="3513901"/>
              <a:ext cx="17907" cy="547343"/>
            </a:xfrm>
            <a:custGeom>
              <a:rect b="b" l="l" r="r" t="t"/>
              <a:pathLst>
                <a:path extrusionOk="0" h="19043" w="623">
                  <a:moveTo>
                    <a:pt x="1" y="1"/>
                  </a:moveTo>
                  <a:lnTo>
                    <a:pt x="1" y="19043"/>
                  </a:lnTo>
                  <a:lnTo>
                    <a:pt x="623" y="19043"/>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9"/>
            <p:cNvSpPr/>
            <p:nvPr/>
          </p:nvSpPr>
          <p:spPr>
            <a:xfrm>
              <a:off x="7817493" y="3214404"/>
              <a:ext cx="369973" cy="855808"/>
            </a:xfrm>
            <a:custGeom>
              <a:rect b="b" l="l" r="r" t="t"/>
              <a:pathLst>
                <a:path extrusionOk="0" h="29775" w="12872">
                  <a:moveTo>
                    <a:pt x="6438" y="1"/>
                  </a:moveTo>
                  <a:cubicBezTo>
                    <a:pt x="2882" y="1"/>
                    <a:pt x="1" y="2880"/>
                    <a:pt x="1" y="6435"/>
                  </a:cubicBezTo>
                  <a:cubicBezTo>
                    <a:pt x="1" y="7878"/>
                    <a:pt x="483" y="9206"/>
                    <a:pt x="1287" y="10280"/>
                  </a:cubicBezTo>
                  <a:lnTo>
                    <a:pt x="1" y="10620"/>
                  </a:lnTo>
                  <a:lnTo>
                    <a:pt x="1" y="29775"/>
                  </a:lnTo>
                  <a:lnTo>
                    <a:pt x="12872" y="29775"/>
                  </a:lnTo>
                  <a:lnTo>
                    <a:pt x="12872" y="10620"/>
                  </a:lnTo>
                  <a:lnTo>
                    <a:pt x="11586" y="10280"/>
                  </a:lnTo>
                  <a:cubicBezTo>
                    <a:pt x="12390" y="9206"/>
                    <a:pt x="12872" y="7878"/>
                    <a:pt x="12872" y="6435"/>
                  </a:cubicBezTo>
                  <a:cubicBezTo>
                    <a:pt x="12872" y="2880"/>
                    <a:pt x="9990" y="1"/>
                    <a:pt x="6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9"/>
            <p:cNvSpPr/>
            <p:nvPr/>
          </p:nvSpPr>
          <p:spPr>
            <a:xfrm>
              <a:off x="7808525" y="3205437"/>
              <a:ext cx="387851" cy="873686"/>
            </a:xfrm>
            <a:custGeom>
              <a:rect b="b" l="l" r="r" t="t"/>
              <a:pathLst>
                <a:path extrusionOk="0" h="30397" w="13494">
                  <a:moveTo>
                    <a:pt x="6747" y="623"/>
                  </a:moveTo>
                  <a:cubicBezTo>
                    <a:pt x="10125" y="623"/>
                    <a:pt x="12872" y="3369"/>
                    <a:pt x="12872" y="6747"/>
                  </a:cubicBezTo>
                  <a:cubicBezTo>
                    <a:pt x="12872" y="8072"/>
                    <a:pt x="12449" y="9336"/>
                    <a:pt x="11650" y="10406"/>
                  </a:cubicBezTo>
                  <a:cubicBezTo>
                    <a:pt x="11588" y="10489"/>
                    <a:pt x="11571" y="10597"/>
                    <a:pt x="11605" y="10696"/>
                  </a:cubicBezTo>
                  <a:cubicBezTo>
                    <a:pt x="11640" y="10792"/>
                    <a:pt x="11719" y="10868"/>
                    <a:pt x="11819" y="10892"/>
                  </a:cubicBezTo>
                  <a:lnTo>
                    <a:pt x="12872" y="11170"/>
                  </a:lnTo>
                  <a:lnTo>
                    <a:pt x="12872" y="29775"/>
                  </a:lnTo>
                  <a:lnTo>
                    <a:pt x="625" y="29775"/>
                  </a:lnTo>
                  <a:lnTo>
                    <a:pt x="625" y="11170"/>
                  </a:lnTo>
                  <a:lnTo>
                    <a:pt x="1677" y="10892"/>
                  </a:lnTo>
                  <a:cubicBezTo>
                    <a:pt x="1776" y="10868"/>
                    <a:pt x="1857" y="10792"/>
                    <a:pt x="1891" y="10696"/>
                  </a:cubicBezTo>
                  <a:cubicBezTo>
                    <a:pt x="1926" y="10597"/>
                    <a:pt x="1909" y="10489"/>
                    <a:pt x="1847" y="10406"/>
                  </a:cubicBezTo>
                  <a:cubicBezTo>
                    <a:pt x="1048" y="9336"/>
                    <a:pt x="625" y="8072"/>
                    <a:pt x="625" y="6747"/>
                  </a:cubicBezTo>
                  <a:cubicBezTo>
                    <a:pt x="625" y="3369"/>
                    <a:pt x="3371" y="623"/>
                    <a:pt x="6747" y="623"/>
                  </a:cubicBezTo>
                  <a:close/>
                  <a:moveTo>
                    <a:pt x="6747" y="1"/>
                  </a:moveTo>
                  <a:cubicBezTo>
                    <a:pt x="3027" y="1"/>
                    <a:pt x="1" y="3027"/>
                    <a:pt x="1" y="6747"/>
                  </a:cubicBezTo>
                  <a:cubicBezTo>
                    <a:pt x="1" y="8055"/>
                    <a:pt x="377" y="9311"/>
                    <a:pt x="1087" y="10406"/>
                  </a:cubicBezTo>
                  <a:lnTo>
                    <a:pt x="234" y="10629"/>
                  </a:lnTo>
                  <a:cubicBezTo>
                    <a:pt x="97" y="10666"/>
                    <a:pt x="3" y="10789"/>
                    <a:pt x="3" y="10929"/>
                  </a:cubicBezTo>
                  <a:lnTo>
                    <a:pt x="3" y="30084"/>
                  </a:lnTo>
                  <a:cubicBezTo>
                    <a:pt x="3" y="30257"/>
                    <a:pt x="141" y="30397"/>
                    <a:pt x="313" y="30397"/>
                  </a:cubicBezTo>
                  <a:lnTo>
                    <a:pt x="13184" y="30397"/>
                  </a:lnTo>
                  <a:cubicBezTo>
                    <a:pt x="13356" y="30397"/>
                    <a:pt x="13494" y="30257"/>
                    <a:pt x="13494" y="30084"/>
                  </a:cubicBezTo>
                  <a:lnTo>
                    <a:pt x="13494" y="10932"/>
                  </a:lnTo>
                  <a:cubicBezTo>
                    <a:pt x="13494" y="10789"/>
                    <a:pt x="13400" y="10666"/>
                    <a:pt x="13263" y="10629"/>
                  </a:cubicBezTo>
                  <a:lnTo>
                    <a:pt x="12409" y="10406"/>
                  </a:lnTo>
                  <a:cubicBezTo>
                    <a:pt x="13120" y="9311"/>
                    <a:pt x="13494" y="8055"/>
                    <a:pt x="13494" y="6747"/>
                  </a:cubicBezTo>
                  <a:cubicBezTo>
                    <a:pt x="13494" y="3027"/>
                    <a:pt x="10467"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9"/>
            <p:cNvSpPr/>
            <p:nvPr/>
          </p:nvSpPr>
          <p:spPr>
            <a:xfrm>
              <a:off x="7941804" y="3372143"/>
              <a:ext cx="121437" cy="121437"/>
            </a:xfrm>
            <a:custGeom>
              <a:rect b="b" l="l" r="r" t="t"/>
              <a:pathLst>
                <a:path extrusionOk="0" h="4225" w="4225">
                  <a:moveTo>
                    <a:pt x="2113" y="623"/>
                  </a:moveTo>
                  <a:cubicBezTo>
                    <a:pt x="2934" y="623"/>
                    <a:pt x="3600" y="1291"/>
                    <a:pt x="3600" y="2113"/>
                  </a:cubicBezTo>
                  <a:cubicBezTo>
                    <a:pt x="3600" y="2934"/>
                    <a:pt x="2934" y="3602"/>
                    <a:pt x="2113" y="3602"/>
                  </a:cubicBezTo>
                  <a:cubicBezTo>
                    <a:pt x="1289" y="3602"/>
                    <a:pt x="623" y="2934"/>
                    <a:pt x="623" y="2113"/>
                  </a:cubicBezTo>
                  <a:cubicBezTo>
                    <a:pt x="623" y="1291"/>
                    <a:pt x="1289" y="623"/>
                    <a:pt x="2113" y="623"/>
                  </a:cubicBezTo>
                  <a:close/>
                  <a:moveTo>
                    <a:pt x="2113" y="1"/>
                  </a:moveTo>
                  <a:cubicBezTo>
                    <a:pt x="947" y="1"/>
                    <a:pt x="1" y="947"/>
                    <a:pt x="1" y="2113"/>
                  </a:cubicBezTo>
                  <a:cubicBezTo>
                    <a:pt x="1" y="3278"/>
                    <a:pt x="947" y="4224"/>
                    <a:pt x="2113" y="4224"/>
                  </a:cubicBezTo>
                  <a:cubicBezTo>
                    <a:pt x="3276" y="4224"/>
                    <a:pt x="4225" y="3275"/>
                    <a:pt x="4225" y="2113"/>
                  </a:cubicBezTo>
                  <a:cubicBezTo>
                    <a:pt x="4225" y="947"/>
                    <a:pt x="3276" y="1"/>
                    <a:pt x="2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9"/>
            <p:cNvSpPr/>
            <p:nvPr/>
          </p:nvSpPr>
          <p:spPr>
            <a:xfrm>
              <a:off x="7827409" y="3452852"/>
              <a:ext cx="124110" cy="17907"/>
            </a:xfrm>
            <a:custGeom>
              <a:rect b="b" l="l" r="r" t="t"/>
              <a:pathLst>
                <a:path extrusionOk="0" h="623" w="4318">
                  <a:moveTo>
                    <a:pt x="0" y="0"/>
                  </a:moveTo>
                  <a:lnTo>
                    <a:pt x="0" y="622"/>
                  </a:lnTo>
                  <a:lnTo>
                    <a:pt x="4317" y="622"/>
                  </a:lnTo>
                  <a:lnTo>
                    <a:pt x="43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9"/>
            <p:cNvSpPr/>
            <p:nvPr/>
          </p:nvSpPr>
          <p:spPr>
            <a:xfrm>
              <a:off x="7823874" y="3333427"/>
              <a:ext cx="139660" cy="74989"/>
            </a:xfrm>
            <a:custGeom>
              <a:rect b="b" l="l" r="r" t="t"/>
              <a:pathLst>
                <a:path extrusionOk="0" h="2609" w="4859">
                  <a:moveTo>
                    <a:pt x="251" y="0"/>
                  </a:moveTo>
                  <a:lnTo>
                    <a:pt x="0" y="568"/>
                  </a:lnTo>
                  <a:lnTo>
                    <a:pt x="4608" y="2609"/>
                  </a:lnTo>
                  <a:lnTo>
                    <a:pt x="4858" y="2038"/>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9"/>
            <p:cNvSpPr/>
            <p:nvPr/>
          </p:nvSpPr>
          <p:spPr>
            <a:xfrm>
              <a:off x="7897627" y="3239152"/>
              <a:ext cx="103933" cy="141701"/>
            </a:xfrm>
            <a:custGeom>
              <a:rect b="b" l="l" r="r" t="t"/>
              <a:pathLst>
                <a:path extrusionOk="0" h="4930" w="3616">
                  <a:moveTo>
                    <a:pt x="517" y="0"/>
                  </a:moveTo>
                  <a:lnTo>
                    <a:pt x="1" y="350"/>
                  </a:lnTo>
                  <a:lnTo>
                    <a:pt x="3099" y="4930"/>
                  </a:lnTo>
                  <a:lnTo>
                    <a:pt x="3615" y="4581"/>
                  </a:lnTo>
                  <a:lnTo>
                    <a:pt x="5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9"/>
            <p:cNvSpPr/>
            <p:nvPr/>
          </p:nvSpPr>
          <p:spPr>
            <a:xfrm>
              <a:off x="8012913" y="3240905"/>
              <a:ext cx="93154" cy="142218"/>
            </a:xfrm>
            <a:custGeom>
              <a:rect b="b" l="l" r="r" t="t"/>
              <a:pathLst>
                <a:path extrusionOk="0" h="4948" w="3241">
                  <a:moveTo>
                    <a:pt x="2702" y="1"/>
                  </a:moveTo>
                  <a:lnTo>
                    <a:pt x="0" y="4635"/>
                  </a:lnTo>
                  <a:lnTo>
                    <a:pt x="538" y="4948"/>
                  </a:lnTo>
                  <a:lnTo>
                    <a:pt x="3241" y="313"/>
                  </a:lnTo>
                  <a:lnTo>
                    <a:pt x="27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9"/>
            <p:cNvSpPr/>
            <p:nvPr/>
          </p:nvSpPr>
          <p:spPr>
            <a:xfrm>
              <a:off x="8048583" y="3332565"/>
              <a:ext cx="122414" cy="88096"/>
            </a:xfrm>
            <a:custGeom>
              <a:rect b="b" l="l" r="r" t="t"/>
              <a:pathLst>
                <a:path extrusionOk="0" h="3065" w="4259">
                  <a:moveTo>
                    <a:pt x="3920" y="1"/>
                  </a:moveTo>
                  <a:lnTo>
                    <a:pt x="1" y="2543"/>
                  </a:lnTo>
                  <a:lnTo>
                    <a:pt x="340" y="3064"/>
                  </a:lnTo>
                  <a:lnTo>
                    <a:pt x="4259" y="522"/>
                  </a:lnTo>
                  <a:lnTo>
                    <a:pt x="39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9"/>
            <p:cNvSpPr/>
            <p:nvPr/>
          </p:nvSpPr>
          <p:spPr>
            <a:xfrm>
              <a:off x="8042087" y="3454318"/>
              <a:ext cx="130893" cy="17907"/>
            </a:xfrm>
            <a:custGeom>
              <a:rect b="b" l="l" r="r" t="t"/>
              <a:pathLst>
                <a:path extrusionOk="0" h="623" w="4554">
                  <a:moveTo>
                    <a:pt x="0" y="1"/>
                  </a:moveTo>
                  <a:lnTo>
                    <a:pt x="0" y="623"/>
                  </a:lnTo>
                  <a:lnTo>
                    <a:pt x="4554" y="623"/>
                  </a:lnTo>
                  <a:lnTo>
                    <a:pt x="45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9"/>
            <p:cNvSpPr/>
            <p:nvPr/>
          </p:nvSpPr>
          <p:spPr>
            <a:xfrm>
              <a:off x="7854599" y="3503238"/>
              <a:ext cx="295214" cy="17907"/>
            </a:xfrm>
            <a:custGeom>
              <a:rect b="b" l="l" r="r" t="t"/>
              <a:pathLst>
                <a:path extrusionOk="0" h="623" w="10271">
                  <a:moveTo>
                    <a:pt x="1" y="0"/>
                  </a:moveTo>
                  <a:lnTo>
                    <a:pt x="1" y="622"/>
                  </a:lnTo>
                  <a:lnTo>
                    <a:pt x="10270" y="622"/>
                  </a:lnTo>
                  <a:lnTo>
                    <a:pt x="102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9"/>
            <p:cNvSpPr/>
            <p:nvPr/>
          </p:nvSpPr>
          <p:spPr>
            <a:xfrm>
              <a:off x="7933411" y="3513901"/>
              <a:ext cx="17907" cy="547343"/>
            </a:xfrm>
            <a:custGeom>
              <a:rect b="b" l="l" r="r" t="t"/>
              <a:pathLst>
                <a:path extrusionOk="0" h="19043" w="623">
                  <a:moveTo>
                    <a:pt x="0" y="1"/>
                  </a:moveTo>
                  <a:lnTo>
                    <a:pt x="0" y="19043"/>
                  </a:lnTo>
                  <a:lnTo>
                    <a:pt x="622" y="19043"/>
                  </a:lnTo>
                  <a:lnTo>
                    <a:pt x="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9"/>
            <p:cNvSpPr/>
            <p:nvPr/>
          </p:nvSpPr>
          <p:spPr>
            <a:xfrm>
              <a:off x="8053670" y="3513901"/>
              <a:ext cx="17907" cy="547343"/>
            </a:xfrm>
            <a:custGeom>
              <a:rect b="b" l="l" r="r" t="t"/>
              <a:pathLst>
                <a:path extrusionOk="0" h="19043" w="623">
                  <a:moveTo>
                    <a:pt x="1" y="1"/>
                  </a:moveTo>
                  <a:lnTo>
                    <a:pt x="1" y="19043"/>
                  </a:lnTo>
                  <a:lnTo>
                    <a:pt x="623" y="19043"/>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9"/>
            <p:cNvSpPr/>
            <p:nvPr/>
          </p:nvSpPr>
          <p:spPr>
            <a:xfrm>
              <a:off x="8476817" y="3214404"/>
              <a:ext cx="369973" cy="855808"/>
            </a:xfrm>
            <a:custGeom>
              <a:rect b="b" l="l" r="r" t="t"/>
              <a:pathLst>
                <a:path extrusionOk="0" h="29775" w="12872">
                  <a:moveTo>
                    <a:pt x="6435" y="1"/>
                  </a:moveTo>
                  <a:cubicBezTo>
                    <a:pt x="2882" y="1"/>
                    <a:pt x="1" y="2880"/>
                    <a:pt x="1" y="6435"/>
                  </a:cubicBezTo>
                  <a:cubicBezTo>
                    <a:pt x="1" y="7878"/>
                    <a:pt x="483" y="9206"/>
                    <a:pt x="1284" y="10280"/>
                  </a:cubicBezTo>
                  <a:lnTo>
                    <a:pt x="1" y="10620"/>
                  </a:lnTo>
                  <a:lnTo>
                    <a:pt x="1" y="29775"/>
                  </a:lnTo>
                  <a:lnTo>
                    <a:pt x="12872" y="29775"/>
                  </a:lnTo>
                  <a:lnTo>
                    <a:pt x="12872" y="10620"/>
                  </a:lnTo>
                  <a:lnTo>
                    <a:pt x="11586" y="10280"/>
                  </a:lnTo>
                  <a:cubicBezTo>
                    <a:pt x="12390" y="9206"/>
                    <a:pt x="12872" y="7878"/>
                    <a:pt x="12872" y="6435"/>
                  </a:cubicBezTo>
                  <a:cubicBezTo>
                    <a:pt x="12872" y="2880"/>
                    <a:pt x="9990" y="1"/>
                    <a:pt x="64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9"/>
            <p:cNvSpPr/>
            <p:nvPr/>
          </p:nvSpPr>
          <p:spPr>
            <a:xfrm>
              <a:off x="8467849" y="3205437"/>
              <a:ext cx="387851" cy="873686"/>
            </a:xfrm>
            <a:custGeom>
              <a:rect b="b" l="l" r="r" t="t"/>
              <a:pathLst>
                <a:path extrusionOk="0" h="30397" w="13494">
                  <a:moveTo>
                    <a:pt x="6747" y="623"/>
                  </a:moveTo>
                  <a:cubicBezTo>
                    <a:pt x="10125" y="623"/>
                    <a:pt x="12872" y="3369"/>
                    <a:pt x="12872" y="6747"/>
                  </a:cubicBezTo>
                  <a:cubicBezTo>
                    <a:pt x="12872" y="8072"/>
                    <a:pt x="12449" y="9336"/>
                    <a:pt x="11650" y="10406"/>
                  </a:cubicBezTo>
                  <a:cubicBezTo>
                    <a:pt x="11588" y="10489"/>
                    <a:pt x="11571" y="10597"/>
                    <a:pt x="11605" y="10696"/>
                  </a:cubicBezTo>
                  <a:cubicBezTo>
                    <a:pt x="11640" y="10792"/>
                    <a:pt x="11719" y="10868"/>
                    <a:pt x="11819" y="10892"/>
                  </a:cubicBezTo>
                  <a:lnTo>
                    <a:pt x="12872" y="11170"/>
                  </a:lnTo>
                  <a:lnTo>
                    <a:pt x="12872" y="29775"/>
                  </a:lnTo>
                  <a:lnTo>
                    <a:pt x="625" y="29775"/>
                  </a:lnTo>
                  <a:lnTo>
                    <a:pt x="625" y="11170"/>
                  </a:lnTo>
                  <a:lnTo>
                    <a:pt x="1678" y="10892"/>
                  </a:lnTo>
                  <a:cubicBezTo>
                    <a:pt x="1776" y="10868"/>
                    <a:pt x="1857" y="10792"/>
                    <a:pt x="1891" y="10696"/>
                  </a:cubicBezTo>
                  <a:cubicBezTo>
                    <a:pt x="1926" y="10597"/>
                    <a:pt x="1909" y="10489"/>
                    <a:pt x="1847" y="10406"/>
                  </a:cubicBezTo>
                  <a:cubicBezTo>
                    <a:pt x="1046" y="9336"/>
                    <a:pt x="625" y="8072"/>
                    <a:pt x="625" y="6747"/>
                  </a:cubicBezTo>
                  <a:cubicBezTo>
                    <a:pt x="625" y="3369"/>
                    <a:pt x="3372" y="623"/>
                    <a:pt x="6747" y="623"/>
                  </a:cubicBezTo>
                  <a:close/>
                  <a:moveTo>
                    <a:pt x="6747" y="1"/>
                  </a:moveTo>
                  <a:cubicBezTo>
                    <a:pt x="3027" y="1"/>
                    <a:pt x="1" y="3027"/>
                    <a:pt x="1" y="6747"/>
                  </a:cubicBezTo>
                  <a:cubicBezTo>
                    <a:pt x="1" y="8055"/>
                    <a:pt x="374" y="9311"/>
                    <a:pt x="1087" y="10406"/>
                  </a:cubicBezTo>
                  <a:lnTo>
                    <a:pt x="234" y="10629"/>
                  </a:lnTo>
                  <a:cubicBezTo>
                    <a:pt x="97" y="10666"/>
                    <a:pt x="1" y="10789"/>
                    <a:pt x="1" y="10929"/>
                  </a:cubicBezTo>
                  <a:lnTo>
                    <a:pt x="1" y="30084"/>
                  </a:lnTo>
                  <a:cubicBezTo>
                    <a:pt x="1" y="30257"/>
                    <a:pt x="141" y="30397"/>
                    <a:pt x="313" y="30397"/>
                  </a:cubicBezTo>
                  <a:lnTo>
                    <a:pt x="13181" y="30397"/>
                  </a:lnTo>
                  <a:cubicBezTo>
                    <a:pt x="13354" y="30397"/>
                    <a:pt x="13494" y="30257"/>
                    <a:pt x="13494" y="30084"/>
                  </a:cubicBezTo>
                  <a:lnTo>
                    <a:pt x="13494" y="10932"/>
                  </a:lnTo>
                  <a:cubicBezTo>
                    <a:pt x="13494" y="10789"/>
                    <a:pt x="13398" y="10666"/>
                    <a:pt x="13263" y="10629"/>
                  </a:cubicBezTo>
                  <a:lnTo>
                    <a:pt x="12409" y="10406"/>
                  </a:lnTo>
                  <a:cubicBezTo>
                    <a:pt x="13120" y="9311"/>
                    <a:pt x="13494" y="8055"/>
                    <a:pt x="13494" y="6747"/>
                  </a:cubicBezTo>
                  <a:cubicBezTo>
                    <a:pt x="13494" y="3027"/>
                    <a:pt x="10467" y="1"/>
                    <a:pt x="6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9"/>
            <p:cNvSpPr/>
            <p:nvPr/>
          </p:nvSpPr>
          <p:spPr>
            <a:xfrm>
              <a:off x="8601071" y="3372143"/>
              <a:ext cx="121437" cy="121437"/>
            </a:xfrm>
            <a:custGeom>
              <a:rect b="b" l="l" r="r" t="t"/>
              <a:pathLst>
                <a:path extrusionOk="0" h="4225" w="4225">
                  <a:moveTo>
                    <a:pt x="2112" y="623"/>
                  </a:moveTo>
                  <a:cubicBezTo>
                    <a:pt x="2933" y="623"/>
                    <a:pt x="3602" y="1291"/>
                    <a:pt x="3602" y="2113"/>
                  </a:cubicBezTo>
                  <a:cubicBezTo>
                    <a:pt x="3602" y="2934"/>
                    <a:pt x="2933" y="3602"/>
                    <a:pt x="2112" y="3602"/>
                  </a:cubicBezTo>
                  <a:cubicBezTo>
                    <a:pt x="1291" y="3602"/>
                    <a:pt x="622" y="2934"/>
                    <a:pt x="622" y="2113"/>
                  </a:cubicBezTo>
                  <a:cubicBezTo>
                    <a:pt x="622" y="1291"/>
                    <a:pt x="1291" y="623"/>
                    <a:pt x="2112" y="623"/>
                  </a:cubicBezTo>
                  <a:close/>
                  <a:moveTo>
                    <a:pt x="2112" y="1"/>
                  </a:moveTo>
                  <a:cubicBezTo>
                    <a:pt x="949" y="1"/>
                    <a:pt x="0" y="947"/>
                    <a:pt x="0" y="2113"/>
                  </a:cubicBezTo>
                  <a:cubicBezTo>
                    <a:pt x="0" y="3278"/>
                    <a:pt x="949" y="4224"/>
                    <a:pt x="2112" y="4224"/>
                  </a:cubicBezTo>
                  <a:cubicBezTo>
                    <a:pt x="3278" y="4224"/>
                    <a:pt x="4224" y="3275"/>
                    <a:pt x="4224" y="2113"/>
                  </a:cubicBezTo>
                  <a:cubicBezTo>
                    <a:pt x="4224" y="947"/>
                    <a:pt x="3278" y="1"/>
                    <a:pt x="21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9"/>
            <p:cNvSpPr/>
            <p:nvPr/>
          </p:nvSpPr>
          <p:spPr>
            <a:xfrm>
              <a:off x="8486733" y="3452852"/>
              <a:ext cx="124110" cy="17907"/>
            </a:xfrm>
            <a:custGeom>
              <a:rect b="b" l="l" r="r" t="t"/>
              <a:pathLst>
                <a:path extrusionOk="0" h="623" w="4318">
                  <a:moveTo>
                    <a:pt x="0" y="0"/>
                  </a:moveTo>
                  <a:lnTo>
                    <a:pt x="0" y="622"/>
                  </a:lnTo>
                  <a:lnTo>
                    <a:pt x="4318" y="622"/>
                  </a:lnTo>
                  <a:lnTo>
                    <a:pt x="43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9"/>
            <p:cNvSpPr/>
            <p:nvPr/>
          </p:nvSpPr>
          <p:spPr>
            <a:xfrm>
              <a:off x="8483198" y="3333427"/>
              <a:ext cx="139660" cy="74989"/>
            </a:xfrm>
            <a:custGeom>
              <a:rect b="b" l="l" r="r" t="t"/>
              <a:pathLst>
                <a:path extrusionOk="0" h="2609" w="4859">
                  <a:moveTo>
                    <a:pt x="251" y="0"/>
                  </a:moveTo>
                  <a:lnTo>
                    <a:pt x="0" y="568"/>
                  </a:lnTo>
                  <a:lnTo>
                    <a:pt x="4608" y="2609"/>
                  </a:lnTo>
                  <a:lnTo>
                    <a:pt x="4859" y="2038"/>
                  </a:lnTo>
                  <a:lnTo>
                    <a:pt x="2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9"/>
            <p:cNvSpPr/>
            <p:nvPr/>
          </p:nvSpPr>
          <p:spPr>
            <a:xfrm>
              <a:off x="8556980" y="3239152"/>
              <a:ext cx="103904" cy="141701"/>
            </a:xfrm>
            <a:custGeom>
              <a:rect b="b" l="l" r="r" t="t"/>
              <a:pathLst>
                <a:path extrusionOk="0" h="4930" w="3615">
                  <a:moveTo>
                    <a:pt x="514" y="0"/>
                  </a:moveTo>
                  <a:lnTo>
                    <a:pt x="0" y="350"/>
                  </a:lnTo>
                  <a:lnTo>
                    <a:pt x="3098" y="4930"/>
                  </a:lnTo>
                  <a:lnTo>
                    <a:pt x="3614" y="4581"/>
                  </a:lnTo>
                  <a:lnTo>
                    <a:pt x="5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9"/>
            <p:cNvSpPr/>
            <p:nvPr/>
          </p:nvSpPr>
          <p:spPr>
            <a:xfrm>
              <a:off x="8672094" y="3240704"/>
              <a:ext cx="93154" cy="142218"/>
            </a:xfrm>
            <a:custGeom>
              <a:rect b="b" l="l" r="r" t="t"/>
              <a:pathLst>
                <a:path extrusionOk="0" h="4948" w="3241">
                  <a:moveTo>
                    <a:pt x="2702" y="1"/>
                  </a:moveTo>
                  <a:lnTo>
                    <a:pt x="0" y="4635"/>
                  </a:lnTo>
                  <a:lnTo>
                    <a:pt x="539" y="4947"/>
                  </a:lnTo>
                  <a:lnTo>
                    <a:pt x="3241" y="313"/>
                  </a:lnTo>
                  <a:lnTo>
                    <a:pt x="27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9"/>
            <p:cNvSpPr/>
            <p:nvPr/>
          </p:nvSpPr>
          <p:spPr>
            <a:xfrm>
              <a:off x="8707907" y="3332565"/>
              <a:ext cx="122443" cy="88096"/>
            </a:xfrm>
            <a:custGeom>
              <a:rect b="b" l="l" r="r" t="t"/>
              <a:pathLst>
                <a:path extrusionOk="0" h="3065" w="4260">
                  <a:moveTo>
                    <a:pt x="3920" y="1"/>
                  </a:moveTo>
                  <a:lnTo>
                    <a:pt x="1" y="2543"/>
                  </a:lnTo>
                  <a:lnTo>
                    <a:pt x="340" y="3064"/>
                  </a:lnTo>
                  <a:lnTo>
                    <a:pt x="4259" y="522"/>
                  </a:lnTo>
                  <a:lnTo>
                    <a:pt x="39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9"/>
            <p:cNvSpPr/>
            <p:nvPr/>
          </p:nvSpPr>
          <p:spPr>
            <a:xfrm>
              <a:off x="8701353" y="3454318"/>
              <a:ext cx="130951" cy="17907"/>
            </a:xfrm>
            <a:custGeom>
              <a:rect b="b" l="l" r="r" t="t"/>
              <a:pathLst>
                <a:path extrusionOk="0" h="623" w="4556">
                  <a:moveTo>
                    <a:pt x="0" y="1"/>
                  </a:moveTo>
                  <a:lnTo>
                    <a:pt x="0" y="623"/>
                  </a:lnTo>
                  <a:lnTo>
                    <a:pt x="4556" y="623"/>
                  </a:lnTo>
                  <a:lnTo>
                    <a:pt x="45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9"/>
            <p:cNvSpPr/>
            <p:nvPr/>
          </p:nvSpPr>
          <p:spPr>
            <a:xfrm>
              <a:off x="8513924" y="3503238"/>
              <a:ext cx="295128" cy="17907"/>
            </a:xfrm>
            <a:custGeom>
              <a:rect b="b" l="l" r="r" t="t"/>
              <a:pathLst>
                <a:path extrusionOk="0" h="623" w="10268">
                  <a:moveTo>
                    <a:pt x="1" y="0"/>
                  </a:moveTo>
                  <a:lnTo>
                    <a:pt x="1" y="622"/>
                  </a:lnTo>
                  <a:lnTo>
                    <a:pt x="10268" y="622"/>
                  </a:lnTo>
                  <a:lnTo>
                    <a:pt x="102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9"/>
            <p:cNvSpPr/>
            <p:nvPr/>
          </p:nvSpPr>
          <p:spPr>
            <a:xfrm>
              <a:off x="8592736" y="3513901"/>
              <a:ext cx="17907" cy="547343"/>
            </a:xfrm>
            <a:custGeom>
              <a:rect b="b" l="l" r="r" t="t"/>
              <a:pathLst>
                <a:path extrusionOk="0" h="19043" w="623">
                  <a:moveTo>
                    <a:pt x="0" y="1"/>
                  </a:moveTo>
                  <a:lnTo>
                    <a:pt x="0" y="19043"/>
                  </a:lnTo>
                  <a:lnTo>
                    <a:pt x="622" y="19043"/>
                  </a:lnTo>
                  <a:lnTo>
                    <a:pt x="6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9"/>
            <p:cNvSpPr/>
            <p:nvPr/>
          </p:nvSpPr>
          <p:spPr>
            <a:xfrm>
              <a:off x="8712994" y="3513901"/>
              <a:ext cx="17907" cy="547343"/>
            </a:xfrm>
            <a:custGeom>
              <a:rect b="b" l="l" r="r" t="t"/>
              <a:pathLst>
                <a:path extrusionOk="0" h="19043" w="623">
                  <a:moveTo>
                    <a:pt x="1" y="1"/>
                  </a:moveTo>
                  <a:lnTo>
                    <a:pt x="1" y="19043"/>
                  </a:lnTo>
                  <a:lnTo>
                    <a:pt x="623" y="19043"/>
                  </a:lnTo>
                  <a:lnTo>
                    <a:pt x="6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9"/>
            <p:cNvSpPr/>
            <p:nvPr/>
          </p:nvSpPr>
          <p:spPr>
            <a:xfrm>
              <a:off x="6983903"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9"/>
            <p:cNvSpPr/>
            <p:nvPr/>
          </p:nvSpPr>
          <p:spPr>
            <a:xfrm>
              <a:off x="7069354" y="2711325"/>
              <a:ext cx="52944" cy="46333"/>
            </a:xfrm>
            <a:custGeom>
              <a:rect b="b" l="l" r="r" t="t"/>
              <a:pathLst>
                <a:path extrusionOk="0" h="1612" w="1842">
                  <a:moveTo>
                    <a:pt x="0" y="1"/>
                  </a:moveTo>
                  <a:lnTo>
                    <a:pt x="0"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9"/>
            <p:cNvSpPr/>
            <p:nvPr/>
          </p:nvSpPr>
          <p:spPr>
            <a:xfrm>
              <a:off x="7154863"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9"/>
            <p:cNvSpPr/>
            <p:nvPr/>
          </p:nvSpPr>
          <p:spPr>
            <a:xfrm>
              <a:off x="7240372"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9"/>
            <p:cNvSpPr/>
            <p:nvPr/>
          </p:nvSpPr>
          <p:spPr>
            <a:xfrm>
              <a:off x="7325795" y="2711325"/>
              <a:ext cx="52972" cy="46333"/>
            </a:xfrm>
            <a:custGeom>
              <a:rect b="b" l="l" r="r" t="t"/>
              <a:pathLst>
                <a:path extrusionOk="0" h="1612" w="1843">
                  <a:moveTo>
                    <a:pt x="1" y="1"/>
                  </a:moveTo>
                  <a:lnTo>
                    <a:pt x="1"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9"/>
            <p:cNvSpPr/>
            <p:nvPr/>
          </p:nvSpPr>
          <p:spPr>
            <a:xfrm>
              <a:off x="7411304"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9"/>
            <p:cNvSpPr/>
            <p:nvPr/>
          </p:nvSpPr>
          <p:spPr>
            <a:xfrm>
              <a:off x="7496813"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9"/>
            <p:cNvSpPr/>
            <p:nvPr/>
          </p:nvSpPr>
          <p:spPr>
            <a:xfrm>
              <a:off x="7582264" y="2711325"/>
              <a:ext cx="52944" cy="46333"/>
            </a:xfrm>
            <a:custGeom>
              <a:rect b="b" l="l" r="r" t="t"/>
              <a:pathLst>
                <a:path extrusionOk="0" h="1612" w="1842">
                  <a:moveTo>
                    <a:pt x="0" y="1"/>
                  </a:moveTo>
                  <a:lnTo>
                    <a:pt x="0"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9"/>
            <p:cNvSpPr/>
            <p:nvPr/>
          </p:nvSpPr>
          <p:spPr>
            <a:xfrm>
              <a:off x="7667773"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9"/>
            <p:cNvSpPr/>
            <p:nvPr/>
          </p:nvSpPr>
          <p:spPr>
            <a:xfrm>
              <a:off x="7753253" y="2711325"/>
              <a:ext cx="52915" cy="46333"/>
            </a:xfrm>
            <a:custGeom>
              <a:rect b="b" l="l" r="r" t="t"/>
              <a:pathLst>
                <a:path extrusionOk="0" h="1612" w="1841">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9"/>
            <p:cNvSpPr/>
            <p:nvPr/>
          </p:nvSpPr>
          <p:spPr>
            <a:xfrm>
              <a:off x="7838705" y="2711325"/>
              <a:ext cx="52944" cy="46333"/>
            </a:xfrm>
            <a:custGeom>
              <a:rect b="b" l="l" r="r" t="t"/>
              <a:pathLst>
                <a:path extrusionOk="0" h="1612" w="1842">
                  <a:moveTo>
                    <a:pt x="0" y="1"/>
                  </a:moveTo>
                  <a:lnTo>
                    <a:pt x="0"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9"/>
            <p:cNvSpPr/>
            <p:nvPr/>
          </p:nvSpPr>
          <p:spPr>
            <a:xfrm>
              <a:off x="7924214"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9"/>
            <p:cNvSpPr/>
            <p:nvPr/>
          </p:nvSpPr>
          <p:spPr>
            <a:xfrm>
              <a:off x="8009723"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9"/>
            <p:cNvSpPr/>
            <p:nvPr/>
          </p:nvSpPr>
          <p:spPr>
            <a:xfrm>
              <a:off x="8095145" y="2711325"/>
              <a:ext cx="52972" cy="46333"/>
            </a:xfrm>
            <a:custGeom>
              <a:rect b="b" l="l" r="r" t="t"/>
              <a:pathLst>
                <a:path extrusionOk="0" h="1612" w="1843">
                  <a:moveTo>
                    <a:pt x="1" y="1"/>
                  </a:moveTo>
                  <a:lnTo>
                    <a:pt x="1"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9"/>
            <p:cNvSpPr/>
            <p:nvPr/>
          </p:nvSpPr>
          <p:spPr>
            <a:xfrm>
              <a:off x="8180654"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9"/>
            <p:cNvSpPr/>
            <p:nvPr/>
          </p:nvSpPr>
          <p:spPr>
            <a:xfrm>
              <a:off x="8266163"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9"/>
            <p:cNvSpPr/>
            <p:nvPr/>
          </p:nvSpPr>
          <p:spPr>
            <a:xfrm>
              <a:off x="8351672"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9"/>
            <p:cNvSpPr/>
            <p:nvPr/>
          </p:nvSpPr>
          <p:spPr>
            <a:xfrm>
              <a:off x="8437124" y="2711325"/>
              <a:ext cx="52944" cy="46333"/>
            </a:xfrm>
            <a:custGeom>
              <a:rect b="b" l="l" r="r" t="t"/>
              <a:pathLst>
                <a:path extrusionOk="0" h="1612" w="1842">
                  <a:moveTo>
                    <a:pt x="0" y="1"/>
                  </a:moveTo>
                  <a:lnTo>
                    <a:pt x="0"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9"/>
            <p:cNvSpPr/>
            <p:nvPr/>
          </p:nvSpPr>
          <p:spPr>
            <a:xfrm>
              <a:off x="8522633" y="2711325"/>
              <a:ext cx="52886" cy="46333"/>
            </a:xfrm>
            <a:custGeom>
              <a:rect b="b" l="l" r="r" t="t"/>
              <a:pathLst>
                <a:path extrusionOk="0" h="1612" w="1840">
                  <a:moveTo>
                    <a:pt x="0" y="1"/>
                  </a:moveTo>
                  <a:lnTo>
                    <a:pt x="0" y="1611"/>
                  </a:lnTo>
                  <a:lnTo>
                    <a:pt x="1839" y="1611"/>
                  </a:lnTo>
                  <a:lnTo>
                    <a:pt x="18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9"/>
            <p:cNvSpPr/>
            <p:nvPr/>
          </p:nvSpPr>
          <p:spPr>
            <a:xfrm>
              <a:off x="8608055" y="2711325"/>
              <a:ext cx="52972" cy="46333"/>
            </a:xfrm>
            <a:custGeom>
              <a:rect b="b" l="l" r="r" t="t"/>
              <a:pathLst>
                <a:path extrusionOk="0" h="1612" w="1843">
                  <a:moveTo>
                    <a:pt x="1" y="1"/>
                  </a:moveTo>
                  <a:lnTo>
                    <a:pt x="1"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9"/>
            <p:cNvSpPr/>
            <p:nvPr/>
          </p:nvSpPr>
          <p:spPr>
            <a:xfrm>
              <a:off x="8693564" y="2711325"/>
              <a:ext cx="52972" cy="46333"/>
            </a:xfrm>
            <a:custGeom>
              <a:rect b="b" l="l" r="r" t="t"/>
              <a:pathLst>
                <a:path extrusionOk="0" h="1612" w="1843">
                  <a:moveTo>
                    <a:pt x="1" y="1"/>
                  </a:moveTo>
                  <a:lnTo>
                    <a:pt x="1"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9"/>
            <p:cNvSpPr/>
            <p:nvPr/>
          </p:nvSpPr>
          <p:spPr>
            <a:xfrm>
              <a:off x="8779073" y="2711325"/>
              <a:ext cx="52886" cy="46333"/>
            </a:xfrm>
            <a:custGeom>
              <a:rect b="b" l="l" r="r" t="t"/>
              <a:pathLst>
                <a:path extrusionOk="0" h="1612" w="1840">
                  <a:moveTo>
                    <a:pt x="1" y="1"/>
                  </a:moveTo>
                  <a:lnTo>
                    <a:pt x="1" y="1611"/>
                  </a:lnTo>
                  <a:lnTo>
                    <a:pt x="1840" y="1611"/>
                  </a:lnTo>
                  <a:lnTo>
                    <a:pt x="18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9"/>
            <p:cNvSpPr/>
            <p:nvPr/>
          </p:nvSpPr>
          <p:spPr>
            <a:xfrm>
              <a:off x="8864525" y="2711325"/>
              <a:ext cx="52944" cy="46333"/>
            </a:xfrm>
            <a:custGeom>
              <a:rect b="b" l="l" r="r" t="t"/>
              <a:pathLst>
                <a:path extrusionOk="0" h="1612" w="1842">
                  <a:moveTo>
                    <a:pt x="0" y="1"/>
                  </a:moveTo>
                  <a:lnTo>
                    <a:pt x="0" y="1611"/>
                  </a:lnTo>
                  <a:lnTo>
                    <a:pt x="1842" y="1611"/>
                  </a:lnTo>
                  <a:lnTo>
                    <a:pt x="18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9"/>
            <p:cNvSpPr/>
            <p:nvPr/>
          </p:nvSpPr>
          <p:spPr>
            <a:xfrm>
              <a:off x="8950005" y="2711325"/>
              <a:ext cx="52972" cy="46333"/>
            </a:xfrm>
            <a:custGeom>
              <a:rect b="b" l="l" r="r" t="t"/>
              <a:pathLst>
                <a:path extrusionOk="0" h="1612" w="1843">
                  <a:moveTo>
                    <a:pt x="1" y="1"/>
                  </a:moveTo>
                  <a:lnTo>
                    <a:pt x="1" y="1611"/>
                  </a:lnTo>
                  <a:lnTo>
                    <a:pt x="1843" y="1611"/>
                  </a:lnTo>
                  <a:lnTo>
                    <a:pt x="18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9"/>
            <p:cNvSpPr/>
            <p:nvPr/>
          </p:nvSpPr>
          <p:spPr>
            <a:xfrm>
              <a:off x="5936699" y="2641940"/>
              <a:ext cx="4113425" cy="40441"/>
            </a:xfrm>
            <a:custGeom>
              <a:rect b="b" l="l" r="r" t="t"/>
              <a:pathLst>
                <a:path extrusionOk="0" h="1407" w="143113">
                  <a:moveTo>
                    <a:pt x="0" y="1"/>
                  </a:moveTo>
                  <a:lnTo>
                    <a:pt x="0" y="1407"/>
                  </a:lnTo>
                  <a:lnTo>
                    <a:pt x="143113" y="1407"/>
                  </a:lnTo>
                  <a:lnTo>
                    <a:pt x="1431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9"/>
            <p:cNvSpPr/>
            <p:nvPr/>
          </p:nvSpPr>
          <p:spPr>
            <a:xfrm>
              <a:off x="5936699" y="2641940"/>
              <a:ext cx="4113425" cy="13883"/>
            </a:xfrm>
            <a:custGeom>
              <a:rect b="b" l="l" r="r" t="t"/>
              <a:pathLst>
                <a:path extrusionOk="0" h="483" w="143113">
                  <a:moveTo>
                    <a:pt x="0" y="1"/>
                  </a:moveTo>
                  <a:lnTo>
                    <a:pt x="0" y="482"/>
                  </a:lnTo>
                  <a:lnTo>
                    <a:pt x="143113" y="482"/>
                  </a:lnTo>
                  <a:lnTo>
                    <a:pt x="1431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9"/>
            <p:cNvSpPr/>
            <p:nvPr/>
          </p:nvSpPr>
          <p:spPr>
            <a:xfrm>
              <a:off x="6983903"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7"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9"/>
            <p:cNvSpPr/>
            <p:nvPr/>
          </p:nvSpPr>
          <p:spPr>
            <a:xfrm>
              <a:off x="7069354"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9"/>
            <p:cNvSpPr/>
            <p:nvPr/>
          </p:nvSpPr>
          <p:spPr>
            <a:xfrm>
              <a:off x="7154863"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9"/>
            <p:cNvSpPr/>
            <p:nvPr/>
          </p:nvSpPr>
          <p:spPr>
            <a:xfrm>
              <a:off x="7240372"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9"/>
            <p:cNvSpPr/>
            <p:nvPr/>
          </p:nvSpPr>
          <p:spPr>
            <a:xfrm>
              <a:off x="7325795" y="2525188"/>
              <a:ext cx="52972" cy="98472"/>
            </a:xfrm>
            <a:custGeom>
              <a:rect b="b" l="l" r="r" t="t"/>
              <a:pathLst>
                <a:path extrusionOk="0" h="3426" w="1843">
                  <a:moveTo>
                    <a:pt x="923" y="1"/>
                  </a:moveTo>
                  <a:cubicBezTo>
                    <a:pt x="414" y="1"/>
                    <a:pt x="1" y="411"/>
                    <a:pt x="1" y="920"/>
                  </a:cubicBezTo>
                  <a:lnTo>
                    <a:pt x="1" y="3426"/>
                  </a:lnTo>
                  <a:lnTo>
                    <a:pt x="1842" y="3426"/>
                  </a:lnTo>
                  <a:lnTo>
                    <a:pt x="1842" y="920"/>
                  </a:lnTo>
                  <a:cubicBezTo>
                    <a:pt x="1842" y="411"/>
                    <a:pt x="1429" y="1"/>
                    <a:pt x="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9"/>
            <p:cNvSpPr/>
            <p:nvPr/>
          </p:nvSpPr>
          <p:spPr>
            <a:xfrm>
              <a:off x="7411304" y="2525188"/>
              <a:ext cx="52972" cy="98472"/>
            </a:xfrm>
            <a:custGeom>
              <a:rect b="b" l="l" r="r" t="t"/>
              <a:pathLst>
                <a:path extrusionOk="0" h="3426" w="1843">
                  <a:moveTo>
                    <a:pt x="920" y="1"/>
                  </a:moveTo>
                  <a:cubicBezTo>
                    <a:pt x="414" y="1"/>
                    <a:pt x="1" y="411"/>
                    <a:pt x="1" y="920"/>
                  </a:cubicBezTo>
                  <a:lnTo>
                    <a:pt x="1"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9"/>
            <p:cNvSpPr/>
            <p:nvPr/>
          </p:nvSpPr>
          <p:spPr>
            <a:xfrm>
              <a:off x="7496813"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7"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9"/>
            <p:cNvSpPr/>
            <p:nvPr/>
          </p:nvSpPr>
          <p:spPr>
            <a:xfrm>
              <a:off x="7582264"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9"/>
            <p:cNvSpPr/>
            <p:nvPr/>
          </p:nvSpPr>
          <p:spPr>
            <a:xfrm>
              <a:off x="7667773"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9"/>
            <p:cNvSpPr/>
            <p:nvPr/>
          </p:nvSpPr>
          <p:spPr>
            <a:xfrm>
              <a:off x="7753253" y="2525188"/>
              <a:ext cx="52915" cy="98472"/>
            </a:xfrm>
            <a:custGeom>
              <a:rect b="b" l="l" r="r" t="t"/>
              <a:pathLst>
                <a:path extrusionOk="0" h="3426" w="1841">
                  <a:moveTo>
                    <a:pt x="921" y="1"/>
                  </a:moveTo>
                  <a:cubicBezTo>
                    <a:pt x="412" y="1"/>
                    <a:pt x="1" y="411"/>
                    <a:pt x="1" y="920"/>
                  </a:cubicBezTo>
                  <a:lnTo>
                    <a:pt x="1" y="3426"/>
                  </a:lnTo>
                  <a:lnTo>
                    <a:pt x="1840" y="3426"/>
                  </a:lnTo>
                  <a:lnTo>
                    <a:pt x="1840" y="920"/>
                  </a:lnTo>
                  <a:cubicBezTo>
                    <a:pt x="1840" y="411"/>
                    <a:pt x="1429" y="1"/>
                    <a:pt x="9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9"/>
            <p:cNvSpPr/>
            <p:nvPr/>
          </p:nvSpPr>
          <p:spPr>
            <a:xfrm>
              <a:off x="7838705" y="2525188"/>
              <a:ext cx="52944" cy="98472"/>
            </a:xfrm>
            <a:custGeom>
              <a:rect b="b" l="l" r="r" t="t"/>
              <a:pathLst>
                <a:path extrusionOk="0" h="3426" w="1842">
                  <a:moveTo>
                    <a:pt x="922" y="1"/>
                  </a:moveTo>
                  <a:cubicBezTo>
                    <a:pt x="414"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9"/>
            <p:cNvSpPr/>
            <p:nvPr/>
          </p:nvSpPr>
          <p:spPr>
            <a:xfrm>
              <a:off x="7924214" y="2525188"/>
              <a:ext cx="52944" cy="98472"/>
            </a:xfrm>
            <a:custGeom>
              <a:rect b="b" l="l" r="r" t="t"/>
              <a:pathLst>
                <a:path extrusionOk="0" h="3426" w="1842">
                  <a:moveTo>
                    <a:pt x="920" y="1"/>
                  </a:moveTo>
                  <a:cubicBezTo>
                    <a:pt x="413" y="1"/>
                    <a:pt x="0" y="411"/>
                    <a:pt x="0" y="920"/>
                  </a:cubicBezTo>
                  <a:lnTo>
                    <a:pt x="0"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9"/>
            <p:cNvSpPr/>
            <p:nvPr/>
          </p:nvSpPr>
          <p:spPr>
            <a:xfrm>
              <a:off x="8009723"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9"/>
            <p:cNvSpPr/>
            <p:nvPr/>
          </p:nvSpPr>
          <p:spPr>
            <a:xfrm>
              <a:off x="8095232"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6"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9"/>
            <p:cNvSpPr/>
            <p:nvPr/>
          </p:nvSpPr>
          <p:spPr>
            <a:xfrm>
              <a:off x="8180654" y="2525188"/>
              <a:ext cx="52972" cy="98472"/>
            </a:xfrm>
            <a:custGeom>
              <a:rect b="b" l="l" r="r" t="t"/>
              <a:pathLst>
                <a:path extrusionOk="0" h="3426" w="1843">
                  <a:moveTo>
                    <a:pt x="920" y="1"/>
                  </a:moveTo>
                  <a:cubicBezTo>
                    <a:pt x="414" y="1"/>
                    <a:pt x="1" y="411"/>
                    <a:pt x="1" y="920"/>
                  </a:cubicBezTo>
                  <a:lnTo>
                    <a:pt x="1"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9"/>
            <p:cNvSpPr/>
            <p:nvPr/>
          </p:nvSpPr>
          <p:spPr>
            <a:xfrm>
              <a:off x="8266163"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9"/>
            <p:cNvSpPr/>
            <p:nvPr/>
          </p:nvSpPr>
          <p:spPr>
            <a:xfrm>
              <a:off x="8351672" y="2525188"/>
              <a:ext cx="52886" cy="98472"/>
            </a:xfrm>
            <a:custGeom>
              <a:rect b="b" l="l" r="r" t="t"/>
              <a:pathLst>
                <a:path extrusionOk="0" h="3426" w="1840">
                  <a:moveTo>
                    <a:pt x="920" y="1"/>
                  </a:moveTo>
                  <a:cubicBezTo>
                    <a:pt x="411" y="1"/>
                    <a:pt x="1" y="411"/>
                    <a:pt x="1" y="920"/>
                  </a:cubicBezTo>
                  <a:lnTo>
                    <a:pt x="1" y="3426"/>
                  </a:lnTo>
                  <a:lnTo>
                    <a:pt x="1840" y="3426"/>
                  </a:lnTo>
                  <a:lnTo>
                    <a:pt x="1840" y="920"/>
                  </a:lnTo>
                  <a:cubicBezTo>
                    <a:pt x="1840" y="411"/>
                    <a:pt x="1427"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9"/>
            <p:cNvSpPr/>
            <p:nvPr/>
          </p:nvSpPr>
          <p:spPr>
            <a:xfrm>
              <a:off x="8437124" y="2525188"/>
              <a:ext cx="52944" cy="98472"/>
            </a:xfrm>
            <a:custGeom>
              <a:rect b="b" l="l" r="r" t="t"/>
              <a:pathLst>
                <a:path extrusionOk="0" h="3426" w="1842">
                  <a:moveTo>
                    <a:pt x="922" y="1"/>
                  </a:moveTo>
                  <a:cubicBezTo>
                    <a:pt x="413" y="1"/>
                    <a:pt x="0" y="411"/>
                    <a:pt x="0" y="920"/>
                  </a:cubicBezTo>
                  <a:lnTo>
                    <a:pt x="0" y="3426"/>
                  </a:lnTo>
                  <a:lnTo>
                    <a:pt x="1842" y="3426"/>
                  </a:lnTo>
                  <a:lnTo>
                    <a:pt x="1842" y="920"/>
                  </a:lnTo>
                  <a:cubicBezTo>
                    <a:pt x="1842" y="411"/>
                    <a:pt x="142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9"/>
            <p:cNvSpPr/>
            <p:nvPr/>
          </p:nvSpPr>
          <p:spPr>
            <a:xfrm>
              <a:off x="8522633"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9"/>
            <p:cNvSpPr/>
            <p:nvPr/>
          </p:nvSpPr>
          <p:spPr>
            <a:xfrm>
              <a:off x="8608142" y="2525188"/>
              <a:ext cx="52886" cy="98472"/>
            </a:xfrm>
            <a:custGeom>
              <a:rect b="b" l="l" r="r" t="t"/>
              <a:pathLst>
                <a:path extrusionOk="0" h="3426" w="1840">
                  <a:moveTo>
                    <a:pt x="920" y="1"/>
                  </a:moveTo>
                  <a:cubicBezTo>
                    <a:pt x="411" y="1"/>
                    <a:pt x="0" y="411"/>
                    <a:pt x="0" y="920"/>
                  </a:cubicBezTo>
                  <a:lnTo>
                    <a:pt x="0" y="3426"/>
                  </a:lnTo>
                  <a:lnTo>
                    <a:pt x="1839" y="3426"/>
                  </a:lnTo>
                  <a:lnTo>
                    <a:pt x="1839" y="920"/>
                  </a:lnTo>
                  <a:cubicBezTo>
                    <a:pt x="1839" y="411"/>
                    <a:pt x="1426"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9"/>
            <p:cNvSpPr/>
            <p:nvPr/>
          </p:nvSpPr>
          <p:spPr>
            <a:xfrm>
              <a:off x="8693564" y="2525188"/>
              <a:ext cx="52972" cy="98472"/>
            </a:xfrm>
            <a:custGeom>
              <a:rect b="b" l="l" r="r" t="t"/>
              <a:pathLst>
                <a:path extrusionOk="0" h="3426" w="1843">
                  <a:moveTo>
                    <a:pt x="920" y="1"/>
                  </a:moveTo>
                  <a:cubicBezTo>
                    <a:pt x="414" y="1"/>
                    <a:pt x="1" y="411"/>
                    <a:pt x="1" y="920"/>
                  </a:cubicBezTo>
                  <a:lnTo>
                    <a:pt x="1" y="3426"/>
                  </a:lnTo>
                  <a:lnTo>
                    <a:pt x="1842" y="3426"/>
                  </a:lnTo>
                  <a:lnTo>
                    <a:pt x="1842" y="920"/>
                  </a:lnTo>
                  <a:cubicBezTo>
                    <a:pt x="1842"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9"/>
            <p:cNvSpPr/>
            <p:nvPr/>
          </p:nvSpPr>
          <p:spPr>
            <a:xfrm>
              <a:off x="8779073" y="2525188"/>
              <a:ext cx="52886" cy="98472"/>
            </a:xfrm>
            <a:custGeom>
              <a:rect b="b" l="l" r="r" t="t"/>
              <a:pathLst>
                <a:path extrusionOk="0" h="3426" w="1840">
                  <a:moveTo>
                    <a:pt x="920" y="1"/>
                  </a:moveTo>
                  <a:cubicBezTo>
                    <a:pt x="414" y="1"/>
                    <a:pt x="1" y="411"/>
                    <a:pt x="1" y="920"/>
                  </a:cubicBezTo>
                  <a:lnTo>
                    <a:pt x="1"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9"/>
            <p:cNvSpPr/>
            <p:nvPr/>
          </p:nvSpPr>
          <p:spPr>
            <a:xfrm>
              <a:off x="8864582" y="2525188"/>
              <a:ext cx="52886" cy="98472"/>
            </a:xfrm>
            <a:custGeom>
              <a:rect b="b" l="l" r="r" t="t"/>
              <a:pathLst>
                <a:path extrusionOk="0" h="3426" w="1840">
                  <a:moveTo>
                    <a:pt x="920" y="1"/>
                  </a:moveTo>
                  <a:cubicBezTo>
                    <a:pt x="411" y="1"/>
                    <a:pt x="0" y="411"/>
                    <a:pt x="0" y="920"/>
                  </a:cubicBezTo>
                  <a:lnTo>
                    <a:pt x="0" y="3426"/>
                  </a:lnTo>
                  <a:lnTo>
                    <a:pt x="1840" y="3426"/>
                  </a:lnTo>
                  <a:lnTo>
                    <a:pt x="1840" y="920"/>
                  </a:lnTo>
                  <a:cubicBezTo>
                    <a:pt x="1840" y="411"/>
                    <a:pt x="1429" y="1"/>
                    <a:pt x="9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9"/>
            <p:cNvSpPr/>
            <p:nvPr/>
          </p:nvSpPr>
          <p:spPr>
            <a:xfrm>
              <a:off x="8950005" y="2525188"/>
              <a:ext cx="52972" cy="98472"/>
            </a:xfrm>
            <a:custGeom>
              <a:rect b="b" l="l" r="r" t="t"/>
              <a:pathLst>
                <a:path extrusionOk="0" h="3426" w="1843">
                  <a:moveTo>
                    <a:pt x="923" y="1"/>
                  </a:moveTo>
                  <a:cubicBezTo>
                    <a:pt x="414" y="1"/>
                    <a:pt x="1" y="411"/>
                    <a:pt x="1" y="920"/>
                  </a:cubicBezTo>
                  <a:lnTo>
                    <a:pt x="1" y="3426"/>
                  </a:lnTo>
                  <a:lnTo>
                    <a:pt x="1843" y="3426"/>
                  </a:lnTo>
                  <a:lnTo>
                    <a:pt x="1843" y="920"/>
                  </a:lnTo>
                  <a:cubicBezTo>
                    <a:pt x="1843" y="411"/>
                    <a:pt x="1429" y="1"/>
                    <a:pt x="9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9"/>
            <p:cNvSpPr/>
            <p:nvPr/>
          </p:nvSpPr>
          <p:spPr>
            <a:xfrm>
              <a:off x="6115477" y="2423583"/>
              <a:ext cx="3755869" cy="74098"/>
            </a:xfrm>
            <a:custGeom>
              <a:rect b="b" l="l" r="r" t="t"/>
              <a:pathLst>
                <a:path extrusionOk="0" h="2578" w="130673">
                  <a:moveTo>
                    <a:pt x="1" y="0"/>
                  </a:moveTo>
                  <a:lnTo>
                    <a:pt x="1" y="2577"/>
                  </a:lnTo>
                  <a:lnTo>
                    <a:pt x="130672" y="2577"/>
                  </a:lnTo>
                  <a:lnTo>
                    <a:pt x="1306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9"/>
            <p:cNvSpPr/>
            <p:nvPr/>
          </p:nvSpPr>
          <p:spPr>
            <a:xfrm>
              <a:off x="9033703" y="2288120"/>
              <a:ext cx="178807" cy="92580"/>
            </a:xfrm>
            <a:custGeom>
              <a:rect b="b" l="l" r="r" t="t"/>
              <a:pathLst>
                <a:path extrusionOk="0" h="3221" w="6221">
                  <a:moveTo>
                    <a:pt x="0" y="0"/>
                  </a:moveTo>
                  <a:lnTo>
                    <a:pt x="0" y="3221"/>
                  </a:lnTo>
                  <a:lnTo>
                    <a:pt x="6220" y="3221"/>
                  </a:lnTo>
                  <a:lnTo>
                    <a:pt x="62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9"/>
            <p:cNvSpPr/>
            <p:nvPr/>
          </p:nvSpPr>
          <p:spPr>
            <a:xfrm>
              <a:off x="9052271" y="2380671"/>
              <a:ext cx="141729" cy="42941"/>
            </a:xfrm>
            <a:custGeom>
              <a:rect b="b" l="l" r="r" t="t"/>
              <a:pathLst>
                <a:path extrusionOk="0" h="1494" w="4931">
                  <a:moveTo>
                    <a:pt x="1" y="1"/>
                  </a:moveTo>
                  <a:lnTo>
                    <a:pt x="1" y="1493"/>
                  </a:lnTo>
                  <a:lnTo>
                    <a:pt x="4930" y="1493"/>
                  </a:lnTo>
                  <a:lnTo>
                    <a:pt x="4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9"/>
            <p:cNvSpPr/>
            <p:nvPr/>
          </p:nvSpPr>
          <p:spPr>
            <a:xfrm>
              <a:off x="9047672" y="2257940"/>
              <a:ext cx="150898" cy="30208"/>
            </a:xfrm>
            <a:custGeom>
              <a:rect b="b" l="l" r="r" t="t"/>
              <a:pathLst>
                <a:path extrusionOk="0" h="1051" w="5250">
                  <a:moveTo>
                    <a:pt x="38" y="0"/>
                  </a:moveTo>
                  <a:cubicBezTo>
                    <a:pt x="18" y="0"/>
                    <a:pt x="1" y="15"/>
                    <a:pt x="1" y="35"/>
                  </a:cubicBezTo>
                  <a:lnTo>
                    <a:pt x="1" y="1050"/>
                  </a:lnTo>
                  <a:lnTo>
                    <a:pt x="5250" y="1050"/>
                  </a:lnTo>
                  <a:lnTo>
                    <a:pt x="5250" y="35"/>
                  </a:lnTo>
                  <a:cubicBezTo>
                    <a:pt x="5250" y="15"/>
                    <a:pt x="5233"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9"/>
            <p:cNvSpPr/>
            <p:nvPr/>
          </p:nvSpPr>
          <p:spPr>
            <a:xfrm>
              <a:off x="6774313" y="2288120"/>
              <a:ext cx="178807" cy="92580"/>
            </a:xfrm>
            <a:custGeom>
              <a:rect b="b" l="l" r="r" t="t"/>
              <a:pathLst>
                <a:path extrusionOk="0" h="3221" w="6221">
                  <a:moveTo>
                    <a:pt x="1" y="0"/>
                  </a:moveTo>
                  <a:lnTo>
                    <a:pt x="1" y="3221"/>
                  </a:lnTo>
                  <a:lnTo>
                    <a:pt x="6221" y="3221"/>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9"/>
            <p:cNvSpPr/>
            <p:nvPr/>
          </p:nvSpPr>
          <p:spPr>
            <a:xfrm>
              <a:off x="6792909" y="2380671"/>
              <a:ext cx="141643" cy="42941"/>
            </a:xfrm>
            <a:custGeom>
              <a:rect b="b" l="l" r="r" t="t"/>
              <a:pathLst>
                <a:path extrusionOk="0" h="1494" w="4928">
                  <a:moveTo>
                    <a:pt x="0" y="1"/>
                  </a:moveTo>
                  <a:lnTo>
                    <a:pt x="0" y="1493"/>
                  </a:lnTo>
                  <a:lnTo>
                    <a:pt x="4927" y="1493"/>
                  </a:lnTo>
                  <a:lnTo>
                    <a:pt x="49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9"/>
            <p:cNvSpPr/>
            <p:nvPr/>
          </p:nvSpPr>
          <p:spPr>
            <a:xfrm>
              <a:off x="6788310" y="2257940"/>
              <a:ext cx="150841" cy="30208"/>
            </a:xfrm>
            <a:custGeom>
              <a:rect b="b" l="l" r="r" t="t"/>
              <a:pathLst>
                <a:path extrusionOk="0" h="1051" w="5248">
                  <a:moveTo>
                    <a:pt x="35" y="0"/>
                  </a:moveTo>
                  <a:cubicBezTo>
                    <a:pt x="15" y="0"/>
                    <a:pt x="0" y="15"/>
                    <a:pt x="0" y="35"/>
                  </a:cubicBezTo>
                  <a:lnTo>
                    <a:pt x="0" y="1050"/>
                  </a:lnTo>
                  <a:lnTo>
                    <a:pt x="5247" y="1050"/>
                  </a:lnTo>
                  <a:lnTo>
                    <a:pt x="5247" y="35"/>
                  </a:lnTo>
                  <a:cubicBezTo>
                    <a:pt x="5247" y="15"/>
                    <a:pt x="5230" y="0"/>
                    <a:pt x="5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9"/>
            <p:cNvSpPr/>
            <p:nvPr/>
          </p:nvSpPr>
          <p:spPr>
            <a:xfrm>
              <a:off x="7004195" y="2824110"/>
              <a:ext cx="1945839" cy="175071"/>
            </a:xfrm>
            <a:custGeom>
              <a:rect b="b" l="l" r="r" t="t"/>
              <a:pathLst>
                <a:path extrusionOk="0" h="6091" w="67699">
                  <a:moveTo>
                    <a:pt x="0" y="1"/>
                  </a:moveTo>
                  <a:lnTo>
                    <a:pt x="0" y="6091"/>
                  </a:lnTo>
                  <a:lnTo>
                    <a:pt x="67699" y="6091"/>
                  </a:lnTo>
                  <a:lnTo>
                    <a:pt x="676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9"/>
            <p:cNvSpPr/>
            <p:nvPr/>
          </p:nvSpPr>
          <p:spPr>
            <a:xfrm>
              <a:off x="7027448" y="2847363"/>
              <a:ext cx="1899362" cy="128508"/>
            </a:xfrm>
            <a:custGeom>
              <a:rect b="b" l="l" r="r" t="t"/>
              <a:pathLst>
                <a:path extrusionOk="0" h="4471" w="66082">
                  <a:moveTo>
                    <a:pt x="65636" y="446"/>
                  </a:moveTo>
                  <a:lnTo>
                    <a:pt x="65636" y="4026"/>
                  </a:lnTo>
                  <a:lnTo>
                    <a:pt x="445" y="4026"/>
                  </a:lnTo>
                  <a:lnTo>
                    <a:pt x="445" y="446"/>
                  </a:lnTo>
                  <a:close/>
                  <a:moveTo>
                    <a:pt x="0" y="1"/>
                  </a:moveTo>
                  <a:lnTo>
                    <a:pt x="0" y="4471"/>
                  </a:lnTo>
                  <a:lnTo>
                    <a:pt x="66081" y="4471"/>
                  </a:lnTo>
                  <a:lnTo>
                    <a:pt x="6608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9"/>
            <p:cNvSpPr/>
            <p:nvPr/>
          </p:nvSpPr>
          <p:spPr>
            <a:xfrm>
              <a:off x="9052414" y="2697499"/>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9"/>
            <p:cNvSpPr/>
            <p:nvPr/>
          </p:nvSpPr>
          <p:spPr>
            <a:xfrm>
              <a:off x="9052414" y="2767574"/>
              <a:ext cx="141442" cy="46764"/>
            </a:xfrm>
            <a:custGeom>
              <a:rect b="b" l="l" r="r" t="t"/>
              <a:pathLst>
                <a:path extrusionOk="0" h="1627"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9"/>
            <p:cNvSpPr/>
            <p:nvPr/>
          </p:nvSpPr>
          <p:spPr>
            <a:xfrm>
              <a:off x="9052414" y="2837677"/>
              <a:ext cx="141442" cy="46764"/>
            </a:xfrm>
            <a:custGeom>
              <a:rect b="b" l="l" r="r" t="t"/>
              <a:pathLst>
                <a:path extrusionOk="0" h="1627"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9"/>
            <p:cNvSpPr/>
            <p:nvPr/>
          </p:nvSpPr>
          <p:spPr>
            <a:xfrm>
              <a:off x="9052414" y="2907779"/>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9"/>
            <p:cNvSpPr/>
            <p:nvPr/>
          </p:nvSpPr>
          <p:spPr>
            <a:xfrm>
              <a:off x="9052414" y="2977882"/>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9"/>
            <p:cNvSpPr/>
            <p:nvPr/>
          </p:nvSpPr>
          <p:spPr>
            <a:xfrm>
              <a:off x="9052414" y="3047985"/>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9"/>
            <p:cNvSpPr/>
            <p:nvPr/>
          </p:nvSpPr>
          <p:spPr>
            <a:xfrm>
              <a:off x="9052414" y="3118088"/>
              <a:ext cx="141442" cy="46822"/>
            </a:xfrm>
            <a:custGeom>
              <a:rect b="b" l="l" r="r" t="t"/>
              <a:pathLst>
                <a:path extrusionOk="0" h="1629" w="4921">
                  <a:moveTo>
                    <a:pt x="1" y="1"/>
                  </a:moveTo>
                  <a:lnTo>
                    <a:pt x="1" y="1628"/>
                  </a:lnTo>
                  <a:lnTo>
                    <a:pt x="4920" y="1628"/>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9"/>
            <p:cNvSpPr/>
            <p:nvPr/>
          </p:nvSpPr>
          <p:spPr>
            <a:xfrm>
              <a:off x="9052414" y="3188278"/>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9"/>
            <p:cNvSpPr/>
            <p:nvPr/>
          </p:nvSpPr>
          <p:spPr>
            <a:xfrm>
              <a:off x="9052414" y="3258381"/>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9"/>
            <p:cNvSpPr/>
            <p:nvPr/>
          </p:nvSpPr>
          <p:spPr>
            <a:xfrm>
              <a:off x="9052414" y="3328483"/>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9"/>
            <p:cNvSpPr/>
            <p:nvPr/>
          </p:nvSpPr>
          <p:spPr>
            <a:xfrm>
              <a:off x="9052414" y="3398586"/>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9"/>
            <p:cNvSpPr/>
            <p:nvPr/>
          </p:nvSpPr>
          <p:spPr>
            <a:xfrm>
              <a:off x="9052414" y="3468689"/>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9"/>
            <p:cNvSpPr/>
            <p:nvPr/>
          </p:nvSpPr>
          <p:spPr>
            <a:xfrm>
              <a:off x="9052414" y="3538792"/>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9"/>
            <p:cNvSpPr/>
            <p:nvPr/>
          </p:nvSpPr>
          <p:spPr>
            <a:xfrm>
              <a:off x="9052414" y="3608867"/>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9"/>
            <p:cNvSpPr/>
            <p:nvPr/>
          </p:nvSpPr>
          <p:spPr>
            <a:xfrm>
              <a:off x="9052414" y="3678970"/>
              <a:ext cx="141442" cy="46822"/>
            </a:xfrm>
            <a:custGeom>
              <a:rect b="b" l="l" r="r" t="t"/>
              <a:pathLst>
                <a:path extrusionOk="0" h="1629" w="4921">
                  <a:moveTo>
                    <a:pt x="1" y="1"/>
                  </a:moveTo>
                  <a:lnTo>
                    <a:pt x="1" y="1629"/>
                  </a:lnTo>
                  <a:lnTo>
                    <a:pt x="4920" y="1629"/>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9"/>
            <p:cNvSpPr/>
            <p:nvPr/>
          </p:nvSpPr>
          <p:spPr>
            <a:xfrm>
              <a:off x="9052414" y="3749159"/>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9"/>
            <p:cNvSpPr/>
            <p:nvPr/>
          </p:nvSpPr>
          <p:spPr>
            <a:xfrm>
              <a:off x="9052414" y="3819262"/>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9"/>
            <p:cNvSpPr/>
            <p:nvPr/>
          </p:nvSpPr>
          <p:spPr>
            <a:xfrm>
              <a:off x="9052414" y="3889365"/>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9"/>
            <p:cNvSpPr/>
            <p:nvPr/>
          </p:nvSpPr>
          <p:spPr>
            <a:xfrm>
              <a:off x="9052414" y="3959468"/>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9"/>
            <p:cNvSpPr/>
            <p:nvPr/>
          </p:nvSpPr>
          <p:spPr>
            <a:xfrm>
              <a:off x="9052414" y="4029571"/>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9"/>
            <p:cNvSpPr/>
            <p:nvPr/>
          </p:nvSpPr>
          <p:spPr>
            <a:xfrm>
              <a:off x="9052414" y="4099673"/>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9"/>
            <p:cNvSpPr/>
            <p:nvPr/>
          </p:nvSpPr>
          <p:spPr>
            <a:xfrm>
              <a:off x="9052414" y="4169776"/>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9"/>
            <p:cNvSpPr/>
            <p:nvPr/>
          </p:nvSpPr>
          <p:spPr>
            <a:xfrm>
              <a:off x="9052414" y="4239879"/>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9"/>
            <p:cNvSpPr/>
            <p:nvPr/>
          </p:nvSpPr>
          <p:spPr>
            <a:xfrm>
              <a:off x="9052414" y="4309982"/>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9"/>
            <p:cNvSpPr/>
            <p:nvPr/>
          </p:nvSpPr>
          <p:spPr>
            <a:xfrm>
              <a:off x="9052414" y="4380143"/>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9"/>
            <p:cNvSpPr/>
            <p:nvPr/>
          </p:nvSpPr>
          <p:spPr>
            <a:xfrm>
              <a:off x="9052414" y="4450246"/>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9"/>
            <p:cNvSpPr/>
            <p:nvPr/>
          </p:nvSpPr>
          <p:spPr>
            <a:xfrm>
              <a:off x="9052414" y="4520349"/>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9"/>
            <p:cNvSpPr/>
            <p:nvPr/>
          </p:nvSpPr>
          <p:spPr>
            <a:xfrm>
              <a:off x="9052414" y="4590452"/>
              <a:ext cx="141442" cy="46735"/>
            </a:xfrm>
            <a:custGeom>
              <a:rect b="b" l="l" r="r" t="t"/>
              <a:pathLst>
                <a:path extrusionOk="0" h="1626" w="4921">
                  <a:moveTo>
                    <a:pt x="1" y="0"/>
                  </a:moveTo>
                  <a:lnTo>
                    <a:pt x="1" y="1626"/>
                  </a:lnTo>
                  <a:lnTo>
                    <a:pt x="4920" y="1626"/>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9"/>
            <p:cNvSpPr/>
            <p:nvPr/>
          </p:nvSpPr>
          <p:spPr>
            <a:xfrm>
              <a:off x="9052414" y="4660555"/>
              <a:ext cx="141442" cy="46735"/>
            </a:xfrm>
            <a:custGeom>
              <a:rect b="b" l="l" r="r" t="t"/>
              <a:pathLst>
                <a:path extrusionOk="0" h="1626" w="4921">
                  <a:moveTo>
                    <a:pt x="1" y="0"/>
                  </a:moveTo>
                  <a:lnTo>
                    <a:pt x="1" y="1625"/>
                  </a:lnTo>
                  <a:lnTo>
                    <a:pt x="4920" y="1625"/>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9"/>
            <p:cNvSpPr/>
            <p:nvPr/>
          </p:nvSpPr>
          <p:spPr>
            <a:xfrm>
              <a:off x="9052414" y="4730658"/>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9"/>
            <p:cNvSpPr/>
            <p:nvPr/>
          </p:nvSpPr>
          <p:spPr>
            <a:xfrm>
              <a:off x="9052414" y="4800761"/>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9"/>
            <p:cNvSpPr/>
            <p:nvPr/>
          </p:nvSpPr>
          <p:spPr>
            <a:xfrm>
              <a:off x="9052414" y="4870864"/>
              <a:ext cx="141442" cy="46793"/>
            </a:xfrm>
            <a:custGeom>
              <a:rect b="b" l="l" r="r" t="t"/>
              <a:pathLst>
                <a:path extrusionOk="0" h="1628" w="4921">
                  <a:moveTo>
                    <a:pt x="1" y="0"/>
                  </a:moveTo>
                  <a:lnTo>
                    <a:pt x="1" y="1628"/>
                  </a:lnTo>
                  <a:lnTo>
                    <a:pt x="4920" y="1628"/>
                  </a:lnTo>
                  <a:lnTo>
                    <a:pt x="492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9"/>
            <p:cNvSpPr/>
            <p:nvPr/>
          </p:nvSpPr>
          <p:spPr>
            <a:xfrm>
              <a:off x="9052414" y="4941024"/>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9"/>
            <p:cNvSpPr/>
            <p:nvPr/>
          </p:nvSpPr>
          <p:spPr>
            <a:xfrm>
              <a:off x="9052414" y="5011127"/>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9"/>
            <p:cNvSpPr/>
            <p:nvPr/>
          </p:nvSpPr>
          <p:spPr>
            <a:xfrm>
              <a:off x="9052414" y="5081230"/>
              <a:ext cx="141442" cy="46735"/>
            </a:xfrm>
            <a:custGeom>
              <a:rect b="b" l="l" r="r" t="t"/>
              <a:pathLst>
                <a:path extrusionOk="0" h="1626" w="4921">
                  <a:moveTo>
                    <a:pt x="1" y="1"/>
                  </a:moveTo>
                  <a:lnTo>
                    <a:pt x="1" y="1626"/>
                  </a:lnTo>
                  <a:lnTo>
                    <a:pt x="4920" y="1626"/>
                  </a:lnTo>
                  <a:lnTo>
                    <a:pt x="4920" y="1"/>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9"/>
            <p:cNvSpPr/>
            <p:nvPr/>
          </p:nvSpPr>
          <p:spPr>
            <a:xfrm>
              <a:off x="10050095" y="2744206"/>
              <a:ext cx="788953" cy="2396004"/>
            </a:xfrm>
            <a:custGeom>
              <a:rect b="b" l="l" r="r" t="t"/>
              <a:pathLst>
                <a:path extrusionOk="0" h="83361" w="27449">
                  <a:moveTo>
                    <a:pt x="1" y="0"/>
                  </a:moveTo>
                  <a:lnTo>
                    <a:pt x="1" y="83360"/>
                  </a:lnTo>
                  <a:lnTo>
                    <a:pt x="27449" y="83360"/>
                  </a:lnTo>
                  <a:lnTo>
                    <a:pt x="274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9"/>
            <p:cNvSpPr/>
            <p:nvPr/>
          </p:nvSpPr>
          <p:spPr>
            <a:xfrm>
              <a:off x="10207116" y="3121193"/>
              <a:ext cx="590745" cy="2019017"/>
            </a:xfrm>
            <a:custGeom>
              <a:rect b="b" l="l" r="r" t="t"/>
              <a:pathLst>
                <a:path extrusionOk="0" h="70245" w="20553">
                  <a:moveTo>
                    <a:pt x="10275" y="1"/>
                  </a:moveTo>
                  <a:cubicBezTo>
                    <a:pt x="4601" y="1"/>
                    <a:pt x="1" y="4604"/>
                    <a:pt x="1" y="10278"/>
                  </a:cubicBezTo>
                  <a:lnTo>
                    <a:pt x="1" y="70244"/>
                  </a:lnTo>
                  <a:lnTo>
                    <a:pt x="20552" y="70244"/>
                  </a:lnTo>
                  <a:lnTo>
                    <a:pt x="20552" y="10278"/>
                  </a:lnTo>
                  <a:cubicBezTo>
                    <a:pt x="20552" y="4604"/>
                    <a:pt x="15950" y="1"/>
                    <a:pt x="10275" y="1"/>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9"/>
            <p:cNvSpPr/>
            <p:nvPr/>
          </p:nvSpPr>
          <p:spPr>
            <a:xfrm>
              <a:off x="10305990" y="3220067"/>
              <a:ext cx="392996" cy="1920143"/>
            </a:xfrm>
            <a:custGeom>
              <a:rect b="b" l="l" r="r" t="t"/>
              <a:pathLst>
                <a:path extrusionOk="0" h="66805" w="13673">
                  <a:moveTo>
                    <a:pt x="6835" y="1"/>
                  </a:moveTo>
                  <a:cubicBezTo>
                    <a:pt x="3066" y="1"/>
                    <a:pt x="0" y="3069"/>
                    <a:pt x="0" y="6838"/>
                  </a:cubicBezTo>
                  <a:lnTo>
                    <a:pt x="0" y="66804"/>
                  </a:lnTo>
                  <a:lnTo>
                    <a:pt x="13673" y="66804"/>
                  </a:lnTo>
                  <a:lnTo>
                    <a:pt x="13673" y="6838"/>
                  </a:lnTo>
                  <a:cubicBezTo>
                    <a:pt x="13673" y="3069"/>
                    <a:pt x="10604" y="1"/>
                    <a:pt x="6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9"/>
            <p:cNvSpPr/>
            <p:nvPr/>
          </p:nvSpPr>
          <p:spPr>
            <a:xfrm>
              <a:off x="10345712" y="4103554"/>
              <a:ext cx="313494" cy="65389"/>
            </a:xfrm>
            <a:custGeom>
              <a:rect b="b" l="l" r="r" t="t"/>
              <a:pathLst>
                <a:path extrusionOk="0" h="2275" w="10907">
                  <a:moveTo>
                    <a:pt x="0" y="0"/>
                  </a:moveTo>
                  <a:lnTo>
                    <a:pt x="0" y="2275"/>
                  </a:lnTo>
                  <a:lnTo>
                    <a:pt x="10907" y="2275"/>
                  </a:lnTo>
                  <a:lnTo>
                    <a:pt x="109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9"/>
            <p:cNvSpPr/>
            <p:nvPr/>
          </p:nvSpPr>
          <p:spPr>
            <a:xfrm>
              <a:off x="10207116" y="2804766"/>
              <a:ext cx="52972" cy="98472"/>
            </a:xfrm>
            <a:custGeom>
              <a:rect b="b" l="l" r="r" t="t"/>
              <a:pathLst>
                <a:path extrusionOk="0" h="3426" w="1843">
                  <a:moveTo>
                    <a:pt x="920" y="0"/>
                  </a:moveTo>
                  <a:cubicBezTo>
                    <a:pt x="414" y="0"/>
                    <a:pt x="1" y="411"/>
                    <a:pt x="1" y="920"/>
                  </a:cubicBezTo>
                  <a:lnTo>
                    <a:pt x="1" y="3425"/>
                  </a:lnTo>
                  <a:lnTo>
                    <a:pt x="1842" y="3425"/>
                  </a:lnTo>
                  <a:lnTo>
                    <a:pt x="1842" y="920"/>
                  </a:lnTo>
                  <a:cubicBezTo>
                    <a:pt x="1842"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9"/>
            <p:cNvSpPr/>
            <p:nvPr/>
          </p:nvSpPr>
          <p:spPr>
            <a:xfrm>
              <a:off x="10296648" y="2804766"/>
              <a:ext cx="52972" cy="98472"/>
            </a:xfrm>
            <a:custGeom>
              <a:rect b="b" l="l" r="r" t="t"/>
              <a:pathLst>
                <a:path extrusionOk="0" h="3426" w="1843">
                  <a:moveTo>
                    <a:pt x="920" y="0"/>
                  </a:moveTo>
                  <a:cubicBezTo>
                    <a:pt x="414" y="0"/>
                    <a:pt x="1" y="411"/>
                    <a:pt x="1" y="920"/>
                  </a:cubicBezTo>
                  <a:lnTo>
                    <a:pt x="1" y="3425"/>
                  </a:lnTo>
                  <a:lnTo>
                    <a:pt x="1842" y="3425"/>
                  </a:lnTo>
                  <a:lnTo>
                    <a:pt x="1842" y="920"/>
                  </a:lnTo>
                  <a:cubicBezTo>
                    <a:pt x="1842"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9"/>
            <p:cNvSpPr/>
            <p:nvPr/>
          </p:nvSpPr>
          <p:spPr>
            <a:xfrm>
              <a:off x="10386268" y="2804766"/>
              <a:ext cx="52886" cy="98472"/>
            </a:xfrm>
            <a:custGeom>
              <a:rect b="b" l="l" r="r" t="t"/>
              <a:pathLst>
                <a:path extrusionOk="0" h="3426" w="1840">
                  <a:moveTo>
                    <a:pt x="920" y="0"/>
                  </a:moveTo>
                  <a:cubicBezTo>
                    <a:pt x="411" y="0"/>
                    <a:pt x="0" y="411"/>
                    <a:pt x="0" y="920"/>
                  </a:cubicBezTo>
                  <a:lnTo>
                    <a:pt x="0" y="3425"/>
                  </a:lnTo>
                  <a:lnTo>
                    <a:pt x="1839" y="3425"/>
                  </a:lnTo>
                  <a:lnTo>
                    <a:pt x="1839" y="920"/>
                  </a:lnTo>
                  <a:cubicBezTo>
                    <a:pt x="1839" y="411"/>
                    <a:pt x="1426"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9"/>
            <p:cNvSpPr/>
            <p:nvPr/>
          </p:nvSpPr>
          <p:spPr>
            <a:xfrm>
              <a:off x="10475800" y="2804766"/>
              <a:ext cx="52886" cy="98472"/>
            </a:xfrm>
            <a:custGeom>
              <a:rect b="b" l="l" r="r" t="t"/>
              <a:pathLst>
                <a:path extrusionOk="0" h="3426" w="1840">
                  <a:moveTo>
                    <a:pt x="920" y="0"/>
                  </a:moveTo>
                  <a:cubicBezTo>
                    <a:pt x="413" y="0"/>
                    <a:pt x="0" y="411"/>
                    <a:pt x="0" y="920"/>
                  </a:cubicBezTo>
                  <a:lnTo>
                    <a:pt x="0" y="3425"/>
                  </a:lnTo>
                  <a:lnTo>
                    <a:pt x="1839" y="3425"/>
                  </a:lnTo>
                  <a:lnTo>
                    <a:pt x="1839" y="920"/>
                  </a:lnTo>
                  <a:cubicBezTo>
                    <a:pt x="1839"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9"/>
            <p:cNvSpPr/>
            <p:nvPr/>
          </p:nvSpPr>
          <p:spPr>
            <a:xfrm>
              <a:off x="10565333" y="2804766"/>
              <a:ext cx="52944" cy="98472"/>
            </a:xfrm>
            <a:custGeom>
              <a:rect b="b" l="l" r="r" t="t"/>
              <a:pathLst>
                <a:path extrusionOk="0" h="3426" w="1842">
                  <a:moveTo>
                    <a:pt x="922" y="0"/>
                  </a:moveTo>
                  <a:cubicBezTo>
                    <a:pt x="414" y="0"/>
                    <a:pt x="0" y="411"/>
                    <a:pt x="0" y="920"/>
                  </a:cubicBezTo>
                  <a:lnTo>
                    <a:pt x="0" y="3425"/>
                  </a:lnTo>
                  <a:lnTo>
                    <a:pt x="1842" y="3425"/>
                  </a:lnTo>
                  <a:lnTo>
                    <a:pt x="1842" y="920"/>
                  </a:lnTo>
                  <a:cubicBezTo>
                    <a:pt x="1842" y="411"/>
                    <a:pt x="1429" y="0"/>
                    <a:pt x="9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9"/>
            <p:cNvSpPr/>
            <p:nvPr/>
          </p:nvSpPr>
          <p:spPr>
            <a:xfrm>
              <a:off x="10654952" y="2804766"/>
              <a:ext cx="52886" cy="98472"/>
            </a:xfrm>
            <a:custGeom>
              <a:rect b="b" l="l" r="r" t="t"/>
              <a:pathLst>
                <a:path extrusionOk="0" h="3426" w="1840">
                  <a:moveTo>
                    <a:pt x="920" y="0"/>
                  </a:moveTo>
                  <a:cubicBezTo>
                    <a:pt x="411" y="0"/>
                    <a:pt x="0" y="411"/>
                    <a:pt x="0" y="920"/>
                  </a:cubicBezTo>
                  <a:lnTo>
                    <a:pt x="0" y="3425"/>
                  </a:lnTo>
                  <a:lnTo>
                    <a:pt x="1839" y="3425"/>
                  </a:lnTo>
                  <a:lnTo>
                    <a:pt x="1839" y="920"/>
                  </a:lnTo>
                  <a:cubicBezTo>
                    <a:pt x="1839" y="411"/>
                    <a:pt x="1426"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9"/>
            <p:cNvSpPr/>
            <p:nvPr/>
          </p:nvSpPr>
          <p:spPr>
            <a:xfrm>
              <a:off x="10744485" y="2804766"/>
              <a:ext cx="52886" cy="98472"/>
            </a:xfrm>
            <a:custGeom>
              <a:rect b="b" l="l" r="r" t="t"/>
              <a:pathLst>
                <a:path extrusionOk="0" h="3426" w="1840">
                  <a:moveTo>
                    <a:pt x="920" y="0"/>
                  </a:moveTo>
                  <a:cubicBezTo>
                    <a:pt x="411" y="0"/>
                    <a:pt x="0" y="411"/>
                    <a:pt x="0" y="920"/>
                  </a:cubicBezTo>
                  <a:lnTo>
                    <a:pt x="0" y="3425"/>
                  </a:lnTo>
                  <a:lnTo>
                    <a:pt x="1839" y="3425"/>
                  </a:lnTo>
                  <a:lnTo>
                    <a:pt x="1839" y="920"/>
                  </a:lnTo>
                  <a:cubicBezTo>
                    <a:pt x="1839"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9"/>
            <p:cNvSpPr/>
            <p:nvPr/>
          </p:nvSpPr>
          <p:spPr>
            <a:xfrm>
              <a:off x="10207116" y="3030481"/>
              <a:ext cx="590658" cy="32795"/>
            </a:xfrm>
            <a:custGeom>
              <a:rect b="b" l="l" r="r" t="t"/>
              <a:pathLst>
                <a:path extrusionOk="0" h="1141" w="20550">
                  <a:moveTo>
                    <a:pt x="1" y="0"/>
                  </a:moveTo>
                  <a:lnTo>
                    <a:pt x="1" y="1141"/>
                  </a:lnTo>
                  <a:lnTo>
                    <a:pt x="20550" y="1141"/>
                  </a:lnTo>
                  <a:lnTo>
                    <a:pt x="205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9"/>
            <p:cNvSpPr/>
            <p:nvPr/>
          </p:nvSpPr>
          <p:spPr>
            <a:xfrm>
              <a:off x="10207116" y="2990529"/>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9"/>
            <p:cNvSpPr/>
            <p:nvPr/>
          </p:nvSpPr>
          <p:spPr>
            <a:xfrm>
              <a:off x="10293975" y="2990529"/>
              <a:ext cx="53806" cy="47109"/>
            </a:xfrm>
            <a:custGeom>
              <a:rect b="b" l="l" r="r" t="t"/>
              <a:pathLst>
                <a:path extrusionOk="0" h="1639" w="1872">
                  <a:moveTo>
                    <a:pt x="0" y="1"/>
                  </a:moveTo>
                  <a:lnTo>
                    <a:pt x="0" y="1638"/>
                  </a:lnTo>
                  <a:lnTo>
                    <a:pt x="1871" y="1638"/>
                  </a:lnTo>
                  <a:lnTo>
                    <a:pt x="18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9"/>
            <p:cNvSpPr/>
            <p:nvPr/>
          </p:nvSpPr>
          <p:spPr>
            <a:xfrm>
              <a:off x="10380806" y="2990529"/>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9"/>
            <p:cNvSpPr/>
            <p:nvPr/>
          </p:nvSpPr>
          <p:spPr>
            <a:xfrm>
              <a:off x="10467753" y="2990529"/>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9"/>
            <p:cNvSpPr/>
            <p:nvPr/>
          </p:nvSpPr>
          <p:spPr>
            <a:xfrm>
              <a:off x="10554584" y="2990529"/>
              <a:ext cx="53748" cy="47109"/>
            </a:xfrm>
            <a:custGeom>
              <a:rect b="b" l="l" r="r" t="t"/>
              <a:pathLst>
                <a:path extrusionOk="0" h="1639" w="1870">
                  <a:moveTo>
                    <a:pt x="1" y="1"/>
                  </a:moveTo>
                  <a:lnTo>
                    <a:pt x="1"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9"/>
            <p:cNvSpPr/>
            <p:nvPr/>
          </p:nvSpPr>
          <p:spPr>
            <a:xfrm>
              <a:off x="10649290" y="2990529"/>
              <a:ext cx="53806" cy="47109"/>
            </a:xfrm>
            <a:custGeom>
              <a:rect b="b" l="l" r="r" t="t"/>
              <a:pathLst>
                <a:path extrusionOk="0" h="1639" w="1872">
                  <a:moveTo>
                    <a:pt x="0" y="1"/>
                  </a:moveTo>
                  <a:lnTo>
                    <a:pt x="0" y="1638"/>
                  </a:lnTo>
                  <a:lnTo>
                    <a:pt x="1871" y="1638"/>
                  </a:lnTo>
                  <a:lnTo>
                    <a:pt x="18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9"/>
            <p:cNvSpPr/>
            <p:nvPr/>
          </p:nvSpPr>
          <p:spPr>
            <a:xfrm>
              <a:off x="10744054" y="2990529"/>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9"/>
            <p:cNvSpPr/>
            <p:nvPr/>
          </p:nvSpPr>
          <p:spPr>
            <a:xfrm>
              <a:off x="10660241" y="2609087"/>
              <a:ext cx="178807" cy="92522"/>
            </a:xfrm>
            <a:custGeom>
              <a:rect b="b" l="l" r="r" t="t"/>
              <a:pathLst>
                <a:path extrusionOk="0" h="3219" w="6221">
                  <a:moveTo>
                    <a:pt x="0" y="0"/>
                  </a:moveTo>
                  <a:lnTo>
                    <a:pt x="0" y="3219"/>
                  </a:lnTo>
                  <a:lnTo>
                    <a:pt x="6221" y="3219"/>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9"/>
            <p:cNvSpPr/>
            <p:nvPr/>
          </p:nvSpPr>
          <p:spPr>
            <a:xfrm>
              <a:off x="10678837" y="2701581"/>
              <a:ext cx="141701" cy="42999"/>
            </a:xfrm>
            <a:custGeom>
              <a:rect b="b" l="l" r="r" t="t"/>
              <a:pathLst>
                <a:path extrusionOk="0" h="1496" w="4930">
                  <a:moveTo>
                    <a:pt x="0" y="1"/>
                  </a:moveTo>
                  <a:lnTo>
                    <a:pt x="0" y="1495"/>
                  </a:lnTo>
                  <a:lnTo>
                    <a:pt x="4930" y="1495"/>
                  </a:lnTo>
                  <a:lnTo>
                    <a:pt x="4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9"/>
            <p:cNvSpPr/>
            <p:nvPr/>
          </p:nvSpPr>
          <p:spPr>
            <a:xfrm>
              <a:off x="10674239" y="2578908"/>
              <a:ext cx="150898" cy="30208"/>
            </a:xfrm>
            <a:custGeom>
              <a:rect b="b" l="l" r="r" t="t"/>
              <a:pathLst>
                <a:path extrusionOk="0" h="1051" w="5250">
                  <a:moveTo>
                    <a:pt x="37" y="0"/>
                  </a:moveTo>
                  <a:cubicBezTo>
                    <a:pt x="17" y="0"/>
                    <a:pt x="0" y="15"/>
                    <a:pt x="0" y="35"/>
                  </a:cubicBezTo>
                  <a:lnTo>
                    <a:pt x="0" y="1050"/>
                  </a:lnTo>
                  <a:lnTo>
                    <a:pt x="5249" y="1050"/>
                  </a:lnTo>
                  <a:lnTo>
                    <a:pt x="5249" y="35"/>
                  </a:lnTo>
                  <a:cubicBezTo>
                    <a:pt x="5249" y="15"/>
                    <a:pt x="5232"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9"/>
            <p:cNvSpPr/>
            <p:nvPr/>
          </p:nvSpPr>
          <p:spPr>
            <a:xfrm>
              <a:off x="10204586" y="2609087"/>
              <a:ext cx="178807" cy="92522"/>
            </a:xfrm>
            <a:custGeom>
              <a:rect b="b" l="l" r="r" t="t"/>
              <a:pathLst>
                <a:path extrusionOk="0" h="3219" w="6221">
                  <a:moveTo>
                    <a:pt x="0" y="0"/>
                  </a:moveTo>
                  <a:lnTo>
                    <a:pt x="0" y="3219"/>
                  </a:lnTo>
                  <a:lnTo>
                    <a:pt x="6220" y="3219"/>
                  </a:lnTo>
                  <a:lnTo>
                    <a:pt x="62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9"/>
            <p:cNvSpPr/>
            <p:nvPr/>
          </p:nvSpPr>
          <p:spPr>
            <a:xfrm>
              <a:off x="10223154" y="2701581"/>
              <a:ext cx="141729" cy="42999"/>
            </a:xfrm>
            <a:custGeom>
              <a:rect b="b" l="l" r="r" t="t"/>
              <a:pathLst>
                <a:path extrusionOk="0" h="1496" w="4931">
                  <a:moveTo>
                    <a:pt x="1" y="1"/>
                  </a:moveTo>
                  <a:lnTo>
                    <a:pt x="1" y="1495"/>
                  </a:lnTo>
                  <a:lnTo>
                    <a:pt x="4930" y="1495"/>
                  </a:lnTo>
                  <a:lnTo>
                    <a:pt x="4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9"/>
            <p:cNvSpPr/>
            <p:nvPr/>
          </p:nvSpPr>
          <p:spPr>
            <a:xfrm>
              <a:off x="10218555" y="2578908"/>
              <a:ext cx="150841" cy="30208"/>
            </a:xfrm>
            <a:custGeom>
              <a:rect b="b" l="l" r="r" t="t"/>
              <a:pathLst>
                <a:path extrusionOk="0" h="1051" w="5248">
                  <a:moveTo>
                    <a:pt x="38" y="0"/>
                  </a:moveTo>
                  <a:cubicBezTo>
                    <a:pt x="18" y="0"/>
                    <a:pt x="1" y="15"/>
                    <a:pt x="1" y="35"/>
                  </a:cubicBezTo>
                  <a:lnTo>
                    <a:pt x="1" y="1050"/>
                  </a:lnTo>
                  <a:lnTo>
                    <a:pt x="5248" y="1050"/>
                  </a:lnTo>
                  <a:lnTo>
                    <a:pt x="5248" y="35"/>
                  </a:lnTo>
                  <a:cubicBezTo>
                    <a:pt x="5248" y="15"/>
                    <a:pt x="5233"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9"/>
            <p:cNvSpPr/>
            <p:nvPr/>
          </p:nvSpPr>
          <p:spPr>
            <a:xfrm>
              <a:off x="10174263" y="2920369"/>
              <a:ext cx="664785" cy="40441"/>
            </a:xfrm>
            <a:custGeom>
              <a:rect b="b" l="l" r="r" t="t"/>
              <a:pathLst>
                <a:path extrusionOk="0" h="1407" w="23129">
                  <a:moveTo>
                    <a:pt x="0" y="1"/>
                  </a:moveTo>
                  <a:lnTo>
                    <a:pt x="0" y="1407"/>
                  </a:lnTo>
                  <a:lnTo>
                    <a:pt x="23129" y="1407"/>
                  </a:lnTo>
                  <a:lnTo>
                    <a:pt x="231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9"/>
            <p:cNvSpPr/>
            <p:nvPr/>
          </p:nvSpPr>
          <p:spPr>
            <a:xfrm>
              <a:off x="10174263" y="2920369"/>
              <a:ext cx="664785" cy="13883"/>
            </a:xfrm>
            <a:custGeom>
              <a:rect b="b" l="l" r="r" t="t"/>
              <a:pathLst>
                <a:path extrusionOk="0" h="483" w="23129">
                  <a:moveTo>
                    <a:pt x="0" y="1"/>
                  </a:moveTo>
                  <a:lnTo>
                    <a:pt x="0" y="482"/>
                  </a:lnTo>
                  <a:lnTo>
                    <a:pt x="23129" y="482"/>
                  </a:lnTo>
                  <a:lnTo>
                    <a:pt x="231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9"/>
            <p:cNvSpPr/>
            <p:nvPr/>
          </p:nvSpPr>
          <p:spPr>
            <a:xfrm>
              <a:off x="10355599" y="4248502"/>
              <a:ext cx="293720" cy="468675"/>
            </a:xfrm>
            <a:custGeom>
              <a:rect b="b" l="l" r="r" t="t"/>
              <a:pathLst>
                <a:path extrusionOk="0" h="16306" w="10219">
                  <a:moveTo>
                    <a:pt x="5109" y="0"/>
                  </a:moveTo>
                  <a:cubicBezTo>
                    <a:pt x="2287" y="0"/>
                    <a:pt x="0" y="2289"/>
                    <a:pt x="0" y="5109"/>
                  </a:cubicBezTo>
                  <a:lnTo>
                    <a:pt x="0" y="16306"/>
                  </a:lnTo>
                  <a:lnTo>
                    <a:pt x="10218" y="16306"/>
                  </a:lnTo>
                  <a:lnTo>
                    <a:pt x="10218" y="5109"/>
                  </a:lnTo>
                  <a:cubicBezTo>
                    <a:pt x="10218" y="2289"/>
                    <a:pt x="7932" y="0"/>
                    <a:pt x="51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9"/>
            <p:cNvSpPr/>
            <p:nvPr/>
          </p:nvSpPr>
          <p:spPr>
            <a:xfrm>
              <a:off x="10345712" y="4238586"/>
              <a:ext cx="313494" cy="488479"/>
            </a:xfrm>
            <a:custGeom>
              <a:rect b="b" l="l" r="r" t="t"/>
              <a:pathLst>
                <a:path extrusionOk="0" h="16995" w="10907">
                  <a:moveTo>
                    <a:pt x="5453" y="689"/>
                  </a:moveTo>
                  <a:cubicBezTo>
                    <a:pt x="8082" y="689"/>
                    <a:pt x="10218" y="2826"/>
                    <a:pt x="10218" y="5454"/>
                  </a:cubicBezTo>
                  <a:lnTo>
                    <a:pt x="10218" y="16306"/>
                  </a:lnTo>
                  <a:lnTo>
                    <a:pt x="688" y="16306"/>
                  </a:lnTo>
                  <a:lnTo>
                    <a:pt x="688" y="5454"/>
                  </a:lnTo>
                  <a:cubicBezTo>
                    <a:pt x="688" y="2826"/>
                    <a:pt x="2827" y="689"/>
                    <a:pt x="5453" y="689"/>
                  </a:cubicBezTo>
                  <a:close/>
                  <a:moveTo>
                    <a:pt x="5453" y="1"/>
                  </a:moveTo>
                  <a:cubicBezTo>
                    <a:pt x="2446" y="1"/>
                    <a:pt x="0" y="2447"/>
                    <a:pt x="0" y="5454"/>
                  </a:cubicBezTo>
                  <a:lnTo>
                    <a:pt x="0" y="16995"/>
                  </a:lnTo>
                  <a:lnTo>
                    <a:pt x="10907" y="16995"/>
                  </a:lnTo>
                  <a:lnTo>
                    <a:pt x="10907" y="5454"/>
                  </a:lnTo>
                  <a:cubicBezTo>
                    <a:pt x="10907" y="2447"/>
                    <a:pt x="8460" y="1"/>
                    <a:pt x="54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9"/>
            <p:cNvSpPr/>
            <p:nvPr/>
          </p:nvSpPr>
          <p:spPr>
            <a:xfrm>
              <a:off x="10379398" y="4803520"/>
              <a:ext cx="82089" cy="167368"/>
            </a:xfrm>
            <a:custGeom>
              <a:rect b="b" l="l" r="r" t="t"/>
              <a:pathLst>
                <a:path extrusionOk="0" h="5823" w="2856">
                  <a:moveTo>
                    <a:pt x="1427" y="0"/>
                  </a:moveTo>
                  <a:cubicBezTo>
                    <a:pt x="640" y="0"/>
                    <a:pt x="1" y="639"/>
                    <a:pt x="1" y="1429"/>
                  </a:cubicBezTo>
                  <a:lnTo>
                    <a:pt x="1" y="5822"/>
                  </a:lnTo>
                  <a:lnTo>
                    <a:pt x="2855" y="5822"/>
                  </a:lnTo>
                  <a:lnTo>
                    <a:pt x="2855" y="1429"/>
                  </a:lnTo>
                  <a:cubicBezTo>
                    <a:pt x="2855" y="639"/>
                    <a:pt x="2216" y="0"/>
                    <a:pt x="14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9"/>
            <p:cNvSpPr/>
            <p:nvPr/>
          </p:nvSpPr>
          <p:spPr>
            <a:xfrm>
              <a:off x="10376639" y="4800761"/>
              <a:ext cx="87607" cy="172886"/>
            </a:xfrm>
            <a:custGeom>
              <a:rect b="b" l="l" r="r" t="t"/>
              <a:pathLst>
                <a:path extrusionOk="0" h="6015" w="3048">
                  <a:moveTo>
                    <a:pt x="1523" y="194"/>
                  </a:moveTo>
                  <a:cubicBezTo>
                    <a:pt x="2258" y="194"/>
                    <a:pt x="2855" y="792"/>
                    <a:pt x="2855" y="1525"/>
                  </a:cubicBezTo>
                  <a:lnTo>
                    <a:pt x="2855" y="5822"/>
                  </a:lnTo>
                  <a:lnTo>
                    <a:pt x="193" y="5822"/>
                  </a:lnTo>
                  <a:lnTo>
                    <a:pt x="193" y="1525"/>
                  </a:lnTo>
                  <a:cubicBezTo>
                    <a:pt x="193" y="792"/>
                    <a:pt x="790" y="194"/>
                    <a:pt x="1523" y="194"/>
                  </a:cubicBezTo>
                  <a:close/>
                  <a:moveTo>
                    <a:pt x="1523" y="0"/>
                  </a:moveTo>
                  <a:cubicBezTo>
                    <a:pt x="682" y="0"/>
                    <a:pt x="1" y="684"/>
                    <a:pt x="1" y="1525"/>
                  </a:cubicBezTo>
                  <a:lnTo>
                    <a:pt x="1" y="6014"/>
                  </a:lnTo>
                  <a:lnTo>
                    <a:pt x="3047" y="6014"/>
                  </a:lnTo>
                  <a:lnTo>
                    <a:pt x="3047" y="1525"/>
                  </a:lnTo>
                  <a:cubicBezTo>
                    <a:pt x="3047" y="684"/>
                    <a:pt x="2364" y="0"/>
                    <a:pt x="1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9"/>
            <p:cNvSpPr/>
            <p:nvPr/>
          </p:nvSpPr>
          <p:spPr>
            <a:xfrm>
              <a:off x="10543489" y="4803520"/>
              <a:ext cx="82089" cy="167368"/>
            </a:xfrm>
            <a:custGeom>
              <a:rect b="b" l="l" r="r" t="t"/>
              <a:pathLst>
                <a:path extrusionOk="0" h="5823" w="2856">
                  <a:moveTo>
                    <a:pt x="1427" y="0"/>
                  </a:moveTo>
                  <a:cubicBezTo>
                    <a:pt x="640" y="0"/>
                    <a:pt x="1" y="639"/>
                    <a:pt x="1" y="1429"/>
                  </a:cubicBezTo>
                  <a:lnTo>
                    <a:pt x="1" y="5822"/>
                  </a:lnTo>
                  <a:lnTo>
                    <a:pt x="2855" y="5822"/>
                  </a:lnTo>
                  <a:lnTo>
                    <a:pt x="2855" y="1429"/>
                  </a:lnTo>
                  <a:cubicBezTo>
                    <a:pt x="2855" y="639"/>
                    <a:pt x="2216" y="0"/>
                    <a:pt x="14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9"/>
            <p:cNvSpPr/>
            <p:nvPr/>
          </p:nvSpPr>
          <p:spPr>
            <a:xfrm>
              <a:off x="10540730" y="4800761"/>
              <a:ext cx="87607" cy="172886"/>
            </a:xfrm>
            <a:custGeom>
              <a:rect b="b" l="l" r="r" t="t"/>
              <a:pathLst>
                <a:path extrusionOk="0" h="6015" w="3048">
                  <a:moveTo>
                    <a:pt x="1523" y="194"/>
                  </a:moveTo>
                  <a:cubicBezTo>
                    <a:pt x="2258" y="194"/>
                    <a:pt x="2855" y="792"/>
                    <a:pt x="2855" y="1525"/>
                  </a:cubicBezTo>
                  <a:lnTo>
                    <a:pt x="2855" y="5822"/>
                  </a:lnTo>
                  <a:lnTo>
                    <a:pt x="193" y="5822"/>
                  </a:lnTo>
                  <a:lnTo>
                    <a:pt x="193" y="1525"/>
                  </a:lnTo>
                  <a:cubicBezTo>
                    <a:pt x="193" y="792"/>
                    <a:pt x="790" y="194"/>
                    <a:pt x="1523" y="194"/>
                  </a:cubicBezTo>
                  <a:close/>
                  <a:moveTo>
                    <a:pt x="1523" y="0"/>
                  </a:moveTo>
                  <a:cubicBezTo>
                    <a:pt x="684" y="0"/>
                    <a:pt x="1" y="684"/>
                    <a:pt x="1" y="1525"/>
                  </a:cubicBezTo>
                  <a:lnTo>
                    <a:pt x="1" y="6014"/>
                  </a:lnTo>
                  <a:lnTo>
                    <a:pt x="3047" y="6014"/>
                  </a:lnTo>
                  <a:lnTo>
                    <a:pt x="3047" y="1525"/>
                  </a:lnTo>
                  <a:cubicBezTo>
                    <a:pt x="3047" y="684"/>
                    <a:pt x="2364" y="0"/>
                    <a:pt x="1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9"/>
            <p:cNvSpPr/>
            <p:nvPr/>
          </p:nvSpPr>
          <p:spPr>
            <a:xfrm>
              <a:off x="10050095" y="2744200"/>
              <a:ext cx="78754" cy="2395880"/>
            </a:xfrm>
            <a:custGeom>
              <a:rect b="b" l="l" r="r" t="t"/>
              <a:pathLst>
                <a:path extrusionOk="0" h="82121" w="2740">
                  <a:moveTo>
                    <a:pt x="1" y="0"/>
                  </a:moveTo>
                  <a:lnTo>
                    <a:pt x="1" y="82121"/>
                  </a:lnTo>
                  <a:lnTo>
                    <a:pt x="2739" y="82121"/>
                  </a:lnTo>
                  <a:lnTo>
                    <a:pt x="2739"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9"/>
            <p:cNvSpPr/>
            <p:nvPr/>
          </p:nvSpPr>
          <p:spPr>
            <a:xfrm>
              <a:off x="5153207" y="2744206"/>
              <a:ext cx="788953" cy="2396004"/>
            </a:xfrm>
            <a:custGeom>
              <a:rect b="b" l="l" r="r" t="t"/>
              <a:pathLst>
                <a:path extrusionOk="0" h="83361" w="27449">
                  <a:moveTo>
                    <a:pt x="0" y="0"/>
                  </a:moveTo>
                  <a:lnTo>
                    <a:pt x="0" y="83360"/>
                  </a:lnTo>
                  <a:lnTo>
                    <a:pt x="27449" y="83360"/>
                  </a:lnTo>
                  <a:lnTo>
                    <a:pt x="274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9"/>
            <p:cNvSpPr/>
            <p:nvPr/>
          </p:nvSpPr>
          <p:spPr>
            <a:xfrm>
              <a:off x="5194481" y="3121193"/>
              <a:ext cx="590716" cy="2019017"/>
            </a:xfrm>
            <a:custGeom>
              <a:rect b="b" l="l" r="r" t="t"/>
              <a:pathLst>
                <a:path extrusionOk="0" h="70245" w="20552">
                  <a:moveTo>
                    <a:pt x="10275" y="1"/>
                  </a:moveTo>
                  <a:cubicBezTo>
                    <a:pt x="10275" y="1"/>
                    <a:pt x="10276" y="1"/>
                    <a:pt x="10276" y="1"/>
                  </a:cubicBezTo>
                  <a:lnTo>
                    <a:pt x="10276" y="1"/>
                  </a:lnTo>
                  <a:cubicBezTo>
                    <a:pt x="10277" y="1"/>
                    <a:pt x="10277" y="1"/>
                    <a:pt x="10277" y="1"/>
                  </a:cubicBezTo>
                  <a:close/>
                  <a:moveTo>
                    <a:pt x="10276" y="1"/>
                  </a:moveTo>
                  <a:cubicBezTo>
                    <a:pt x="4600" y="2"/>
                    <a:pt x="0" y="4604"/>
                    <a:pt x="0" y="10278"/>
                  </a:cubicBezTo>
                  <a:lnTo>
                    <a:pt x="0" y="70244"/>
                  </a:lnTo>
                  <a:lnTo>
                    <a:pt x="20552" y="70244"/>
                  </a:lnTo>
                  <a:lnTo>
                    <a:pt x="20552" y="10278"/>
                  </a:lnTo>
                  <a:cubicBezTo>
                    <a:pt x="20552" y="4604"/>
                    <a:pt x="15953" y="2"/>
                    <a:pt x="10276" y="1"/>
                  </a:cubicBezTo>
                  <a:close/>
                </a:path>
              </a:pathLst>
            </a:custGeom>
            <a:solidFill>
              <a:srgbClr val="FFFFFF">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9"/>
            <p:cNvSpPr/>
            <p:nvPr/>
          </p:nvSpPr>
          <p:spPr>
            <a:xfrm>
              <a:off x="5293326" y="3220067"/>
              <a:ext cx="393025" cy="1920143"/>
            </a:xfrm>
            <a:custGeom>
              <a:rect b="b" l="l" r="r" t="t"/>
              <a:pathLst>
                <a:path extrusionOk="0" h="66805" w="13674">
                  <a:moveTo>
                    <a:pt x="6836" y="1"/>
                  </a:moveTo>
                  <a:cubicBezTo>
                    <a:pt x="3067" y="1"/>
                    <a:pt x="1" y="3069"/>
                    <a:pt x="1" y="6838"/>
                  </a:cubicBezTo>
                  <a:lnTo>
                    <a:pt x="1" y="66804"/>
                  </a:lnTo>
                  <a:lnTo>
                    <a:pt x="13673" y="66804"/>
                  </a:lnTo>
                  <a:lnTo>
                    <a:pt x="13673" y="6838"/>
                  </a:lnTo>
                  <a:cubicBezTo>
                    <a:pt x="13673" y="3069"/>
                    <a:pt x="10605" y="1"/>
                    <a:pt x="6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9"/>
            <p:cNvSpPr/>
            <p:nvPr/>
          </p:nvSpPr>
          <p:spPr>
            <a:xfrm>
              <a:off x="5333049" y="4103611"/>
              <a:ext cx="313523" cy="65418"/>
            </a:xfrm>
            <a:custGeom>
              <a:rect b="b" l="l" r="r" t="t"/>
              <a:pathLst>
                <a:path extrusionOk="0" h="2276" w="10908">
                  <a:moveTo>
                    <a:pt x="1" y="1"/>
                  </a:moveTo>
                  <a:lnTo>
                    <a:pt x="1" y="2275"/>
                  </a:lnTo>
                  <a:lnTo>
                    <a:pt x="10907" y="2275"/>
                  </a:lnTo>
                  <a:lnTo>
                    <a:pt x="109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9"/>
            <p:cNvSpPr/>
            <p:nvPr/>
          </p:nvSpPr>
          <p:spPr>
            <a:xfrm>
              <a:off x="5732253" y="2804766"/>
              <a:ext cx="52886" cy="98472"/>
            </a:xfrm>
            <a:custGeom>
              <a:rect b="b" l="l" r="r" t="t"/>
              <a:pathLst>
                <a:path extrusionOk="0" h="3426" w="1840">
                  <a:moveTo>
                    <a:pt x="920" y="0"/>
                  </a:moveTo>
                  <a:cubicBezTo>
                    <a:pt x="411" y="0"/>
                    <a:pt x="0" y="411"/>
                    <a:pt x="0" y="920"/>
                  </a:cubicBezTo>
                  <a:lnTo>
                    <a:pt x="0" y="3425"/>
                  </a:lnTo>
                  <a:lnTo>
                    <a:pt x="1840" y="3425"/>
                  </a:lnTo>
                  <a:lnTo>
                    <a:pt x="1840" y="920"/>
                  </a:lnTo>
                  <a:cubicBezTo>
                    <a:pt x="1840"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9"/>
            <p:cNvSpPr/>
            <p:nvPr/>
          </p:nvSpPr>
          <p:spPr>
            <a:xfrm>
              <a:off x="5642720" y="2804766"/>
              <a:ext cx="52886" cy="98472"/>
            </a:xfrm>
            <a:custGeom>
              <a:rect b="b" l="l" r="r" t="t"/>
              <a:pathLst>
                <a:path extrusionOk="0" h="3426" w="1840">
                  <a:moveTo>
                    <a:pt x="920" y="0"/>
                  </a:moveTo>
                  <a:cubicBezTo>
                    <a:pt x="411" y="0"/>
                    <a:pt x="0" y="411"/>
                    <a:pt x="0" y="920"/>
                  </a:cubicBezTo>
                  <a:lnTo>
                    <a:pt x="0" y="3425"/>
                  </a:lnTo>
                  <a:lnTo>
                    <a:pt x="1839" y="3425"/>
                  </a:lnTo>
                  <a:lnTo>
                    <a:pt x="1839" y="920"/>
                  </a:lnTo>
                  <a:cubicBezTo>
                    <a:pt x="1839"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9"/>
            <p:cNvSpPr/>
            <p:nvPr/>
          </p:nvSpPr>
          <p:spPr>
            <a:xfrm>
              <a:off x="5553101" y="2804766"/>
              <a:ext cx="52972" cy="98472"/>
            </a:xfrm>
            <a:custGeom>
              <a:rect b="b" l="l" r="r" t="t"/>
              <a:pathLst>
                <a:path extrusionOk="0" h="3426" w="1843">
                  <a:moveTo>
                    <a:pt x="923" y="0"/>
                  </a:moveTo>
                  <a:cubicBezTo>
                    <a:pt x="414" y="0"/>
                    <a:pt x="1" y="411"/>
                    <a:pt x="1" y="920"/>
                  </a:cubicBezTo>
                  <a:lnTo>
                    <a:pt x="1" y="3425"/>
                  </a:lnTo>
                  <a:lnTo>
                    <a:pt x="1842" y="3425"/>
                  </a:lnTo>
                  <a:lnTo>
                    <a:pt x="1842" y="920"/>
                  </a:lnTo>
                  <a:cubicBezTo>
                    <a:pt x="1842" y="411"/>
                    <a:pt x="1429" y="0"/>
                    <a:pt x="9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9"/>
            <p:cNvSpPr/>
            <p:nvPr/>
          </p:nvSpPr>
          <p:spPr>
            <a:xfrm>
              <a:off x="5463568" y="2804766"/>
              <a:ext cx="52972" cy="98472"/>
            </a:xfrm>
            <a:custGeom>
              <a:rect b="b" l="l" r="r" t="t"/>
              <a:pathLst>
                <a:path extrusionOk="0" h="3426" w="1843">
                  <a:moveTo>
                    <a:pt x="920" y="0"/>
                  </a:moveTo>
                  <a:cubicBezTo>
                    <a:pt x="414" y="0"/>
                    <a:pt x="1" y="411"/>
                    <a:pt x="1" y="920"/>
                  </a:cubicBezTo>
                  <a:lnTo>
                    <a:pt x="1" y="3425"/>
                  </a:lnTo>
                  <a:lnTo>
                    <a:pt x="1842" y="3425"/>
                  </a:lnTo>
                  <a:lnTo>
                    <a:pt x="1842" y="920"/>
                  </a:lnTo>
                  <a:cubicBezTo>
                    <a:pt x="1842"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9"/>
            <p:cNvSpPr/>
            <p:nvPr/>
          </p:nvSpPr>
          <p:spPr>
            <a:xfrm>
              <a:off x="5374035" y="2804766"/>
              <a:ext cx="52886" cy="98472"/>
            </a:xfrm>
            <a:custGeom>
              <a:rect b="b" l="l" r="r" t="t"/>
              <a:pathLst>
                <a:path extrusionOk="0" h="3426" w="1840">
                  <a:moveTo>
                    <a:pt x="920" y="0"/>
                  </a:moveTo>
                  <a:cubicBezTo>
                    <a:pt x="414" y="0"/>
                    <a:pt x="1" y="411"/>
                    <a:pt x="1" y="920"/>
                  </a:cubicBezTo>
                  <a:lnTo>
                    <a:pt x="1" y="3425"/>
                  </a:lnTo>
                  <a:lnTo>
                    <a:pt x="1840" y="3425"/>
                  </a:lnTo>
                  <a:lnTo>
                    <a:pt x="1840" y="920"/>
                  </a:lnTo>
                  <a:cubicBezTo>
                    <a:pt x="1840" y="411"/>
                    <a:pt x="1429"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9"/>
            <p:cNvSpPr/>
            <p:nvPr/>
          </p:nvSpPr>
          <p:spPr>
            <a:xfrm>
              <a:off x="5284445" y="2804766"/>
              <a:ext cx="52944" cy="98472"/>
            </a:xfrm>
            <a:custGeom>
              <a:rect b="b" l="l" r="r" t="t"/>
              <a:pathLst>
                <a:path extrusionOk="0" h="3426" w="1842">
                  <a:moveTo>
                    <a:pt x="922" y="0"/>
                  </a:moveTo>
                  <a:cubicBezTo>
                    <a:pt x="413" y="0"/>
                    <a:pt x="0" y="411"/>
                    <a:pt x="0" y="920"/>
                  </a:cubicBezTo>
                  <a:lnTo>
                    <a:pt x="0" y="3425"/>
                  </a:lnTo>
                  <a:lnTo>
                    <a:pt x="1842" y="3425"/>
                  </a:lnTo>
                  <a:lnTo>
                    <a:pt x="1842" y="920"/>
                  </a:lnTo>
                  <a:cubicBezTo>
                    <a:pt x="1842" y="411"/>
                    <a:pt x="1431" y="0"/>
                    <a:pt x="9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9"/>
            <p:cNvSpPr/>
            <p:nvPr/>
          </p:nvSpPr>
          <p:spPr>
            <a:xfrm>
              <a:off x="5194912" y="2804766"/>
              <a:ext cx="52944" cy="98472"/>
            </a:xfrm>
            <a:custGeom>
              <a:rect b="b" l="l" r="r" t="t"/>
              <a:pathLst>
                <a:path extrusionOk="0" h="3426" w="1842">
                  <a:moveTo>
                    <a:pt x="920" y="0"/>
                  </a:moveTo>
                  <a:cubicBezTo>
                    <a:pt x="413" y="0"/>
                    <a:pt x="0" y="411"/>
                    <a:pt x="0" y="920"/>
                  </a:cubicBezTo>
                  <a:lnTo>
                    <a:pt x="0" y="3425"/>
                  </a:lnTo>
                  <a:lnTo>
                    <a:pt x="1842" y="3425"/>
                  </a:lnTo>
                  <a:lnTo>
                    <a:pt x="1842" y="920"/>
                  </a:lnTo>
                  <a:cubicBezTo>
                    <a:pt x="1842" y="411"/>
                    <a:pt x="1428"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9"/>
            <p:cNvSpPr/>
            <p:nvPr/>
          </p:nvSpPr>
          <p:spPr>
            <a:xfrm>
              <a:off x="5194481" y="3030481"/>
              <a:ext cx="590658" cy="32795"/>
            </a:xfrm>
            <a:custGeom>
              <a:rect b="b" l="l" r="r" t="t"/>
              <a:pathLst>
                <a:path extrusionOk="0" h="1141" w="20550">
                  <a:moveTo>
                    <a:pt x="0" y="0"/>
                  </a:moveTo>
                  <a:lnTo>
                    <a:pt x="0" y="1141"/>
                  </a:lnTo>
                  <a:lnTo>
                    <a:pt x="20550" y="1141"/>
                  </a:lnTo>
                  <a:lnTo>
                    <a:pt x="205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9"/>
            <p:cNvSpPr/>
            <p:nvPr/>
          </p:nvSpPr>
          <p:spPr>
            <a:xfrm>
              <a:off x="5731391" y="2990529"/>
              <a:ext cx="53748" cy="47109"/>
            </a:xfrm>
            <a:custGeom>
              <a:rect b="b" l="l" r="r" t="t"/>
              <a:pathLst>
                <a:path extrusionOk="0" h="1639" w="1870">
                  <a:moveTo>
                    <a:pt x="1" y="1"/>
                  </a:moveTo>
                  <a:lnTo>
                    <a:pt x="1" y="1638"/>
                  </a:lnTo>
                  <a:lnTo>
                    <a:pt x="1870" y="1638"/>
                  </a:lnTo>
                  <a:lnTo>
                    <a:pt x="18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9"/>
            <p:cNvSpPr/>
            <p:nvPr/>
          </p:nvSpPr>
          <p:spPr>
            <a:xfrm>
              <a:off x="5644560" y="2990529"/>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9"/>
            <p:cNvSpPr/>
            <p:nvPr/>
          </p:nvSpPr>
          <p:spPr>
            <a:xfrm>
              <a:off x="5557700" y="2990529"/>
              <a:ext cx="53748" cy="47109"/>
            </a:xfrm>
            <a:custGeom>
              <a:rect b="b" l="l" r="r" t="t"/>
              <a:pathLst>
                <a:path extrusionOk="0" h="1639" w="1870">
                  <a:moveTo>
                    <a:pt x="1" y="1"/>
                  </a:moveTo>
                  <a:lnTo>
                    <a:pt x="1"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9"/>
            <p:cNvSpPr/>
            <p:nvPr/>
          </p:nvSpPr>
          <p:spPr>
            <a:xfrm>
              <a:off x="5470840" y="2990529"/>
              <a:ext cx="53748" cy="47109"/>
            </a:xfrm>
            <a:custGeom>
              <a:rect b="b" l="l" r="r" t="t"/>
              <a:pathLst>
                <a:path extrusionOk="0" h="1639" w="1870">
                  <a:moveTo>
                    <a:pt x="1" y="1"/>
                  </a:moveTo>
                  <a:lnTo>
                    <a:pt x="1" y="1638"/>
                  </a:lnTo>
                  <a:lnTo>
                    <a:pt x="1870" y="1638"/>
                  </a:lnTo>
                  <a:lnTo>
                    <a:pt x="18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9"/>
            <p:cNvSpPr/>
            <p:nvPr/>
          </p:nvSpPr>
          <p:spPr>
            <a:xfrm>
              <a:off x="5383923" y="2990529"/>
              <a:ext cx="53806" cy="47109"/>
            </a:xfrm>
            <a:custGeom>
              <a:rect b="b" l="l" r="r" t="t"/>
              <a:pathLst>
                <a:path extrusionOk="0" h="1639" w="1872">
                  <a:moveTo>
                    <a:pt x="1" y="1"/>
                  </a:moveTo>
                  <a:lnTo>
                    <a:pt x="1" y="1638"/>
                  </a:lnTo>
                  <a:lnTo>
                    <a:pt x="1872" y="1638"/>
                  </a:lnTo>
                  <a:lnTo>
                    <a:pt x="18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9"/>
            <p:cNvSpPr/>
            <p:nvPr/>
          </p:nvSpPr>
          <p:spPr>
            <a:xfrm>
              <a:off x="5289245" y="2990529"/>
              <a:ext cx="53720" cy="47109"/>
            </a:xfrm>
            <a:custGeom>
              <a:rect b="b" l="l" r="r" t="t"/>
              <a:pathLst>
                <a:path extrusionOk="0" h="1639" w="1869">
                  <a:moveTo>
                    <a:pt x="0" y="1"/>
                  </a:moveTo>
                  <a:lnTo>
                    <a:pt x="0" y="1638"/>
                  </a:lnTo>
                  <a:lnTo>
                    <a:pt x="1869" y="1638"/>
                  </a:lnTo>
                  <a:lnTo>
                    <a:pt x="18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9"/>
            <p:cNvSpPr/>
            <p:nvPr/>
          </p:nvSpPr>
          <p:spPr>
            <a:xfrm>
              <a:off x="5194481" y="2990529"/>
              <a:ext cx="53806" cy="47109"/>
            </a:xfrm>
            <a:custGeom>
              <a:rect b="b" l="l" r="r" t="t"/>
              <a:pathLst>
                <a:path extrusionOk="0" h="1639" w="1872">
                  <a:moveTo>
                    <a:pt x="0" y="1"/>
                  </a:moveTo>
                  <a:lnTo>
                    <a:pt x="0" y="1638"/>
                  </a:lnTo>
                  <a:lnTo>
                    <a:pt x="1871" y="1638"/>
                  </a:lnTo>
                  <a:lnTo>
                    <a:pt x="18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9"/>
            <p:cNvSpPr/>
            <p:nvPr/>
          </p:nvSpPr>
          <p:spPr>
            <a:xfrm>
              <a:off x="5153207" y="2609087"/>
              <a:ext cx="178807" cy="92522"/>
            </a:xfrm>
            <a:custGeom>
              <a:rect b="b" l="l" r="r" t="t"/>
              <a:pathLst>
                <a:path extrusionOk="0" h="3219" w="6221">
                  <a:moveTo>
                    <a:pt x="0" y="0"/>
                  </a:moveTo>
                  <a:lnTo>
                    <a:pt x="0" y="3219"/>
                  </a:lnTo>
                  <a:lnTo>
                    <a:pt x="6221" y="3219"/>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9"/>
            <p:cNvSpPr/>
            <p:nvPr/>
          </p:nvSpPr>
          <p:spPr>
            <a:xfrm>
              <a:off x="5171803" y="2701667"/>
              <a:ext cx="141701" cy="42913"/>
            </a:xfrm>
            <a:custGeom>
              <a:rect b="b" l="l" r="r" t="t"/>
              <a:pathLst>
                <a:path extrusionOk="0" h="1493" w="4930">
                  <a:moveTo>
                    <a:pt x="0" y="0"/>
                  </a:moveTo>
                  <a:lnTo>
                    <a:pt x="0" y="1492"/>
                  </a:lnTo>
                  <a:lnTo>
                    <a:pt x="4930" y="1492"/>
                  </a:lnTo>
                  <a:lnTo>
                    <a:pt x="49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9"/>
            <p:cNvSpPr/>
            <p:nvPr/>
          </p:nvSpPr>
          <p:spPr>
            <a:xfrm>
              <a:off x="5167204" y="2578908"/>
              <a:ext cx="150812" cy="30208"/>
            </a:xfrm>
            <a:custGeom>
              <a:rect b="b" l="l" r="r" t="t"/>
              <a:pathLst>
                <a:path extrusionOk="0" h="1051" w="5247">
                  <a:moveTo>
                    <a:pt x="37" y="0"/>
                  </a:moveTo>
                  <a:cubicBezTo>
                    <a:pt x="17" y="0"/>
                    <a:pt x="0" y="15"/>
                    <a:pt x="0" y="35"/>
                  </a:cubicBezTo>
                  <a:lnTo>
                    <a:pt x="0" y="1050"/>
                  </a:lnTo>
                  <a:lnTo>
                    <a:pt x="5247" y="1050"/>
                  </a:lnTo>
                  <a:lnTo>
                    <a:pt x="5247" y="35"/>
                  </a:lnTo>
                  <a:cubicBezTo>
                    <a:pt x="5247" y="15"/>
                    <a:pt x="5232"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9"/>
            <p:cNvSpPr/>
            <p:nvPr/>
          </p:nvSpPr>
          <p:spPr>
            <a:xfrm>
              <a:off x="5608862" y="2609087"/>
              <a:ext cx="178836" cy="92522"/>
            </a:xfrm>
            <a:custGeom>
              <a:rect b="b" l="l" r="r" t="t"/>
              <a:pathLst>
                <a:path extrusionOk="0" h="3219" w="6222">
                  <a:moveTo>
                    <a:pt x="1" y="0"/>
                  </a:moveTo>
                  <a:lnTo>
                    <a:pt x="1" y="3219"/>
                  </a:lnTo>
                  <a:lnTo>
                    <a:pt x="6221" y="3219"/>
                  </a:lnTo>
                  <a:lnTo>
                    <a:pt x="6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9"/>
            <p:cNvSpPr/>
            <p:nvPr/>
          </p:nvSpPr>
          <p:spPr>
            <a:xfrm>
              <a:off x="5627458" y="2701667"/>
              <a:ext cx="141701" cy="42913"/>
            </a:xfrm>
            <a:custGeom>
              <a:rect b="b" l="l" r="r" t="t"/>
              <a:pathLst>
                <a:path extrusionOk="0" h="1493" w="4930">
                  <a:moveTo>
                    <a:pt x="0" y="0"/>
                  </a:moveTo>
                  <a:lnTo>
                    <a:pt x="0" y="1492"/>
                  </a:lnTo>
                  <a:lnTo>
                    <a:pt x="4930" y="1492"/>
                  </a:lnTo>
                  <a:lnTo>
                    <a:pt x="49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9"/>
            <p:cNvSpPr/>
            <p:nvPr/>
          </p:nvSpPr>
          <p:spPr>
            <a:xfrm>
              <a:off x="5622859" y="2578908"/>
              <a:ext cx="150841" cy="30208"/>
            </a:xfrm>
            <a:custGeom>
              <a:rect b="b" l="l" r="r" t="t"/>
              <a:pathLst>
                <a:path extrusionOk="0" h="1051" w="5248">
                  <a:moveTo>
                    <a:pt x="37" y="0"/>
                  </a:moveTo>
                  <a:cubicBezTo>
                    <a:pt x="18" y="0"/>
                    <a:pt x="1" y="15"/>
                    <a:pt x="1" y="35"/>
                  </a:cubicBezTo>
                  <a:lnTo>
                    <a:pt x="1" y="1050"/>
                  </a:lnTo>
                  <a:lnTo>
                    <a:pt x="5247" y="1050"/>
                  </a:lnTo>
                  <a:lnTo>
                    <a:pt x="5247" y="35"/>
                  </a:lnTo>
                  <a:cubicBezTo>
                    <a:pt x="5247" y="15"/>
                    <a:pt x="5232" y="0"/>
                    <a:pt x="5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9"/>
            <p:cNvSpPr/>
            <p:nvPr/>
          </p:nvSpPr>
          <p:spPr>
            <a:xfrm>
              <a:off x="5153207" y="2920369"/>
              <a:ext cx="664785" cy="40441"/>
            </a:xfrm>
            <a:custGeom>
              <a:rect b="b" l="l" r="r" t="t"/>
              <a:pathLst>
                <a:path extrusionOk="0" h="1407" w="23129">
                  <a:moveTo>
                    <a:pt x="0" y="1"/>
                  </a:moveTo>
                  <a:lnTo>
                    <a:pt x="0" y="1407"/>
                  </a:lnTo>
                  <a:lnTo>
                    <a:pt x="23129" y="1407"/>
                  </a:lnTo>
                  <a:lnTo>
                    <a:pt x="231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9"/>
            <p:cNvSpPr/>
            <p:nvPr/>
          </p:nvSpPr>
          <p:spPr>
            <a:xfrm>
              <a:off x="5153207" y="2920369"/>
              <a:ext cx="664785" cy="13883"/>
            </a:xfrm>
            <a:custGeom>
              <a:rect b="b" l="l" r="r" t="t"/>
              <a:pathLst>
                <a:path extrusionOk="0" h="483" w="23129">
                  <a:moveTo>
                    <a:pt x="0" y="1"/>
                  </a:moveTo>
                  <a:lnTo>
                    <a:pt x="0" y="482"/>
                  </a:lnTo>
                  <a:lnTo>
                    <a:pt x="23129" y="482"/>
                  </a:lnTo>
                  <a:lnTo>
                    <a:pt x="231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9"/>
            <p:cNvSpPr/>
            <p:nvPr/>
          </p:nvSpPr>
          <p:spPr>
            <a:xfrm>
              <a:off x="5343022" y="3275626"/>
              <a:ext cx="293720" cy="730577"/>
            </a:xfrm>
            <a:custGeom>
              <a:rect b="b" l="l" r="r" t="t"/>
              <a:pathLst>
                <a:path extrusionOk="0" h="25418" w="10219">
                  <a:moveTo>
                    <a:pt x="5109" y="0"/>
                  </a:moveTo>
                  <a:cubicBezTo>
                    <a:pt x="2287" y="0"/>
                    <a:pt x="0" y="2287"/>
                    <a:pt x="0" y="5109"/>
                  </a:cubicBezTo>
                  <a:lnTo>
                    <a:pt x="0" y="25417"/>
                  </a:lnTo>
                  <a:lnTo>
                    <a:pt x="10218" y="25417"/>
                  </a:lnTo>
                  <a:lnTo>
                    <a:pt x="10218" y="5109"/>
                  </a:lnTo>
                  <a:cubicBezTo>
                    <a:pt x="10218" y="2287"/>
                    <a:pt x="7929" y="0"/>
                    <a:pt x="51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9"/>
            <p:cNvSpPr/>
            <p:nvPr/>
          </p:nvSpPr>
          <p:spPr>
            <a:xfrm>
              <a:off x="5333049" y="3265710"/>
              <a:ext cx="313523" cy="750380"/>
            </a:xfrm>
            <a:custGeom>
              <a:rect b="b" l="l" r="r" t="t"/>
              <a:pathLst>
                <a:path extrusionOk="0" h="26107" w="10908">
                  <a:moveTo>
                    <a:pt x="5454" y="687"/>
                  </a:moveTo>
                  <a:cubicBezTo>
                    <a:pt x="8082" y="687"/>
                    <a:pt x="10221" y="2826"/>
                    <a:pt x="10221" y="5454"/>
                  </a:cubicBezTo>
                  <a:lnTo>
                    <a:pt x="10221" y="25418"/>
                  </a:lnTo>
                  <a:lnTo>
                    <a:pt x="689" y="25418"/>
                  </a:lnTo>
                  <a:lnTo>
                    <a:pt x="689" y="5454"/>
                  </a:lnTo>
                  <a:cubicBezTo>
                    <a:pt x="689" y="2826"/>
                    <a:pt x="2828" y="687"/>
                    <a:pt x="5454" y="687"/>
                  </a:cubicBezTo>
                  <a:close/>
                  <a:moveTo>
                    <a:pt x="5454" y="1"/>
                  </a:moveTo>
                  <a:cubicBezTo>
                    <a:pt x="2447" y="1"/>
                    <a:pt x="1" y="2447"/>
                    <a:pt x="1" y="5454"/>
                  </a:cubicBezTo>
                  <a:lnTo>
                    <a:pt x="1" y="26107"/>
                  </a:lnTo>
                  <a:lnTo>
                    <a:pt x="10907" y="26107"/>
                  </a:lnTo>
                  <a:lnTo>
                    <a:pt x="10907" y="5454"/>
                  </a:lnTo>
                  <a:cubicBezTo>
                    <a:pt x="10907" y="2447"/>
                    <a:pt x="8461" y="1"/>
                    <a:pt x="54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9"/>
            <p:cNvSpPr/>
            <p:nvPr/>
          </p:nvSpPr>
          <p:spPr>
            <a:xfrm>
              <a:off x="5479894" y="3280196"/>
              <a:ext cx="19832" cy="720632"/>
            </a:xfrm>
            <a:custGeom>
              <a:rect b="b" l="l" r="r" t="t"/>
              <a:pathLst>
                <a:path extrusionOk="0" h="25072" w="690">
                  <a:moveTo>
                    <a:pt x="1" y="1"/>
                  </a:moveTo>
                  <a:lnTo>
                    <a:pt x="1" y="25072"/>
                  </a:lnTo>
                  <a:lnTo>
                    <a:pt x="689" y="25072"/>
                  </a:lnTo>
                  <a:lnTo>
                    <a:pt x="6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9"/>
            <p:cNvSpPr/>
            <p:nvPr/>
          </p:nvSpPr>
          <p:spPr>
            <a:xfrm>
              <a:off x="5350582" y="3528876"/>
              <a:ext cx="277250" cy="19832"/>
            </a:xfrm>
            <a:custGeom>
              <a:rect b="b" l="l" r="r" t="t"/>
              <a:pathLst>
                <a:path extrusionOk="0" h="690" w="9646">
                  <a:moveTo>
                    <a:pt x="0" y="1"/>
                  </a:moveTo>
                  <a:lnTo>
                    <a:pt x="0" y="689"/>
                  </a:lnTo>
                  <a:lnTo>
                    <a:pt x="9646" y="689"/>
                  </a:lnTo>
                  <a:lnTo>
                    <a:pt x="96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9"/>
            <p:cNvSpPr/>
            <p:nvPr/>
          </p:nvSpPr>
          <p:spPr>
            <a:xfrm>
              <a:off x="5350582" y="3755022"/>
              <a:ext cx="277250" cy="19746"/>
            </a:xfrm>
            <a:custGeom>
              <a:rect b="b" l="l" r="r" t="t"/>
              <a:pathLst>
                <a:path extrusionOk="0" h="687" w="9646">
                  <a:moveTo>
                    <a:pt x="0" y="0"/>
                  </a:moveTo>
                  <a:lnTo>
                    <a:pt x="0" y="686"/>
                  </a:lnTo>
                  <a:lnTo>
                    <a:pt x="9646" y="686"/>
                  </a:lnTo>
                  <a:lnTo>
                    <a:pt x="96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9"/>
            <p:cNvSpPr/>
            <p:nvPr/>
          </p:nvSpPr>
          <p:spPr>
            <a:xfrm>
              <a:off x="5343022" y="4248502"/>
              <a:ext cx="293720" cy="468675"/>
            </a:xfrm>
            <a:custGeom>
              <a:rect b="b" l="l" r="r" t="t"/>
              <a:pathLst>
                <a:path extrusionOk="0" h="16306" w="10219">
                  <a:moveTo>
                    <a:pt x="5109" y="0"/>
                  </a:moveTo>
                  <a:cubicBezTo>
                    <a:pt x="2287" y="0"/>
                    <a:pt x="0" y="2289"/>
                    <a:pt x="0" y="5109"/>
                  </a:cubicBezTo>
                  <a:lnTo>
                    <a:pt x="0" y="16306"/>
                  </a:lnTo>
                  <a:lnTo>
                    <a:pt x="10218" y="16306"/>
                  </a:lnTo>
                  <a:lnTo>
                    <a:pt x="10218" y="5109"/>
                  </a:lnTo>
                  <a:cubicBezTo>
                    <a:pt x="10218" y="2289"/>
                    <a:pt x="7929" y="0"/>
                    <a:pt x="51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9"/>
            <p:cNvSpPr/>
            <p:nvPr/>
          </p:nvSpPr>
          <p:spPr>
            <a:xfrm>
              <a:off x="5333049" y="4238586"/>
              <a:ext cx="313523" cy="488479"/>
            </a:xfrm>
            <a:custGeom>
              <a:rect b="b" l="l" r="r" t="t"/>
              <a:pathLst>
                <a:path extrusionOk="0" h="16995" w="10908">
                  <a:moveTo>
                    <a:pt x="5454" y="689"/>
                  </a:moveTo>
                  <a:cubicBezTo>
                    <a:pt x="8082" y="689"/>
                    <a:pt x="10221" y="2828"/>
                    <a:pt x="10221" y="5454"/>
                  </a:cubicBezTo>
                  <a:lnTo>
                    <a:pt x="10221" y="16309"/>
                  </a:lnTo>
                  <a:lnTo>
                    <a:pt x="689" y="16309"/>
                  </a:lnTo>
                  <a:lnTo>
                    <a:pt x="689" y="5454"/>
                  </a:lnTo>
                  <a:cubicBezTo>
                    <a:pt x="689" y="2828"/>
                    <a:pt x="2828" y="689"/>
                    <a:pt x="5454" y="689"/>
                  </a:cubicBezTo>
                  <a:close/>
                  <a:moveTo>
                    <a:pt x="5454" y="1"/>
                  </a:moveTo>
                  <a:cubicBezTo>
                    <a:pt x="2447" y="1"/>
                    <a:pt x="1" y="2447"/>
                    <a:pt x="1" y="5454"/>
                  </a:cubicBezTo>
                  <a:lnTo>
                    <a:pt x="1" y="16995"/>
                  </a:lnTo>
                  <a:lnTo>
                    <a:pt x="10907" y="16995"/>
                  </a:lnTo>
                  <a:lnTo>
                    <a:pt x="10907" y="5454"/>
                  </a:lnTo>
                  <a:cubicBezTo>
                    <a:pt x="10907" y="2447"/>
                    <a:pt x="8461" y="1"/>
                    <a:pt x="5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9"/>
            <p:cNvSpPr/>
            <p:nvPr/>
          </p:nvSpPr>
          <p:spPr>
            <a:xfrm>
              <a:off x="5530854" y="4803520"/>
              <a:ext cx="82060" cy="167368"/>
            </a:xfrm>
            <a:custGeom>
              <a:rect b="b" l="l" r="r" t="t"/>
              <a:pathLst>
                <a:path extrusionOk="0" h="5823" w="2855">
                  <a:moveTo>
                    <a:pt x="1426" y="0"/>
                  </a:moveTo>
                  <a:cubicBezTo>
                    <a:pt x="640" y="0"/>
                    <a:pt x="0" y="639"/>
                    <a:pt x="0" y="1429"/>
                  </a:cubicBezTo>
                  <a:lnTo>
                    <a:pt x="0" y="5822"/>
                  </a:lnTo>
                  <a:lnTo>
                    <a:pt x="2855" y="5822"/>
                  </a:lnTo>
                  <a:lnTo>
                    <a:pt x="2855" y="1429"/>
                  </a:lnTo>
                  <a:cubicBezTo>
                    <a:pt x="2855" y="639"/>
                    <a:pt x="2216" y="0"/>
                    <a:pt x="14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9"/>
            <p:cNvSpPr/>
            <p:nvPr/>
          </p:nvSpPr>
          <p:spPr>
            <a:xfrm>
              <a:off x="5528095" y="4800761"/>
              <a:ext cx="87578" cy="172886"/>
            </a:xfrm>
            <a:custGeom>
              <a:rect b="b" l="l" r="r" t="t"/>
              <a:pathLst>
                <a:path extrusionOk="0" h="6015" w="3047">
                  <a:moveTo>
                    <a:pt x="1522" y="192"/>
                  </a:moveTo>
                  <a:cubicBezTo>
                    <a:pt x="2258" y="192"/>
                    <a:pt x="2855" y="789"/>
                    <a:pt x="2855" y="1525"/>
                  </a:cubicBezTo>
                  <a:lnTo>
                    <a:pt x="2855" y="5822"/>
                  </a:lnTo>
                  <a:lnTo>
                    <a:pt x="192" y="5822"/>
                  </a:lnTo>
                  <a:lnTo>
                    <a:pt x="192" y="1525"/>
                  </a:lnTo>
                  <a:cubicBezTo>
                    <a:pt x="192" y="789"/>
                    <a:pt x="790" y="192"/>
                    <a:pt x="1522" y="192"/>
                  </a:cubicBezTo>
                  <a:close/>
                  <a:moveTo>
                    <a:pt x="1522" y="0"/>
                  </a:moveTo>
                  <a:cubicBezTo>
                    <a:pt x="684" y="0"/>
                    <a:pt x="0" y="684"/>
                    <a:pt x="0" y="1525"/>
                  </a:cubicBezTo>
                  <a:lnTo>
                    <a:pt x="0" y="6014"/>
                  </a:lnTo>
                  <a:lnTo>
                    <a:pt x="3047" y="6014"/>
                  </a:lnTo>
                  <a:lnTo>
                    <a:pt x="3047" y="1525"/>
                  </a:lnTo>
                  <a:cubicBezTo>
                    <a:pt x="3047" y="684"/>
                    <a:pt x="2363" y="0"/>
                    <a:pt x="15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9"/>
            <p:cNvSpPr/>
            <p:nvPr/>
          </p:nvSpPr>
          <p:spPr>
            <a:xfrm>
              <a:off x="5366764" y="4803520"/>
              <a:ext cx="82060" cy="167368"/>
            </a:xfrm>
            <a:custGeom>
              <a:rect b="b" l="l" r="r" t="t"/>
              <a:pathLst>
                <a:path extrusionOk="0" h="5823" w="2855">
                  <a:moveTo>
                    <a:pt x="1426" y="0"/>
                  </a:moveTo>
                  <a:cubicBezTo>
                    <a:pt x="640" y="0"/>
                    <a:pt x="0" y="639"/>
                    <a:pt x="0" y="1429"/>
                  </a:cubicBezTo>
                  <a:lnTo>
                    <a:pt x="0" y="5822"/>
                  </a:lnTo>
                  <a:lnTo>
                    <a:pt x="2855" y="5822"/>
                  </a:lnTo>
                  <a:lnTo>
                    <a:pt x="2855" y="1429"/>
                  </a:lnTo>
                  <a:cubicBezTo>
                    <a:pt x="2855" y="639"/>
                    <a:pt x="2216" y="0"/>
                    <a:pt x="14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9"/>
            <p:cNvSpPr/>
            <p:nvPr/>
          </p:nvSpPr>
          <p:spPr>
            <a:xfrm>
              <a:off x="5364004" y="4800761"/>
              <a:ext cx="87578" cy="172886"/>
            </a:xfrm>
            <a:custGeom>
              <a:rect b="b" l="l" r="r" t="t"/>
              <a:pathLst>
                <a:path extrusionOk="0" h="6015" w="3047">
                  <a:moveTo>
                    <a:pt x="1522" y="192"/>
                  </a:moveTo>
                  <a:cubicBezTo>
                    <a:pt x="2258" y="192"/>
                    <a:pt x="2855" y="789"/>
                    <a:pt x="2855" y="1525"/>
                  </a:cubicBezTo>
                  <a:lnTo>
                    <a:pt x="2855" y="5822"/>
                  </a:lnTo>
                  <a:lnTo>
                    <a:pt x="192" y="5822"/>
                  </a:lnTo>
                  <a:lnTo>
                    <a:pt x="192" y="1525"/>
                  </a:lnTo>
                  <a:cubicBezTo>
                    <a:pt x="192" y="789"/>
                    <a:pt x="790" y="192"/>
                    <a:pt x="1522" y="192"/>
                  </a:cubicBezTo>
                  <a:close/>
                  <a:moveTo>
                    <a:pt x="1522" y="0"/>
                  </a:moveTo>
                  <a:cubicBezTo>
                    <a:pt x="684" y="0"/>
                    <a:pt x="1" y="684"/>
                    <a:pt x="1" y="1525"/>
                  </a:cubicBezTo>
                  <a:lnTo>
                    <a:pt x="1" y="6014"/>
                  </a:lnTo>
                  <a:lnTo>
                    <a:pt x="3047" y="6014"/>
                  </a:lnTo>
                  <a:lnTo>
                    <a:pt x="3047" y="1525"/>
                  </a:lnTo>
                  <a:cubicBezTo>
                    <a:pt x="3047" y="684"/>
                    <a:pt x="2363" y="0"/>
                    <a:pt x="15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9"/>
            <p:cNvSpPr/>
            <p:nvPr/>
          </p:nvSpPr>
          <p:spPr>
            <a:xfrm>
              <a:off x="5863400" y="2744200"/>
              <a:ext cx="78754" cy="2395968"/>
            </a:xfrm>
            <a:custGeom>
              <a:rect b="b" l="l" r="r" t="t"/>
              <a:pathLst>
                <a:path extrusionOk="0" h="82124" w="2740">
                  <a:moveTo>
                    <a:pt x="1" y="0"/>
                  </a:moveTo>
                  <a:lnTo>
                    <a:pt x="1" y="82123"/>
                  </a:lnTo>
                  <a:lnTo>
                    <a:pt x="2740" y="82123"/>
                  </a:lnTo>
                  <a:lnTo>
                    <a:pt x="2740" y="0"/>
                  </a:lnTo>
                  <a:close/>
                </a:path>
              </a:pathLst>
            </a:custGeom>
            <a:solidFill>
              <a:srgbClr val="FFFFFF">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9"/>
            <p:cNvSpPr/>
            <p:nvPr/>
          </p:nvSpPr>
          <p:spPr>
            <a:xfrm>
              <a:off x="10008189" y="4871496"/>
              <a:ext cx="46735" cy="271674"/>
            </a:xfrm>
            <a:custGeom>
              <a:rect b="b" l="l" r="r" t="t"/>
              <a:pathLst>
                <a:path extrusionOk="0" h="9452" w="1626">
                  <a:moveTo>
                    <a:pt x="812" y="0"/>
                  </a:moveTo>
                  <a:cubicBezTo>
                    <a:pt x="401" y="0"/>
                    <a:pt x="69" y="332"/>
                    <a:pt x="69" y="743"/>
                  </a:cubicBezTo>
                  <a:cubicBezTo>
                    <a:pt x="69" y="885"/>
                    <a:pt x="119" y="1011"/>
                    <a:pt x="187" y="1121"/>
                  </a:cubicBezTo>
                  <a:lnTo>
                    <a:pt x="155" y="1121"/>
                  </a:lnTo>
                  <a:cubicBezTo>
                    <a:pt x="69" y="1121"/>
                    <a:pt x="1" y="1193"/>
                    <a:pt x="1" y="1279"/>
                  </a:cubicBezTo>
                  <a:cubicBezTo>
                    <a:pt x="1" y="1365"/>
                    <a:pt x="69" y="1436"/>
                    <a:pt x="155" y="1436"/>
                  </a:cubicBezTo>
                  <a:lnTo>
                    <a:pt x="318" y="1436"/>
                  </a:lnTo>
                  <a:lnTo>
                    <a:pt x="318" y="9451"/>
                  </a:lnTo>
                  <a:lnTo>
                    <a:pt x="1309" y="9451"/>
                  </a:lnTo>
                  <a:lnTo>
                    <a:pt x="1309" y="1436"/>
                  </a:lnTo>
                  <a:lnTo>
                    <a:pt x="1468" y="1436"/>
                  </a:lnTo>
                  <a:cubicBezTo>
                    <a:pt x="1554" y="1436"/>
                    <a:pt x="1626" y="1365"/>
                    <a:pt x="1626" y="1279"/>
                  </a:cubicBezTo>
                  <a:cubicBezTo>
                    <a:pt x="1626" y="1193"/>
                    <a:pt x="1554" y="1121"/>
                    <a:pt x="1468" y="1121"/>
                  </a:cubicBezTo>
                  <a:lnTo>
                    <a:pt x="1436" y="1121"/>
                  </a:lnTo>
                  <a:cubicBezTo>
                    <a:pt x="1505" y="1011"/>
                    <a:pt x="1557" y="885"/>
                    <a:pt x="1557" y="743"/>
                  </a:cubicBezTo>
                  <a:cubicBezTo>
                    <a:pt x="1557" y="332"/>
                    <a:pt x="1223"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9"/>
            <p:cNvSpPr/>
            <p:nvPr/>
          </p:nvSpPr>
          <p:spPr>
            <a:xfrm>
              <a:off x="10255748" y="4871496"/>
              <a:ext cx="46735" cy="271674"/>
            </a:xfrm>
            <a:custGeom>
              <a:rect b="b" l="l" r="r" t="t"/>
              <a:pathLst>
                <a:path extrusionOk="0" h="9452" w="1626">
                  <a:moveTo>
                    <a:pt x="814" y="0"/>
                  </a:moveTo>
                  <a:cubicBezTo>
                    <a:pt x="403" y="0"/>
                    <a:pt x="69" y="332"/>
                    <a:pt x="69" y="743"/>
                  </a:cubicBezTo>
                  <a:cubicBezTo>
                    <a:pt x="69" y="885"/>
                    <a:pt x="121" y="1011"/>
                    <a:pt x="190" y="1121"/>
                  </a:cubicBezTo>
                  <a:lnTo>
                    <a:pt x="158" y="1121"/>
                  </a:lnTo>
                  <a:cubicBezTo>
                    <a:pt x="71" y="1121"/>
                    <a:pt x="0" y="1193"/>
                    <a:pt x="0" y="1279"/>
                  </a:cubicBezTo>
                  <a:cubicBezTo>
                    <a:pt x="0" y="1365"/>
                    <a:pt x="71" y="1436"/>
                    <a:pt x="158" y="1436"/>
                  </a:cubicBezTo>
                  <a:lnTo>
                    <a:pt x="317" y="1436"/>
                  </a:lnTo>
                  <a:lnTo>
                    <a:pt x="317" y="9451"/>
                  </a:lnTo>
                  <a:lnTo>
                    <a:pt x="1308" y="9451"/>
                  </a:lnTo>
                  <a:lnTo>
                    <a:pt x="1308" y="1436"/>
                  </a:lnTo>
                  <a:lnTo>
                    <a:pt x="1470" y="1436"/>
                  </a:lnTo>
                  <a:cubicBezTo>
                    <a:pt x="1557" y="1436"/>
                    <a:pt x="1625" y="1365"/>
                    <a:pt x="1625" y="1279"/>
                  </a:cubicBezTo>
                  <a:cubicBezTo>
                    <a:pt x="1625" y="1193"/>
                    <a:pt x="1557" y="1121"/>
                    <a:pt x="1470" y="1121"/>
                  </a:cubicBezTo>
                  <a:lnTo>
                    <a:pt x="1439" y="1121"/>
                  </a:lnTo>
                  <a:cubicBezTo>
                    <a:pt x="1507" y="1011"/>
                    <a:pt x="1557" y="885"/>
                    <a:pt x="1557" y="743"/>
                  </a:cubicBezTo>
                  <a:cubicBezTo>
                    <a:pt x="1557" y="332"/>
                    <a:pt x="1225" y="0"/>
                    <a:pt x="8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9"/>
            <p:cNvSpPr/>
            <p:nvPr/>
          </p:nvSpPr>
          <p:spPr>
            <a:xfrm>
              <a:off x="10503278" y="4871496"/>
              <a:ext cx="46735" cy="271674"/>
            </a:xfrm>
            <a:custGeom>
              <a:rect b="b" l="l" r="r" t="t"/>
              <a:pathLst>
                <a:path extrusionOk="0" h="9452" w="1626">
                  <a:moveTo>
                    <a:pt x="815" y="0"/>
                  </a:moveTo>
                  <a:cubicBezTo>
                    <a:pt x="404" y="0"/>
                    <a:pt x="70" y="332"/>
                    <a:pt x="70" y="743"/>
                  </a:cubicBezTo>
                  <a:cubicBezTo>
                    <a:pt x="70" y="885"/>
                    <a:pt x="121" y="1011"/>
                    <a:pt x="190" y="1121"/>
                  </a:cubicBezTo>
                  <a:lnTo>
                    <a:pt x="158" y="1121"/>
                  </a:lnTo>
                  <a:cubicBezTo>
                    <a:pt x="72" y="1121"/>
                    <a:pt x="1" y="1193"/>
                    <a:pt x="1" y="1279"/>
                  </a:cubicBezTo>
                  <a:cubicBezTo>
                    <a:pt x="1" y="1365"/>
                    <a:pt x="72" y="1436"/>
                    <a:pt x="158" y="1436"/>
                  </a:cubicBezTo>
                  <a:lnTo>
                    <a:pt x="318" y="1436"/>
                  </a:lnTo>
                  <a:lnTo>
                    <a:pt x="318" y="9451"/>
                  </a:lnTo>
                  <a:lnTo>
                    <a:pt x="1309" y="9451"/>
                  </a:lnTo>
                  <a:lnTo>
                    <a:pt x="1309" y="1436"/>
                  </a:lnTo>
                  <a:lnTo>
                    <a:pt x="1471" y="1436"/>
                  </a:lnTo>
                  <a:cubicBezTo>
                    <a:pt x="1557" y="1436"/>
                    <a:pt x="1626" y="1365"/>
                    <a:pt x="1626" y="1279"/>
                  </a:cubicBezTo>
                  <a:cubicBezTo>
                    <a:pt x="1626" y="1193"/>
                    <a:pt x="1557" y="1121"/>
                    <a:pt x="1471" y="1121"/>
                  </a:cubicBezTo>
                  <a:lnTo>
                    <a:pt x="1439" y="1121"/>
                  </a:lnTo>
                  <a:cubicBezTo>
                    <a:pt x="1508" y="1011"/>
                    <a:pt x="1557" y="885"/>
                    <a:pt x="1557" y="743"/>
                  </a:cubicBezTo>
                  <a:cubicBezTo>
                    <a:pt x="1557" y="332"/>
                    <a:pt x="1225" y="0"/>
                    <a:pt x="8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9"/>
            <p:cNvSpPr/>
            <p:nvPr/>
          </p:nvSpPr>
          <p:spPr>
            <a:xfrm>
              <a:off x="10028625" y="4891271"/>
              <a:ext cx="253509" cy="135636"/>
            </a:xfrm>
            <a:custGeom>
              <a:rect b="b" l="l" r="r" t="t"/>
              <a:pathLst>
                <a:path extrusionOk="0" h="4719" w="8820">
                  <a:moveTo>
                    <a:pt x="204" y="1"/>
                  </a:moveTo>
                  <a:lnTo>
                    <a:pt x="0" y="89"/>
                  </a:lnTo>
                  <a:cubicBezTo>
                    <a:pt x="1340" y="3163"/>
                    <a:pt x="2793" y="4719"/>
                    <a:pt x="4325" y="4719"/>
                  </a:cubicBezTo>
                  <a:lnTo>
                    <a:pt x="4357" y="4719"/>
                  </a:lnTo>
                  <a:cubicBezTo>
                    <a:pt x="6936" y="4682"/>
                    <a:pt x="8743" y="274"/>
                    <a:pt x="8819" y="87"/>
                  </a:cubicBezTo>
                  <a:lnTo>
                    <a:pt x="8613" y="3"/>
                  </a:lnTo>
                  <a:cubicBezTo>
                    <a:pt x="8593" y="47"/>
                    <a:pt x="6786" y="4461"/>
                    <a:pt x="4352" y="4495"/>
                  </a:cubicBezTo>
                  <a:lnTo>
                    <a:pt x="4325" y="4495"/>
                  </a:lnTo>
                  <a:cubicBezTo>
                    <a:pt x="2891" y="4495"/>
                    <a:pt x="1505" y="2983"/>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9"/>
            <p:cNvSpPr/>
            <p:nvPr/>
          </p:nvSpPr>
          <p:spPr>
            <a:xfrm>
              <a:off x="10276155" y="4891271"/>
              <a:ext cx="253509" cy="135636"/>
            </a:xfrm>
            <a:custGeom>
              <a:rect b="b" l="l" r="r" t="t"/>
              <a:pathLst>
                <a:path extrusionOk="0" h="4719" w="8820">
                  <a:moveTo>
                    <a:pt x="205" y="1"/>
                  </a:moveTo>
                  <a:lnTo>
                    <a:pt x="1" y="89"/>
                  </a:lnTo>
                  <a:cubicBezTo>
                    <a:pt x="1341" y="3163"/>
                    <a:pt x="2796" y="4719"/>
                    <a:pt x="4325" y="4719"/>
                  </a:cubicBezTo>
                  <a:lnTo>
                    <a:pt x="4357" y="4719"/>
                  </a:lnTo>
                  <a:cubicBezTo>
                    <a:pt x="6939" y="4682"/>
                    <a:pt x="8744" y="274"/>
                    <a:pt x="8820" y="87"/>
                  </a:cubicBezTo>
                  <a:lnTo>
                    <a:pt x="8613" y="3"/>
                  </a:lnTo>
                  <a:cubicBezTo>
                    <a:pt x="8596" y="47"/>
                    <a:pt x="6789" y="4461"/>
                    <a:pt x="4355" y="4495"/>
                  </a:cubicBezTo>
                  <a:lnTo>
                    <a:pt x="4325" y="4495"/>
                  </a:lnTo>
                  <a:cubicBezTo>
                    <a:pt x="2892" y="4495"/>
                    <a:pt x="1505" y="2983"/>
                    <a:pt x="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9"/>
            <p:cNvSpPr/>
            <p:nvPr/>
          </p:nvSpPr>
          <p:spPr>
            <a:xfrm>
              <a:off x="5513178" y="4871496"/>
              <a:ext cx="46735" cy="271674"/>
            </a:xfrm>
            <a:custGeom>
              <a:rect b="b" l="l" r="r" t="t"/>
              <a:pathLst>
                <a:path extrusionOk="0" h="9452" w="1626">
                  <a:moveTo>
                    <a:pt x="815" y="0"/>
                  </a:moveTo>
                  <a:cubicBezTo>
                    <a:pt x="404" y="0"/>
                    <a:pt x="70" y="332"/>
                    <a:pt x="70" y="743"/>
                  </a:cubicBezTo>
                  <a:cubicBezTo>
                    <a:pt x="70" y="885"/>
                    <a:pt x="121" y="1011"/>
                    <a:pt x="190" y="1121"/>
                  </a:cubicBezTo>
                  <a:lnTo>
                    <a:pt x="158" y="1121"/>
                  </a:lnTo>
                  <a:cubicBezTo>
                    <a:pt x="72" y="1121"/>
                    <a:pt x="1" y="1193"/>
                    <a:pt x="1" y="1279"/>
                  </a:cubicBezTo>
                  <a:cubicBezTo>
                    <a:pt x="1" y="1365"/>
                    <a:pt x="72" y="1436"/>
                    <a:pt x="158" y="1436"/>
                  </a:cubicBezTo>
                  <a:lnTo>
                    <a:pt x="318" y="1436"/>
                  </a:lnTo>
                  <a:lnTo>
                    <a:pt x="318" y="9451"/>
                  </a:lnTo>
                  <a:lnTo>
                    <a:pt x="1309" y="9451"/>
                  </a:lnTo>
                  <a:lnTo>
                    <a:pt x="1309" y="1436"/>
                  </a:lnTo>
                  <a:lnTo>
                    <a:pt x="1471" y="1436"/>
                  </a:lnTo>
                  <a:cubicBezTo>
                    <a:pt x="1557" y="1436"/>
                    <a:pt x="1626" y="1365"/>
                    <a:pt x="1626" y="1279"/>
                  </a:cubicBezTo>
                  <a:cubicBezTo>
                    <a:pt x="1626" y="1193"/>
                    <a:pt x="1557" y="1121"/>
                    <a:pt x="1471" y="1121"/>
                  </a:cubicBezTo>
                  <a:lnTo>
                    <a:pt x="1439" y="1121"/>
                  </a:lnTo>
                  <a:cubicBezTo>
                    <a:pt x="1508" y="1011"/>
                    <a:pt x="1557" y="885"/>
                    <a:pt x="1557" y="743"/>
                  </a:cubicBezTo>
                  <a:cubicBezTo>
                    <a:pt x="1557" y="332"/>
                    <a:pt x="1225" y="0"/>
                    <a:pt x="8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9"/>
            <p:cNvSpPr/>
            <p:nvPr/>
          </p:nvSpPr>
          <p:spPr>
            <a:xfrm>
              <a:off x="5760794" y="4871496"/>
              <a:ext cx="46735" cy="271674"/>
            </a:xfrm>
            <a:custGeom>
              <a:rect b="b" l="l" r="r" t="t"/>
              <a:pathLst>
                <a:path extrusionOk="0" h="9452" w="1626">
                  <a:moveTo>
                    <a:pt x="812" y="0"/>
                  </a:moveTo>
                  <a:cubicBezTo>
                    <a:pt x="402" y="0"/>
                    <a:pt x="70" y="332"/>
                    <a:pt x="70" y="743"/>
                  </a:cubicBezTo>
                  <a:cubicBezTo>
                    <a:pt x="70" y="885"/>
                    <a:pt x="119" y="1011"/>
                    <a:pt x="188" y="1121"/>
                  </a:cubicBezTo>
                  <a:lnTo>
                    <a:pt x="156" y="1121"/>
                  </a:lnTo>
                  <a:cubicBezTo>
                    <a:pt x="70" y="1121"/>
                    <a:pt x="1" y="1193"/>
                    <a:pt x="1" y="1279"/>
                  </a:cubicBezTo>
                  <a:cubicBezTo>
                    <a:pt x="1" y="1365"/>
                    <a:pt x="70" y="1436"/>
                    <a:pt x="156" y="1436"/>
                  </a:cubicBezTo>
                  <a:lnTo>
                    <a:pt x="318" y="1436"/>
                  </a:lnTo>
                  <a:lnTo>
                    <a:pt x="318" y="9451"/>
                  </a:lnTo>
                  <a:lnTo>
                    <a:pt x="1309" y="9451"/>
                  </a:lnTo>
                  <a:lnTo>
                    <a:pt x="1309" y="1436"/>
                  </a:lnTo>
                  <a:lnTo>
                    <a:pt x="1469" y="1436"/>
                  </a:lnTo>
                  <a:cubicBezTo>
                    <a:pt x="1555" y="1436"/>
                    <a:pt x="1626" y="1365"/>
                    <a:pt x="1626" y="1279"/>
                  </a:cubicBezTo>
                  <a:cubicBezTo>
                    <a:pt x="1626" y="1193"/>
                    <a:pt x="1555" y="1121"/>
                    <a:pt x="1469" y="1121"/>
                  </a:cubicBezTo>
                  <a:lnTo>
                    <a:pt x="1437" y="1121"/>
                  </a:lnTo>
                  <a:cubicBezTo>
                    <a:pt x="1505" y="1011"/>
                    <a:pt x="1557" y="885"/>
                    <a:pt x="1557" y="743"/>
                  </a:cubicBezTo>
                  <a:cubicBezTo>
                    <a:pt x="1557" y="332"/>
                    <a:pt x="1223"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9"/>
            <p:cNvSpPr/>
            <p:nvPr/>
          </p:nvSpPr>
          <p:spPr>
            <a:xfrm>
              <a:off x="6008354" y="4871496"/>
              <a:ext cx="46735" cy="271674"/>
            </a:xfrm>
            <a:custGeom>
              <a:rect b="b" l="l" r="r" t="t"/>
              <a:pathLst>
                <a:path extrusionOk="0" h="9452" w="1626">
                  <a:moveTo>
                    <a:pt x="814" y="0"/>
                  </a:moveTo>
                  <a:cubicBezTo>
                    <a:pt x="404" y="0"/>
                    <a:pt x="69" y="332"/>
                    <a:pt x="69" y="743"/>
                  </a:cubicBezTo>
                  <a:cubicBezTo>
                    <a:pt x="69" y="885"/>
                    <a:pt x="121" y="1011"/>
                    <a:pt x="187" y="1121"/>
                  </a:cubicBezTo>
                  <a:lnTo>
                    <a:pt x="158" y="1121"/>
                  </a:lnTo>
                  <a:cubicBezTo>
                    <a:pt x="72" y="1121"/>
                    <a:pt x="0" y="1193"/>
                    <a:pt x="0" y="1279"/>
                  </a:cubicBezTo>
                  <a:cubicBezTo>
                    <a:pt x="0" y="1365"/>
                    <a:pt x="72" y="1436"/>
                    <a:pt x="158" y="1436"/>
                  </a:cubicBezTo>
                  <a:lnTo>
                    <a:pt x="318" y="1436"/>
                  </a:lnTo>
                  <a:lnTo>
                    <a:pt x="318" y="9451"/>
                  </a:lnTo>
                  <a:lnTo>
                    <a:pt x="1308" y="9451"/>
                  </a:lnTo>
                  <a:lnTo>
                    <a:pt x="1308" y="1436"/>
                  </a:lnTo>
                  <a:lnTo>
                    <a:pt x="1468" y="1436"/>
                  </a:lnTo>
                  <a:cubicBezTo>
                    <a:pt x="1557" y="1436"/>
                    <a:pt x="1626" y="1365"/>
                    <a:pt x="1626" y="1279"/>
                  </a:cubicBezTo>
                  <a:cubicBezTo>
                    <a:pt x="1626" y="1193"/>
                    <a:pt x="1557" y="1121"/>
                    <a:pt x="1468" y="1121"/>
                  </a:cubicBezTo>
                  <a:lnTo>
                    <a:pt x="1439" y="1121"/>
                  </a:lnTo>
                  <a:cubicBezTo>
                    <a:pt x="1508" y="1011"/>
                    <a:pt x="1557" y="885"/>
                    <a:pt x="1557" y="743"/>
                  </a:cubicBezTo>
                  <a:cubicBezTo>
                    <a:pt x="1557" y="332"/>
                    <a:pt x="1222" y="0"/>
                    <a:pt x="8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9"/>
            <p:cNvSpPr/>
            <p:nvPr/>
          </p:nvSpPr>
          <p:spPr>
            <a:xfrm>
              <a:off x="5533614" y="4891271"/>
              <a:ext cx="253509" cy="135636"/>
            </a:xfrm>
            <a:custGeom>
              <a:rect b="b" l="l" r="r" t="t"/>
              <a:pathLst>
                <a:path extrusionOk="0" h="4719" w="8820">
                  <a:moveTo>
                    <a:pt x="204" y="1"/>
                  </a:moveTo>
                  <a:lnTo>
                    <a:pt x="0" y="89"/>
                  </a:lnTo>
                  <a:cubicBezTo>
                    <a:pt x="1340" y="3163"/>
                    <a:pt x="2796" y="4719"/>
                    <a:pt x="4325" y="4719"/>
                  </a:cubicBezTo>
                  <a:lnTo>
                    <a:pt x="4357" y="4719"/>
                  </a:lnTo>
                  <a:cubicBezTo>
                    <a:pt x="6939" y="4682"/>
                    <a:pt x="8746" y="274"/>
                    <a:pt x="8819" y="87"/>
                  </a:cubicBezTo>
                  <a:lnTo>
                    <a:pt x="8613" y="3"/>
                  </a:lnTo>
                  <a:cubicBezTo>
                    <a:pt x="8596" y="47"/>
                    <a:pt x="6789" y="4461"/>
                    <a:pt x="4354" y="4495"/>
                  </a:cubicBezTo>
                  <a:lnTo>
                    <a:pt x="4325" y="4495"/>
                  </a:lnTo>
                  <a:cubicBezTo>
                    <a:pt x="2892" y="4495"/>
                    <a:pt x="1507" y="2983"/>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9"/>
            <p:cNvSpPr/>
            <p:nvPr/>
          </p:nvSpPr>
          <p:spPr>
            <a:xfrm>
              <a:off x="5781230" y="4891271"/>
              <a:ext cx="253423" cy="135636"/>
            </a:xfrm>
            <a:custGeom>
              <a:rect b="b" l="l" r="r" t="t"/>
              <a:pathLst>
                <a:path extrusionOk="0" h="4719" w="8817">
                  <a:moveTo>
                    <a:pt x="204" y="1"/>
                  </a:moveTo>
                  <a:lnTo>
                    <a:pt x="0" y="89"/>
                  </a:lnTo>
                  <a:cubicBezTo>
                    <a:pt x="1340" y="3163"/>
                    <a:pt x="2793" y="4719"/>
                    <a:pt x="4325" y="4719"/>
                  </a:cubicBezTo>
                  <a:lnTo>
                    <a:pt x="4355" y="4719"/>
                  </a:lnTo>
                  <a:cubicBezTo>
                    <a:pt x="6936" y="4682"/>
                    <a:pt x="8743" y="274"/>
                    <a:pt x="8817" y="87"/>
                  </a:cubicBezTo>
                  <a:lnTo>
                    <a:pt x="8613" y="3"/>
                  </a:lnTo>
                  <a:cubicBezTo>
                    <a:pt x="8593" y="47"/>
                    <a:pt x="6786" y="4461"/>
                    <a:pt x="4352" y="4495"/>
                  </a:cubicBezTo>
                  <a:lnTo>
                    <a:pt x="4325" y="4495"/>
                  </a:lnTo>
                  <a:cubicBezTo>
                    <a:pt x="2892" y="4495"/>
                    <a:pt x="1505" y="2983"/>
                    <a:pt x="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9"/>
            <p:cNvSpPr/>
            <p:nvPr/>
          </p:nvSpPr>
          <p:spPr>
            <a:xfrm>
              <a:off x="10352935" y="3275626"/>
              <a:ext cx="293720" cy="730577"/>
            </a:xfrm>
            <a:custGeom>
              <a:rect b="b" l="l" r="r" t="t"/>
              <a:pathLst>
                <a:path extrusionOk="0" h="25418" w="10219">
                  <a:moveTo>
                    <a:pt x="5109" y="0"/>
                  </a:moveTo>
                  <a:cubicBezTo>
                    <a:pt x="2287" y="0"/>
                    <a:pt x="0" y="2287"/>
                    <a:pt x="0" y="5109"/>
                  </a:cubicBezTo>
                  <a:lnTo>
                    <a:pt x="0" y="25417"/>
                  </a:lnTo>
                  <a:lnTo>
                    <a:pt x="10218" y="25417"/>
                  </a:lnTo>
                  <a:lnTo>
                    <a:pt x="10218" y="5109"/>
                  </a:lnTo>
                  <a:cubicBezTo>
                    <a:pt x="10218" y="2287"/>
                    <a:pt x="7929" y="0"/>
                    <a:pt x="51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9"/>
            <p:cNvSpPr/>
            <p:nvPr/>
          </p:nvSpPr>
          <p:spPr>
            <a:xfrm>
              <a:off x="10345712" y="3265710"/>
              <a:ext cx="313494" cy="750380"/>
            </a:xfrm>
            <a:custGeom>
              <a:rect b="b" l="l" r="r" t="t"/>
              <a:pathLst>
                <a:path extrusionOk="0" h="26107" w="10907">
                  <a:moveTo>
                    <a:pt x="5453" y="687"/>
                  </a:moveTo>
                  <a:cubicBezTo>
                    <a:pt x="8082" y="687"/>
                    <a:pt x="10218" y="2826"/>
                    <a:pt x="10218" y="5454"/>
                  </a:cubicBezTo>
                  <a:lnTo>
                    <a:pt x="10218" y="25418"/>
                  </a:lnTo>
                  <a:lnTo>
                    <a:pt x="688" y="25418"/>
                  </a:lnTo>
                  <a:lnTo>
                    <a:pt x="688" y="5454"/>
                  </a:lnTo>
                  <a:cubicBezTo>
                    <a:pt x="688" y="2826"/>
                    <a:pt x="2827" y="687"/>
                    <a:pt x="5453" y="687"/>
                  </a:cubicBezTo>
                  <a:close/>
                  <a:moveTo>
                    <a:pt x="5453" y="1"/>
                  </a:moveTo>
                  <a:cubicBezTo>
                    <a:pt x="2446" y="1"/>
                    <a:pt x="0" y="2447"/>
                    <a:pt x="0" y="5454"/>
                  </a:cubicBezTo>
                  <a:lnTo>
                    <a:pt x="0" y="26107"/>
                  </a:lnTo>
                  <a:lnTo>
                    <a:pt x="10907" y="26107"/>
                  </a:lnTo>
                  <a:lnTo>
                    <a:pt x="10907" y="5454"/>
                  </a:lnTo>
                  <a:cubicBezTo>
                    <a:pt x="10907" y="2447"/>
                    <a:pt x="8460" y="1"/>
                    <a:pt x="54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9"/>
            <p:cNvSpPr/>
            <p:nvPr/>
          </p:nvSpPr>
          <p:spPr>
            <a:xfrm>
              <a:off x="10492557" y="3280196"/>
              <a:ext cx="19804" cy="720632"/>
            </a:xfrm>
            <a:custGeom>
              <a:rect b="b" l="l" r="r" t="t"/>
              <a:pathLst>
                <a:path extrusionOk="0" h="25072" w="689">
                  <a:moveTo>
                    <a:pt x="0" y="1"/>
                  </a:moveTo>
                  <a:lnTo>
                    <a:pt x="0" y="25072"/>
                  </a:lnTo>
                  <a:lnTo>
                    <a:pt x="689" y="25072"/>
                  </a:lnTo>
                  <a:lnTo>
                    <a:pt x="6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9"/>
            <p:cNvSpPr/>
            <p:nvPr/>
          </p:nvSpPr>
          <p:spPr>
            <a:xfrm>
              <a:off x="10364423" y="3528876"/>
              <a:ext cx="277336" cy="19832"/>
            </a:xfrm>
            <a:custGeom>
              <a:rect b="b" l="l" r="r" t="t"/>
              <a:pathLst>
                <a:path extrusionOk="0" h="690" w="9649">
                  <a:moveTo>
                    <a:pt x="1" y="1"/>
                  </a:moveTo>
                  <a:lnTo>
                    <a:pt x="1" y="689"/>
                  </a:lnTo>
                  <a:lnTo>
                    <a:pt x="9648" y="689"/>
                  </a:lnTo>
                  <a:lnTo>
                    <a:pt x="96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9"/>
            <p:cNvSpPr/>
            <p:nvPr/>
          </p:nvSpPr>
          <p:spPr>
            <a:xfrm>
              <a:off x="10364423" y="3755022"/>
              <a:ext cx="277336" cy="19746"/>
            </a:xfrm>
            <a:custGeom>
              <a:rect b="b" l="l" r="r" t="t"/>
              <a:pathLst>
                <a:path extrusionOk="0" h="687" w="9649">
                  <a:moveTo>
                    <a:pt x="1" y="0"/>
                  </a:moveTo>
                  <a:lnTo>
                    <a:pt x="1" y="686"/>
                  </a:lnTo>
                  <a:lnTo>
                    <a:pt x="9648" y="686"/>
                  </a:lnTo>
                  <a:lnTo>
                    <a:pt x="96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2" name="Google Shape;3582;p69"/>
          <p:cNvGrpSpPr/>
          <p:nvPr/>
        </p:nvGrpSpPr>
        <p:grpSpPr>
          <a:xfrm flipH="1">
            <a:off x="4043868" y="3595197"/>
            <a:ext cx="993217" cy="1548315"/>
            <a:chOff x="9555263" y="3630600"/>
            <a:chExt cx="759050" cy="1183275"/>
          </a:xfrm>
        </p:grpSpPr>
        <p:sp>
          <p:nvSpPr>
            <p:cNvPr id="3583" name="Google Shape;3583;p69"/>
            <p:cNvSpPr/>
            <p:nvPr/>
          </p:nvSpPr>
          <p:spPr>
            <a:xfrm>
              <a:off x="9750113" y="3935675"/>
              <a:ext cx="175625" cy="878200"/>
            </a:xfrm>
            <a:custGeom>
              <a:rect b="b" l="l" r="r" t="t"/>
              <a:pathLst>
                <a:path extrusionOk="0" h="35128" w="7025">
                  <a:moveTo>
                    <a:pt x="5094" y="1"/>
                  </a:moveTo>
                  <a:cubicBezTo>
                    <a:pt x="5023" y="220"/>
                    <a:pt x="4954" y="438"/>
                    <a:pt x="4888" y="657"/>
                  </a:cubicBezTo>
                  <a:cubicBezTo>
                    <a:pt x="4834" y="834"/>
                    <a:pt x="4780" y="1011"/>
                    <a:pt x="4728" y="1188"/>
                  </a:cubicBezTo>
                  <a:cubicBezTo>
                    <a:pt x="3939" y="3807"/>
                    <a:pt x="3285" y="6477"/>
                    <a:pt x="2739" y="9115"/>
                  </a:cubicBezTo>
                  <a:cubicBezTo>
                    <a:pt x="2700" y="9294"/>
                    <a:pt x="2663" y="9476"/>
                    <a:pt x="2626" y="9656"/>
                  </a:cubicBezTo>
                  <a:cubicBezTo>
                    <a:pt x="1997" y="12764"/>
                    <a:pt x="1522" y="15815"/>
                    <a:pt x="1158" y="18664"/>
                  </a:cubicBezTo>
                  <a:cubicBezTo>
                    <a:pt x="1134" y="18854"/>
                    <a:pt x="1111" y="19038"/>
                    <a:pt x="1087" y="19222"/>
                  </a:cubicBezTo>
                  <a:cubicBezTo>
                    <a:pt x="556" y="23532"/>
                    <a:pt x="285" y="27351"/>
                    <a:pt x="148" y="30166"/>
                  </a:cubicBezTo>
                  <a:cubicBezTo>
                    <a:pt x="140" y="30355"/>
                    <a:pt x="133" y="30542"/>
                    <a:pt x="123" y="30721"/>
                  </a:cubicBezTo>
                  <a:cubicBezTo>
                    <a:pt x="0" y="33473"/>
                    <a:pt x="8" y="35127"/>
                    <a:pt x="8" y="35127"/>
                  </a:cubicBezTo>
                  <a:lnTo>
                    <a:pt x="5094" y="35127"/>
                  </a:lnTo>
                  <a:cubicBezTo>
                    <a:pt x="5094" y="35127"/>
                    <a:pt x="4696" y="31702"/>
                    <a:pt x="4637" y="26180"/>
                  </a:cubicBezTo>
                  <a:cubicBezTo>
                    <a:pt x="4635" y="25991"/>
                    <a:pt x="4632" y="25797"/>
                    <a:pt x="4632" y="25600"/>
                  </a:cubicBezTo>
                  <a:cubicBezTo>
                    <a:pt x="4613" y="22701"/>
                    <a:pt x="4691" y="19272"/>
                    <a:pt x="4964" y="15480"/>
                  </a:cubicBezTo>
                  <a:cubicBezTo>
                    <a:pt x="4974" y="15286"/>
                    <a:pt x="4991" y="15089"/>
                    <a:pt x="5006" y="14893"/>
                  </a:cubicBezTo>
                  <a:cubicBezTo>
                    <a:pt x="5242" y="11807"/>
                    <a:pt x="5606" y="8495"/>
                    <a:pt x="6154" y="5048"/>
                  </a:cubicBezTo>
                  <a:cubicBezTo>
                    <a:pt x="6181" y="4864"/>
                    <a:pt x="6213" y="4682"/>
                    <a:pt x="6243" y="4495"/>
                  </a:cubicBezTo>
                  <a:cubicBezTo>
                    <a:pt x="6471" y="3091"/>
                    <a:pt x="6732" y="1665"/>
                    <a:pt x="7024" y="222"/>
                  </a:cubicBezTo>
                  <a:lnTo>
                    <a:pt x="50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9"/>
            <p:cNvSpPr/>
            <p:nvPr/>
          </p:nvSpPr>
          <p:spPr>
            <a:xfrm>
              <a:off x="9753188" y="4689800"/>
              <a:ext cx="68925" cy="25275"/>
            </a:xfrm>
            <a:custGeom>
              <a:rect b="b" l="l" r="r" t="t"/>
              <a:pathLst>
                <a:path extrusionOk="0" h="1011" w="2757">
                  <a:moveTo>
                    <a:pt x="25" y="1"/>
                  </a:moveTo>
                  <a:cubicBezTo>
                    <a:pt x="17" y="190"/>
                    <a:pt x="10" y="377"/>
                    <a:pt x="0" y="556"/>
                  </a:cubicBezTo>
                  <a:cubicBezTo>
                    <a:pt x="792" y="706"/>
                    <a:pt x="1586" y="856"/>
                    <a:pt x="2378" y="1004"/>
                  </a:cubicBezTo>
                  <a:cubicBezTo>
                    <a:pt x="2400" y="1008"/>
                    <a:pt x="2422" y="1011"/>
                    <a:pt x="2445" y="1011"/>
                  </a:cubicBezTo>
                  <a:cubicBezTo>
                    <a:pt x="2569" y="1011"/>
                    <a:pt x="2684" y="941"/>
                    <a:pt x="2719" y="812"/>
                  </a:cubicBezTo>
                  <a:lnTo>
                    <a:pt x="2717" y="812"/>
                  </a:lnTo>
                  <a:cubicBezTo>
                    <a:pt x="2756" y="674"/>
                    <a:pt x="2673" y="497"/>
                    <a:pt x="2528" y="470"/>
                  </a:cubicBezTo>
                  <a:cubicBezTo>
                    <a:pt x="1692" y="313"/>
                    <a:pt x="858" y="158"/>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9"/>
            <p:cNvSpPr/>
            <p:nvPr/>
          </p:nvSpPr>
          <p:spPr>
            <a:xfrm>
              <a:off x="9825013" y="4566075"/>
              <a:ext cx="41050" cy="24125"/>
            </a:xfrm>
            <a:custGeom>
              <a:rect b="b" l="l" r="r" t="t"/>
              <a:pathLst>
                <a:path extrusionOk="0" h="965" w="1642">
                  <a:moveTo>
                    <a:pt x="368" y="1"/>
                  </a:moveTo>
                  <a:cubicBezTo>
                    <a:pt x="94" y="1"/>
                    <a:pt x="0" y="450"/>
                    <a:pt x="311" y="546"/>
                  </a:cubicBezTo>
                  <a:cubicBezTo>
                    <a:pt x="754" y="689"/>
                    <a:pt x="1199" y="827"/>
                    <a:pt x="1641" y="964"/>
                  </a:cubicBezTo>
                  <a:cubicBezTo>
                    <a:pt x="1639" y="773"/>
                    <a:pt x="1636" y="578"/>
                    <a:pt x="1636" y="384"/>
                  </a:cubicBezTo>
                  <a:cubicBezTo>
                    <a:pt x="1243" y="261"/>
                    <a:pt x="849" y="136"/>
                    <a:pt x="456" y="15"/>
                  </a:cubicBezTo>
                  <a:cubicBezTo>
                    <a:pt x="425" y="5"/>
                    <a:pt x="396"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9"/>
            <p:cNvSpPr/>
            <p:nvPr/>
          </p:nvSpPr>
          <p:spPr>
            <a:xfrm>
              <a:off x="9777263" y="4402275"/>
              <a:ext cx="57025" cy="31250"/>
            </a:xfrm>
            <a:custGeom>
              <a:rect b="b" l="l" r="r" t="t"/>
              <a:pathLst>
                <a:path extrusionOk="0" h="1250" w="2281">
                  <a:moveTo>
                    <a:pt x="72" y="0"/>
                  </a:moveTo>
                  <a:cubicBezTo>
                    <a:pt x="48" y="190"/>
                    <a:pt x="25" y="374"/>
                    <a:pt x="1" y="558"/>
                  </a:cubicBezTo>
                  <a:cubicBezTo>
                    <a:pt x="635" y="787"/>
                    <a:pt x="1265" y="1011"/>
                    <a:pt x="1899" y="1237"/>
                  </a:cubicBezTo>
                  <a:cubicBezTo>
                    <a:pt x="1924" y="1245"/>
                    <a:pt x="1949" y="1249"/>
                    <a:pt x="1974" y="1249"/>
                  </a:cubicBezTo>
                  <a:cubicBezTo>
                    <a:pt x="2093" y="1249"/>
                    <a:pt x="2208" y="1159"/>
                    <a:pt x="2241" y="1043"/>
                  </a:cubicBezTo>
                  <a:lnTo>
                    <a:pt x="2238" y="1043"/>
                  </a:lnTo>
                  <a:cubicBezTo>
                    <a:pt x="2280" y="890"/>
                    <a:pt x="2187" y="755"/>
                    <a:pt x="2046" y="703"/>
                  </a:cubicBezTo>
                  <a:cubicBezTo>
                    <a:pt x="1388" y="467"/>
                    <a:pt x="731" y="234"/>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9"/>
            <p:cNvSpPr/>
            <p:nvPr/>
          </p:nvSpPr>
          <p:spPr>
            <a:xfrm>
              <a:off x="9842988" y="4297325"/>
              <a:ext cx="32275" cy="25375"/>
            </a:xfrm>
            <a:custGeom>
              <a:rect b="b" l="l" r="r" t="t"/>
              <a:pathLst>
                <a:path extrusionOk="0" h="1015" w="1291">
                  <a:moveTo>
                    <a:pt x="297" y="0"/>
                  </a:moveTo>
                  <a:cubicBezTo>
                    <a:pt x="203" y="0"/>
                    <a:pt x="112" y="41"/>
                    <a:pt x="64" y="134"/>
                  </a:cubicBezTo>
                  <a:cubicBezTo>
                    <a:pt x="0" y="255"/>
                    <a:pt x="25" y="446"/>
                    <a:pt x="162" y="510"/>
                  </a:cubicBezTo>
                  <a:cubicBezTo>
                    <a:pt x="526" y="678"/>
                    <a:pt x="888" y="847"/>
                    <a:pt x="1249" y="1014"/>
                  </a:cubicBezTo>
                  <a:cubicBezTo>
                    <a:pt x="1259" y="820"/>
                    <a:pt x="1276" y="623"/>
                    <a:pt x="1291" y="427"/>
                  </a:cubicBezTo>
                  <a:cubicBezTo>
                    <a:pt x="1008" y="296"/>
                    <a:pt x="725" y="164"/>
                    <a:pt x="443" y="33"/>
                  </a:cubicBezTo>
                  <a:cubicBezTo>
                    <a:pt x="397" y="12"/>
                    <a:pt x="347"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9"/>
            <p:cNvSpPr/>
            <p:nvPr/>
          </p:nvSpPr>
          <p:spPr>
            <a:xfrm>
              <a:off x="9815738" y="4163525"/>
              <a:ext cx="16950" cy="16275"/>
            </a:xfrm>
            <a:custGeom>
              <a:rect b="b" l="l" r="r" t="t"/>
              <a:pathLst>
                <a:path extrusionOk="0" h="651" w="678">
                  <a:moveTo>
                    <a:pt x="114" y="1"/>
                  </a:moveTo>
                  <a:cubicBezTo>
                    <a:pt x="75" y="180"/>
                    <a:pt x="38" y="362"/>
                    <a:pt x="1" y="542"/>
                  </a:cubicBezTo>
                  <a:cubicBezTo>
                    <a:pt x="102" y="576"/>
                    <a:pt x="203" y="606"/>
                    <a:pt x="306" y="640"/>
                  </a:cubicBezTo>
                  <a:cubicBezTo>
                    <a:pt x="328" y="647"/>
                    <a:pt x="351" y="650"/>
                    <a:pt x="374" y="650"/>
                  </a:cubicBezTo>
                  <a:cubicBezTo>
                    <a:pt x="494" y="650"/>
                    <a:pt x="618" y="564"/>
                    <a:pt x="645" y="446"/>
                  </a:cubicBezTo>
                  <a:cubicBezTo>
                    <a:pt x="677" y="294"/>
                    <a:pt x="601" y="151"/>
                    <a:pt x="451" y="107"/>
                  </a:cubicBezTo>
                  <a:cubicBezTo>
                    <a:pt x="338" y="70"/>
                    <a:pt x="227" y="33"/>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9"/>
            <p:cNvSpPr/>
            <p:nvPr/>
          </p:nvSpPr>
          <p:spPr>
            <a:xfrm>
              <a:off x="9861963" y="4036525"/>
              <a:ext cx="44225" cy="25375"/>
            </a:xfrm>
            <a:custGeom>
              <a:rect b="b" l="l" r="r" t="t"/>
              <a:pathLst>
                <a:path extrusionOk="0" h="1015" w="1769">
                  <a:moveTo>
                    <a:pt x="304" y="0"/>
                  </a:moveTo>
                  <a:cubicBezTo>
                    <a:pt x="184" y="0"/>
                    <a:pt x="61" y="86"/>
                    <a:pt x="33" y="203"/>
                  </a:cubicBezTo>
                  <a:cubicBezTo>
                    <a:pt x="1" y="355"/>
                    <a:pt x="80" y="498"/>
                    <a:pt x="227" y="545"/>
                  </a:cubicBezTo>
                  <a:cubicBezTo>
                    <a:pt x="714" y="702"/>
                    <a:pt x="1196" y="857"/>
                    <a:pt x="1680" y="1014"/>
                  </a:cubicBezTo>
                  <a:cubicBezTo>
                    <a:pt x="1707" y="830"/>
                    <a:pt x="1737" y="648"/>
                    <a:pt x="1769" y="461"/>
                  </a:cubicBezTo>
                  <a:cubicBezTo>
                    <a:pt x="1304" y="311"/>
                    <a:pt x="839" y="159"/>
                    <a:pt x="375" y="11"/>
                  </a:cubicBezTo>
                  <a:cubicBezTo>
                    <a:pt x="352" y="4"/>
                    <a:pt x="328"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9"/>
            <p:cNvSpPr/>
            <p:nvPr/>
          </p:nvSpPr>
          <p:spPr>
            <a:xfrm>
              <a:off x="9868313" y="3952100"/>
              <a:ext cx="18575" cy="16100"/>
            </a:xfrm>
            <a:custGeom>
              <a:rect b="b" l="l" r="r" t="t"/>
              <a:pathLst>
                <a:path extrusionOk="0" h="644" w="743">
                  <a:moveTo>
                    <a:pt x="162" y="0"/>
                  </a:moveTo>
                  <a:cubicBezTo>
                    <a:pt x="106" y="177"/>
                    <a:pt x="54" y="354"/>
                    <a:pt x="0" y="531"/>
                  </a:cubicBezTo>
                  <a:cubicBezTo>
                    <a:pt x="130" y="566"/>
                    <a:pt x="258" y="600"/>
                    <a:pt x="386" y="635"/>
                  </a:cubicBezTo>
                  <a:cubicBezTo>
                    <a:pt x="409" y="641"/>
                    <a:pt x="433" y="644"/>
                    <a:pt x="457" y="644"/>
                  </a:cubicBezTo>
                  <a:cubicBezTo>
                    <a:pt x="508" y="644"/>
                    <a:pt x="558" y="631"/>
                    <a:pt x="600" y="608"/>
                  </a:cubicBezTo>
                  <a:cubicBezTo>
                    <a:pt x="657" y="573"/>
                    <a:pt x="711" y="507"/>
                    <a:pt x="725" y="440"/>
                  </a:cubicBezTo>
                  <a:cubicBezTo>
                    <a:pt x="743" y="372"/>
                    <a:pt x="740" y="290"/>
                    <a:pt x="698" y="226"/>
                  </a:cubicBezTo>
                  <a:cubicBezTo>
                    <a:pt x="659" y="167"/>
                    <a:pt x="605" y="118"/>
                    <a:pt x="534" y="101"/>
                  </a:cubicBezTo>
                  <a:lnTo>
                    <a:pt x="1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9"/>
            <p:cNvSpPr/>
            <p:nvPr/>
          </p:nvSpPr>
          <p:spPr>
            <a:xfrm>
              <a:off x="9894738" y="3830200"/>
              <a:ext cx="419575" cy="160575"/>
            </a:xfrm>
            <a:custGeom>
              <a:rect b="b" l="l" r="r" t="t"/>
              <a:pathLst>
                <a:path extrusionOk="0" h="6423" w="16783">
                  <a:moveTo>
                    <a:pt x="9626" y="0"/>
                  </a:moveTo>
                  <a:cubicBezTo>
                    <a:pt x="6721" y="0"/>
                    <a:pt x="3313" y="1723"/>
                    <a:pt x="0" y="5592"/>
                  </a:cubicBezTo>
                  <a:cubicBezTo>
                    <a:pt x="0" y="5592"/>
                    <a:pt x="3167" y="4680"/>
                    <a:pt x="7184" y="4564"/>
                  </a:cubicBezTo>
                  <a:lnTo>
                    <a:pt x="7352" y="3086"/>
                  </a:lnTo>
                  <a:lnTo>
                    <a:pt x="7701" y="4552"/>
                  </a:lnTo>
                  <a:cubicBezTo>
                    <a:pt x="7768" y="4551"/>
                    <a:pt x="7835" y="4551"/>
                    <a:pt x="7903" y="4551"/>
                  </a:cubicBezTo>
                  <a:cubicBezTo>
                    <a:pt x="8251" y="4551"/>
                    <a:pt x="8606" y="4557"/>
                    <a:pt x="8965" y="4569"/>
                  </a:cubicBezTo>
                  <a:lnTo>
                    <a:pt x="9220" y="2381"/>
                  </a:lnTo>
                  <a:lnTo>
                    <a:pt x="9380" y="4589"/>
                  </a:lnTo>
                  <a:cubicBezTo>
                    <a:pt x="9476" y="4594"/>
                    <a:pt x="9569" y="4598"/>
                    <a:pt x="9665" y="4606"/>
                  </a:cubicBezTo>
                  <a:lnTo>
                    <a:pt x="9734" y="2732"/>
                  </a:lnTo>
                  <a:lnTo>
                    <a:pt x="10199" y="4645"/>
                  </a:lnTo>
                  <a:cubicBezTo>
                    <a:pt x="10939" y="4709"/>
                    <a:pt x="11689" y="4810"/>
                    <a:pt x="12434" y="4952"/>
                  </a:cubicBezTo>
                  <a:lnTo>
                    <a:pt x="12716" y="3315"/>
                  </a:lnTo>
                  <a:lnTo>
                    <a:pt x="13046" y="5083"/>
                  </a:lnTo>
                  <a:cubicBezTo>
                    <a:pt x="14329" y="5375"/>
                    <a:pt x="15595" y="5803"/>
                    <a:pt x="16783" y="6423"/>
                  </a:cubicBezTo>
                  <a:cubicBezTo>
                    <a:pt x="16060" y="3600"/>
                    <a:pt x="14531" y="1596"/>
                    <a:pt x="12522" y="638"/>
                  </a:cubicBezTo>
                  <a:lnTo>
                    <a:pt x="12382" y="1710"/>
                  </a:lnTo>
                  <a:lnTo>
                    <a:pt x="12148" y="478"/>
                  </a:lnTo>
                  <a:cubicBezTo>
                    <a:pt x="11367" y="163"/>
                    <a:pt x="10520" y="0"/>
                    <a:pt x="9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9"/>
            <p:cNvSpPr/>
            <p:nvPr/>
          </p:nvSpPr>
          <p:spPr>
            <a:xfrm>
              <a:off x="9555263" y="3765725"/>
              <a:ext cx="339550" cy="204275"/>
            </a:xfrm>
            <a:custGeom>
              <a:rect b="b" l="l" r="r" t="t"/>
              <a:pathLst>
                <a:path extrusionOk="0" h="8171" w="13582">
                  <a:moveTo>
                    <a:pt x="6196" y="1"/>
                  </a:moveTo>
                  <a:cubicBezTo>
                    <a:pt x="2936" y="62"/>
                    <a:pt x="0" y="2580"/>
                    <a:pt x="0" y="2580"/>
                  </a:cubicBezTo>
                  <a:cubicBezTo>
                    <a:pt x="1539" y="2717"/>
                    <a:pt x="2978" y="2956"/>
                    <a:pt x="4310" y="3258"/>
                  </a:cubicBezTo>
                  <a:lnTo>
                    <a:pt x="4849" y="1675"/>
                  </a:lnTo>
                  <a:lnTo>
                    <a:pt x="4748" y="3362"/>
                  </a:lnTo>
                  <a:cubicBezTo>
                    <a:pt x="6051" y="3679"/>
                    <a:pt x="7241" y="4060"/>
                    <a:pt x="8301" y="4485"/>
                  </a:cubicBezTo>
                  <a:lnTo>
                    <a:pt x="8851" y="3229"/>
                  </a:lnTo>
                  <a:lnTo>
                    <a:pt x="8982" y="4770"/>
                  </a:lnTo>
                  <a:cubicBezTo>
                    <a:pt x="9134" y="4837"/>
                    <a:pt x="9279" y="4908"/>
                    <a:pt x="9427" y="4977"/>
                  </a:cubicBezTo>
                  <a:lnTo>
                    <a:pt x="9439" y="3981"/>
                  </a:lnTo>
                  <a:lnTo>
                    <a:pt x="9687" y="5102"/>
                  </a:lnTo>
                  <a:cubicBezTo>
                    <a:pt x="11676" y="6076"/>
                    <a:pt x="13038" y="7180"/>
                    <a:pt x="13582" y="8171"/>
                  </a:cubicBezTo>
                  <a:cubicBezTo>
                    <a:pt x="12035" y="1997"/>
                    <a:pt x="9264" y="138"/>
                    <a:pt x="6626" y="6"/>
                  </a:cubicBezTo>
                  <a:lnTo>
                    <a:pt x="6307" y="945"/>
                  </a:lnTo>
                  <a:lnTo>
                    <a:pt x="61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9"/>
            <p:cNvSpPr/>
            <p:nvPr/>
          </p:nvSpPr>
          <p:spPr>
            <a:xfrm>
              <a:off x="9566438" y="3845750"/>
              <a:ext cx="328325" cy="145025"/>
            </a:xfrm>
            <a:custGeom>
              <a:rect b="b" l="l" r="r" t="t"/>
              <a:pathLst>
                <a:path extrusionOk="0" h="5801" w="13133">
                  <a:moveTo>
                    <a:pt x="6287" y="1"/>
                  </a:moveTo>
                  <a:cubicBezTo>
                    <a:pt x="3120" y="1"/>
                    <a:pt x="294" y="2467"/>
                    <a:pt x="1" y="5801"/>
                  </a:cubicBezTo>
                  <a:cubicBezTo>
                    <a:pt x="1552" y="4761"/>
                    <a:pt x="3108" y="4176"/>
                    <a:pt x="4581" y="3878"/>
                  </a:cubicBezTo>
                  <a:lnTo>
                    <a:pt x="4448" y="2828"/>
                  </a:lnTo>
                  <a:lnTo>
                    <a:pt x="4933" y="3809"/>
                  </a:lnTo>
                  <a:cubicBezTo>
                    <a:pt x="5056" y="3790"/>
                    <a:pt x="5179" y="3770"/>
                    <a:pt x="5299" y="3750"/>
                  </a:cubicBezTo>
                  <a:lnTo>
                    <a:pt x="4778" y="1722"/>
                  </a:lnTo>
                  <a:lnTo>
                    <a:pt x="6002" y="3672"/>
                  </a:lnTo>
                  <a:cubicBezTo>
                    <a:pt x="6389" y="3638"/>
                    <a:pt x="6768" y="3623"/>
                    <a:pt x="7135" y="3623"/>
                  </a:cubicBezTo>
                  <a:cubicBezTo>
                    <a:pt x="10606" y="3623"/>
                    <a:pt x="13132" y="4970"/>
                    <a:pt x="13132" y="4970"/>
                  </a:cubicBezTo>
                  <a:cubicBezTo>
                    <a:pt x="11294" y="1424"/>
                    <a:pt x="8692" y="1"/>
                    <a:pt x="6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9"/>
            <p:cNvSpPr/>
            <p:nvPr/>
          </p:nvSpPr>
          <p:spPr>
            <a:xfrm>
              <a:off x="9894738" y="3928500"/>
              <a:ext cx="327200" cy="181700"/>
            </a:xfrm>
            <a:custGeom>
              <a:rect b="b" l="l" r="r" t="t"/>
              <a:pathLst>
                <a:path extrusionOk="0" h="7268" w="13088">
                  <a:moveTo>
                    <a:pt x="6353" y="1"/>
                  </a:moveTo>
                  <a:cubicBezTo>
                    <a:pt x="4680" y="1"/>
                    <a:pt x="2597" y="485"/>
                    <a:pt x="0" y="1660"/>
                  </a:cubicBezTo>
                  <a:cubicBezTo>
                    <a:pt x="0" y="1660"/>
                    <a:pt x="3174" y="1672"/>
                    <a:pt x="6707" y="2975"/>
                  </a:cubicBezTo>
                  <a:lnTo>
                    <a:pt x="7062" y="1896"/>
                  </a:lnTo>
                  <a:lnTo>
                    <a:pt x="7150" y="3145"/>
                  </a:lnTo>
                  <a:cubicBezTo>
                    <a:pt x="7261" y="3189"/>
                    <a:pt x="7374" y="3233"/>
                    <a:pt x="7484" y="3280"/>
                  </a:cubicBezTo>
                  <a:lnTo>
                    <a:pt x="7767" y="1709"/>
                  </a:lnTo>
                  <a:lnTo>
                    <a:pt x="7846" y="3437"/>
                  </a:lnTo>
                  <a:cubicBezTo>
                    <a:pt x="9707" y="4268"/>
                    <a:pt x="11585" y="5483"/>
                    <a:pt x="13088" y="7268"/>
                  </a:cubicBezTo>
                  <a:cubicBezTo>
                    <a:pt x="12614" y="4098"/>
                    <a:pt x="11216" y="1"/>
                    <a:pt x="63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9"/>
            <p:cNvSpPr/>
            <p:nvPr/>
          </p:nvSpPr>
          <p:spPr>
            <a:xfrm>
              <a:off x="9894738" y="3716750"/>
              <a:ext cx="367825" cy="253250"/>
            </a:xfrm>
            <a:custGeom>
              <a:rect b="b" l="l" r="r" t="t"/>
              <a:pathLst>
                <a:path extrusionOk="0" h="10130" w="14713">
                  <a:moveTo>
                    <a:pt x="8766" y="0"/>
                  </a:moveTo>
                  <a:cubicBezTo>
                    <a:pt x="4631" y="0"/>
                    <a:pt x="257" y="2716"/>
                    <a:pt x="0" y="10130"/>
                  </a:cubicBezTo>
                  <a:cubicBezTo>
                    <a:pt x="0" y="10130"/>
                    <a:pt x="3253" y="6115"/>
                    <a:pt x="8854" y="3752"/>
                  </a:cubicBezTo>
                  <a:lnTo>
                    <a:pt x="8615" y="2882"/>
                  </a:lnTo>
                  <a:lnTo>
                    <a:pt x="9080" y="3656"/>
                  </a:lnTo>
                  <a:cubicBezTo>
                    <a:pt x="9215" y="3602"/>
                    <a:pt x="9351" y="3550"/>
                    <a:pt x="9486" y="3496"/>
                  </a:cubicBezTo>
                  <a:lnTo>
                    <a:pt x="8969" y="1635"/>
                  </a:lnTo>
                  <a:lnTo>
                    <a:pt x="10081" y="3275"/>
                  </a:lnTo>
                  <a:cubicBezTo>
                    <a:pt x="11499" y="2774"/>
                    <a:pt x="13046" y="2387"/>
                    <a:pt x="14713" y="2198"/>
                  </a:cubicBezTo>
                  <a:cubicBezTo>
                    <a:pt x="13312" y="848"/>
                    <a:pt x="11076" y="0"/>
                    <a:pt x="87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9"/>
            <p:cNvSpPr/>
            <p:nvPr/>
          </p:nvSpPr>
          <p:spPr>
            <a:xfrm>
              <a:off x="9624663" y="3630600"/>
              <a:ext cx="339925" cy="339475"/>
            </a:xfrm>
            <a:custGeom>
              <a:rect b="b" l="l" r="r" t="t"/>
              <a:pathLst>
                <a:path extrusionOk="0" h="13579" w="13597">
                  <a:moveTo>
                    <a:pt x="3046" y="0"/>
                  </a:moveTo>
                  <a:cubicBezTo>
                    <a:pt x="1310" y="0"/>
                    <a:pt x="0" y="316"/>
                    <a:pt x="0" y="316"/>
                  </a:cubicBezTo>
                  <a:cubicBezTo>
                    <a:pt x="1394" y="1315"/>
                    <a:pt x="2628" y="2372"/>
                    <a:pt x="3722" y="3434"/>
                  </a:cubicBezTo>
                  <a:lnTo>
                    <a:pt x="5603" y="3055"/>
                  </a:lnTo>
                  <a:lnTo>
                    <a:pt x="4153" y="3864"/>
                  </a:lnTo>
                  <a:cubicBezTo>
                    <a:pt x="4349" y="4061"/>
                    <a:pt x="4539" y="4258"/>
                    <a:pt x="4726" y="4454"/>
                  </a:cubicBezTo>
                  <a:lnTo>
                    <a:pt x="5908" y="3739"/>
                  </a:lnTo>
                  <a:lnTo>
                    <a:pt x="5908" y="3739"/>
                  </a:lnTo>
                  <a:lnTo>
                    <a:pt x="5053" y="4801"/>
                  </a:lnTo>
                  <a:cubicBezTo>
                    <a:pt x="9205" y="9332"/>
                    <a:pt x="10803" y="13578"/>
                    <a:pt x="10803" y="13578"/>
                  </a:cubicBezTo>
                  <a:cubicBezTo>
                    <a:pt x="13597" y="1759"/>
                    <a:pt x="7139" y="0"/>
                    <a:pt x="3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9"/>
            <p:cNvSpPr/>
            <p:nvPr/>
          </p:nvSpPr>
          <p:spPr>
            <a:xfrm>
              <a:off x="9684888" y="4770575"/>
              <a:ext cx="254925" cy="43300"/>
            </a:xfrm>
            <a:custGeom>
              <a:rect b="b" l="l" r="r" t="t"/>
              <a:pathLst>
                <a:path extrusionOk="0" h="1732" w="10197">
                  <a:moveTo>
                    <a:pt x="1" y="0"/>
                  </a:moveTo>
                  <a:lnTo>
                    <a:pt x="1" y="1731"/>
                  </a:lnTo>
                  <a:lnTo>
                    <a:pt x="10197" y="1731"/>
                  </a:lnTo>
                  <a:lnTo>
                    <a:pt x="101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8" name="Google Shape;3598;p69"/>
          <p:cNvGrpSpPr/>
          <p:nvPr/>
        </p:nvGrpSpPr>
        <p:grpSpPr>
          <a:xfrm>
            <a:off x="1543501" y="2873620"/>
            <a:ext cx="304403" cy="299061"/>
            <a:chOff x="4211985" y="3817357"/>
            <a:chExt cx="362947" cy="356576"/>
          </a:xfrm>
        </p:grpSpPr>
        <p:sp>
          <p:nvSpPr>
            <p:cNvPr id="3599" name="Google Shape;3599;p69"/>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9"/>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9"/>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2" name="Google Shape;3602;p69"/>
          <p:cNvGrpSpPr/>
          <p:nvPr/>
        </p:nvGrpSpPr>
        <p:grpSpPr>
          <a:xfrm>
            <a:off x="1167413" y="2873499"/>
            <a:ext cx="304381" cy="299303"/>
            <a:chOff x="3314750" y="3817357"/>
            <a:chExt cx="362920" cy="356865"/>
          </a:xfrm>
        </p:grpSpPr>
        <p:grpSp>
          <p:nvGrpSpPr>
            <p:cNvPr id="3603" name="Google Shape;3603;p69"/>
            <p:cNvGrpSpPr/>
            <p:nvPr/>
          </p:nvGrpSpPr>
          <p:grpSpPr>
            <a:xfrm>
              <a:off x="3314750" y="3817357"/>
              <a:ext cx="362920" cy="356865"/>
              <a:chOff x="3314750" y="3817357"/>
              <a:chExt cx="362920" cy="356865"/>
            </a:xfrm>
          </p:grpSpPr>
          <p:sp>
            <p:nvSpPr>
              <p:cNvPr id="3604" name="Google Shape;3604;p69"/>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9"/>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6" name="Google Shape;3606;p69"/>
            <p:cNvGrpSpPr/>
            <p:nvPr/>
          </p:nvGrpSpPr>
          <p:grpSpPr>
            <a:xfrm>
              <a:off x="3394986" y="3894612"/>
              <a:ext cx="202339" cy="202323"/>
              <a:chOff x="935197" y="1793977"/>
              <a:chExt cx="256451" cy="256430"/>
            </a:xfrm>
          </p:grpSpPr>
          <p:sp>
            <p:nvSpPr>
              <p:cNvPr id="3607" name="Google Shape;3607;p6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09" name="Google Shape;3609;p69"/>
          <p:cNvGrpSpPr/>
          <p:nvPr/>
        </p:nvGrpSpPr>
        <p:grpSpPr>
          <a:xfrm>
            <a:off x="791312" y="2873499"/>
            <a:ext cx="304381" cy="299303"/>
            <a:chOff x="2866317" y="3817357"/>
            <a:chExt cx="362920" cy="356865"/>
          </a:xfrm>
        </p:grpSpPr>
        <p:sp>
          <p:nvSpPr>
            <p:cNvPr id="3610" name="Google Shape;3610;p69"/>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9"/>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9"/>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6" name="Shape 3616"/>
        <p:cNvGrpSpPr/>
        <p:nvPr/>
      </p:nvGrpSpPr>
      <p:grpSpPr>
        <a:xfrm>
          <a:off x="0" y="0"/>
          <a:ext cx="0" cy="0"/>
          <a:chOff x="0" y="0"/>
          <a:chExt cx="0" cy="0"/>
        </a:xfrm>
      </p:grpSpPr>
      <p:sp>
        <p:nvSpPr>
          <p:cNvPr id="3617" name="Google Shape;3617;p70"/>
          <p:cNvSpPr txBox="1"/>
          <p:nvPr>
            <p:ph type="title"/>
          </p:nvPr>
        </p:nvSpPr>
        <p:spPr>
          <a:xfrm>
            <a:off x="715100" y="535000"/>
            <a:ext cx="7713900" cy="6402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3618" name="Google Shape;3618;p70"/>
          <p:cNvGrpSpPr/>
          <p:nvPr/>
        </p:nvGrpSpPr>
        <p:grpSpPr>
          <a:xfrm>
            <a:off x="3257995" y="2394095"/>
            <a:ext cx="2628006" cy="2214233"/>
            <a:chOff x="-211327" y="2395421"/>
            <a:chExt cx="3261362" cy="2747869"/>
          </a:xfrm>
        </p:grpSpPr>
        <p:sp>
          <p:nvSpPr>
            <p:cNvPr id="3619" name="Google Shape;3619;p70"/>
            <p:cNvSpPr/>
            <p:nvPr/>
          </p:nvSpPr>
          <p:spPr>
            <a:xfrm>
              <a:off x="1352617" y="2395421"/>
              <a:ext cx="184322" cy="56214"/>
            </a:xfrm>
            <a:custGeom>
              <a:rect b="b" l="l" r="r" t="t"/>
              <a:pathLst>
                <a:path extrusionOk="0" h="1452" w="4761">
                  <a:moveTo>
                    <a:pt x="0" y="0"/>
                  </a:moveTo>
                  <a:lnTo>
                    <a:pt x="0" y="1451"/>
                  </a:lnTo>
                  <a:lnTo>
                    <a:pt x="4760" y="1451"/>
                  </a:lnTo>
                  <a:lnTo>
                    <a:pt x="47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0"/>
            <p:cNvSpPr/>
            <p:nvPr/>
          </p:nvSpPr>
          <p:spPr>
            <a:xfrm>
              <a:off x="-147485" y="3813864"/>
              <a:ext cx="638525" cy="1329426"/>
            </a:xfrm>
            <a:custGeom>
              <a:rect b="b" l="l" r="r" t="t"/>
              <a:pathLst>
                <a:path extrusionOk="0" h="102698" w="49326">
                  <a:moveTo>
                    <a:pt x="1" y="1"/>
                  </a:moveTo>
                  <a:lnTo>
                    <a:pt x="1" y="102697"/>
                  </a:lnTo>
                  <a:lnTo>
                    <a:pt x="49326" y="102697"/>
                  </a:lnTo>
                  <a:lnTo>
                    <a:pt x="493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0"/>
            <p:cNvSpPr/>
            <p:nvPr/>
          </p:nvSpPr>
          <p:spPr>
            <a:xfrm>
              <a:off x="-211327" y="3728676"/>
              <a:ext cx="766189" cy="98278"/>
            </a:xfrm>
            <a:custGeom>
              <a:rect b="b" l="l" r="r" t="t"/>
              <a:pathLst>
                <a:path extrusionOk="0" h="7592" w="59188">
                  <a:moveTo>
                    <a:pt x="0" y="1"/>
                  </a:moveTo>
                  <a:lnTo>
                    <a:pt x="0" y="7592"/>
                  </a:lnTo>
                  <a:lnTo>
                    <a:pt x="59188" y="7592"/>
                  </a:lnTo>
                  <a:lnTo>
                    <a:pt x="5918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0"/>
            <p:cNvSpPr/>
            <p:nvPr/>
          </p:nvSpPr>
          <p:spPr>
            <a:xfrm>
              <a:off x="-114217" y="2830572"/>
              <a:ext cx="571988" cy="85825"/>
            </a:xfrm>
            <a:custGeom>
              <a:rect b="b" l="l" r="r" t="t"/>
              <a:pathLst>
                <a:path extrusionOk="0" h="6630" w="44186">
                  <a:moveTo>
                    <a:pt x="1" y="0"/>
                  </a:moveTo>
                  <a:lnTo>
                    <a:pt x="1" y="6630"/>
                  </a:lnTo>
                  <a:lnTo>
                    <a:pt x="44185" y="6630"/>
                  </a:lnTo>
                  <a:lnTo>
                    <a:pt x="4418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0"/>
            <p:cNvSpPr/>
            <p:nvPr/>
          </p:nvSpPr>
          <p:spPr>
            <a:xfrm>
              <a:off x="-147485" y="3355447"/>
              <a:ext cx="638525" cy="373256"/>
            </a:xfrm>
            <a:custGeom>
              <a:rect b="b" l="l" r="r" t="t"/>
              <a:pathLst>
                <a:path extrusionOk="0" h="28834" w="49326">
                  <a:moveTo>
                    <a:pt x="1" y="0"/>
                  </a:moveTo>
                  <a:lnTo>
                    <a:pt x="1" y="28834"/>
                  </a:lnTo>
                  <a:lnTo>
                    <a:pt x="49326" y="28834"/>
                  </a:lnTo>
                  <a:lnTo>
                    <a:pt x="493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0"/>
            <p:cNvSpPr/>
            <p:nvPr/>
          </p:nvSpPr>
          <p:spPr>
            <a:xfrm>
              <a:off x="-51708" y="2909469"/>
              <a:ext cx="446965" cy="373334"/>
            </a:xfrm>
            <a:custGeom>
              <a:rect b="b" l="l" r="r" t="t"/>
              <a:pathLst>
                <a:path extrusionOk="0" h="28840" w="34528">
                  <a:moveTo>
                    <a:pt x="0" y="0"/>
                  </a:moveTo>
                  <a:lnTo>
                    <a:pt x="0" y="28839"/>
                  </a:lnTo>
                  <a:lnTo>
                    <a:pt x="34528" y="28839"/>
                  </a:lnTo>
                  <a:lnTo>
                    <a:pt x="3452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0"/>
            <p:cNvSpPr/>
            <p:nvPr/>
          </p:nvSpPr>
          <p:spPr>
            <a:xfrm>
              <a:off x="-53960" y="2605053"/>
              <a:ext cx="451470" cy="227055"/>
            </a:xfrm>
            <a:custGeom>
              <a:rect b="b" l="l" r="r" t="t"/>
              <a:pathLst>
                <a:path extrusionOk="0" h="17540" w="34876">
                  <a:moveTo>
                    <a:pt x="17435" y="1"/>
                  </a:moveTo>
                  <a:cubicBezTo>
                    <a:pt x="7806" y="1"/>
                    <a:pt x="1" y="7811"/>
                    <a:pt x="1" y="17438"/>
                  </a:cubicBezTo>
                  <a:cubicBezTo>
                    <a:pt x="1" y="17473"/>
                    <a:pt x="3" y="17510"/>
                    <a:pt x="3" y="17540"/>
                  </a:cubicBezTo>
                  <a:lnTo>
                    <a:pt x="34873" y="17540"/>
                  </a:lnTo>
                  <a:cubicBezTo>
                    <a:pt x="34873" y="17510"/>
                    <a:pt x="34876" y="17473"/>
                    <a:pt x="34876" y="17438"/>
                  </a:cubicBezTo>
                  <a:cubicBezTo>
                    <a:pt x="34876" y="7811"/>
                    <a:pt x="27068" y="1"/>
                    <a:pt x="17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0"/>
            <p:cNvSpPr/>
            <p:nvPr/>
          </p:nvSpPr>
          <p:spPr>
            <a:xfrm>
              <a:off x="87368" y="2997945"/>
              <a:ext cx="168842" cy="276272"/>
            </a:xfrm>
            <a:custGeom>
              <a:rect b="b" l="l" r="r" t="t"/>
              <a:pathLst>
                <a:path extrusionOk="0" h="21342" w="13043">
                  <a:moveTo>
                    <a:pt x="6520" y="0"/>
                  </a:moveTo>
                  <a:cubicBezTo>
                    <a:pt x="2918" y="0"/>
                    <a:pt x="0" y="2918"/>
                    <a:pt x="0" y="6520"/>
                  </a:cubicBezTo>
                  <a:lnTo>
                    <a:pt x="0" y="21342"/>
                  </a:lnTo>
                  <a:lnTo>
                    <a:pt x="13043" y="21342"/>
                  </a:lnTo>
                  <a:lnTo>
                    <a:pt x="13043" y="6520"/>
                  </a:lnTo>
                  <a:cubicBezTo>
                    <a:pt x="13043" y="2918"/>
                    <a:pt x="10122" y="0"/>
                    <a:pt x="65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0"/>
            <p:cNvSpPr/>
            <p:nvPr/>
          </p:nvSpPr>
          <p:spPr>
            <a:xfrm>
              <a:off x="-211327" y="3263787"/>
              <a:ext cx="766189" cy="98240"/>
            </a:xfrm>
            <a:custGeom>
              <a:rect b="b" l="l" r="r" t="t"/>
              <a:pathLst>
                <a:path extrusionOk="0" h="7589" w="59188">
                  <a:moveTo>
                    <a:pt x="0" y="0"/>
                  </a:moveTo>
                  <a:lnTo>
                    <a:pt x="0" y="7589"/>
                  </a:lnTo>
                  <a:lnTo>
                    <a:pt x="59188" y="7589"/>
                  </a:lnTo>
                  <a:lnTo>
                    <a:pt x="5918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0"/>
            <p:cNvSpPr/>
            <p:nvPr/>
          </p:nvSpPr>
          <p:spPr>
            <a:xfrm>
              <a:off x="2347689" y="3813864"/>
              <a:ext cx="638525" cy="1329426"/>
            </a:xfrm>
            <a:custGeom>
              <a:rect b="b" l="l" r="r" t="t"/>
              <a:pathLst>
                <a:path extrusionOk="0" h="102698" w="49326">
                  <a:moveTo>
                    <a:pt x="0" y="1"/>
                  </a:moveTo>
                  <a:lnTo>
                    <a:pt x="0" y="102697"/>
                  </a:lnTo>
                  <a:lnTo>
                    <a:pt x="49325" y="102697"/>
                  </a:lnTo>
                  <a:lnTo>
                    <a:pt x="493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0"/>
            <p:cNvSpPr/>
            <p:nvPr/>
          </p:nvSpPr>
          <p:spPr>
            <a:xfrm>
              <a:off x="2283834" y="3728676"/>
              <a:ext cx="766202" cy="98278"/>
            </a:xfrm>
            <a:custGeom>
              <a:rect b="b" l="l" r="r" t="t"/>
              <a:pathLst>
                <a:path extrusionOk="0" h="7592" w="59189">
                  <a:moveTo>
                    <a:pt x="1" y="1"/>
                  </a:moveTo>
                  <a:lnTo>
                    <a:pt x="1" y="7592"/>
                  </a:lnTo>
                  <a:lnTo>
                    <a:pt x="59188" y="7592"/>
                  </a:lnTo>
                  <a:lnTo>
                    <a:pt x="5918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0"/>
            <p:cNvSpPr/>
            <p:nvPr/>
          </p:nvSpPr>
          <p:spPr>
            <a:xfrm>
              <a:off x="2380918" y="2830572"/>
              <a:ext cx="572014" cy="85825"/>
            </a:xfrm>
            <a:custGeom>
              <a:rect b="b" l="l" r="r" t="t"/>
              <a:pathLst>
                <a:path extrusionOk="0" h="6630" w="44188">
                  <a:moveTo>
                    <a:pt x="1" y="0"/>
                  </a:moveTo>
                  <a:lnTo>
                    <a:pt x="1" y="6630"/>
                  </a:lnTo>
                  <a:lnTo>
                    <a:pt x="44188" y="6630"/>
                  </a:lnTo>
                  <a:lnTo>
                    <a:pt x="4418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0"/>
            <p:cNvSpPr/>
            <p:nvPr/>
          </p:nvSpPr>
          <p:spPr>
            <a:xfrm>
              <a:off x="2347689" y="3355447"/>
              <a:ext cx="638525" cy="373256"/>
            </a:xfrm>
            <a:custGeom>
              <a:rect b="b" l="l" r="r" t="t"/>
              <a:pathLst>
                <a:path extrusionOk="0" h="28834" w="49326">
                  <a:moveTo>
                    <a:pt x="0" y="0"/>
                  </a:moveTo>
                  <a:lnTo>
                    <a:pt x="0" y="28834"/>
                  </a:lnTo>
                  <a:lnTo>
                    <a:pt x="49325" y="28834"/>
                  </a:lnTo>
                  <a:lnTo>
                    <a:pt x="493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0"/>
            <p:cNvSpPr/>
            <p:nvPr/>
          </p:nvSpPr>
          <p:spPr>
            <a:xfrm>
              <a:off x="2443453" y="2909469"/>
              <a:ext cx="446978" cy="373334"/>
            </a:xfrm>
            <a:custGeom>
              <a:rect b="b" l="l" r="r" t="t"/>
              <a:pathLst>
                <a:path extrusionOk="0" h="28840" w="34529">
                  <a:moveTo>
                    <a:pt x="1" y="0"/>
                  </a:moveTo>
                  <a:lnTo>
                    <a:pt x="1" y="28839"/>
                  </a:lnTo>
                  <a:lnTo>
                    <a:pt x="34529" y="28839"/>
                  </a:lnTo>
                  <a:lnTo>
                    <a:pt x="345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0"/>
            <p:cNvSpPr/>
            <p:nvPr/>
          </p:nvSpPr>
          <p:spPr>
            <a:xfrm>
              <a:off x="2441213" y="2605053"/>
              <a:ext cx="451431" cy="227055"/>
            </a:xfrm>
            <a:custGeom>
              <a:rect b="b" l="l" r="r" t="t"/>
              <a:pathLst>
                <a:path extrusionOk="0" h="17540" w="34873">
                  <a:moveTo>
                    <a:pt x="17435" y="1"/>
                  </a:moveTo>
                  <a:cubicBezTo>
                    <a:pt x="7805" y="1"/>
                    <a:pt x="0" y="7811"/>
                    <a:pt x="0" y="17438"/>
                  </a:cubicBezTo>
                  <a:cubicBezTo>
                    <a:pt x="0" y="17473"/>
                    <a:pt x="3" y="17510"/>
                    <a:pt x="3" y="17540"/>
                  </a:cubicBezTo>
                  <a:lnTo>
                    <a:pt x="34870" y="17540"/>
                  </a:lnTo>
                  <a:cubicBezTo>
                    <a:pt x="34870" y="17510"/>
                    <a:pt x="34873" y="17473"/>
                    <a:pt x="34873" y="17438"/>
                  </a:cubicBezTo>
                  <a:cubicBezTo>
                    <a:pt x="34873" y="7811"/>
                    <a:pt x="27068" y="1"/>
                    <a:pt x="17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0"/>
            <p:cNvSpPr/>
            <p:nvPr/>
          </p:nvSpPr>
          <p:spPr>
            <a:xfrm>
              <a:off x="2582503" y="2997945"/>
              <a:ext cx="168842" cy="276272"/>
            </a:xfrm>
            <a:custGeom>
              <a:rect b="b" l="l" r="r" t="t"/>
              <a:pathLst>
                <a:path extrusionOk="0" h="21342" w="13043">
                  <a:moveTo>
                    <a:pt x="6523" y="0"/>
                  </a:moveTo>
                  <a:cubicBezTo>
                    <a:pt x="2921" y="0"/>
                    <a:pt x="0" y="2918"/>
                    <a:pt x="0" y="6520"/>
                  </a:cubicBezTo>
                  <a:lnTo>
                    <a:pt x="0" y="21342"/>
                  </a:lnTo>
                  <a:lnTo>
                    <a:pt x="13043" y="21342"/>
                  </a:lnTo>
                  <a:lnTo>
                    <a:pt x="13043" y="6520"/>
                  </a:lnTo>
                  <a:cubicBezTo>
                    <a:pt x="13043" y="2918"/>
                    <a:pt x="10125" y="0"/>
                    <a:pt x="65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0"/>
            <p:cNvSpPr/>
            <p:nvPr/>
          </p:nvSpPr>
          <p:spPr>
            <a:xfrm>
              <a:off x="2283834" y="3263787"/>
              <a:ext cx="766202" cy="98240"/>
            </a:xfrm>
            <a:custGeom>
              <a:rect b="b" l="l" r="r" t="t"/>
              <a:pathLst>
                <a:path extrusionOk="0" h="7589" w="59189">
                  <a:moveTo>
                    <a:pt x="1" y="0"/>
                  </a:moveTo>
                  <a:lnTo>
                    <a:pt x="1" y="7589"/>
                  </a:lnTo>
                  <a:lnTo>
                    <a:pt x="59188" y="7589"/>
                  </a:lnTo>
                  <a:lnTo>
                    <a:pt x="5918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0"/>
            <p:cNvSpPr/>
            <p:nvPr/>
          </p:nvSpPr>
          <p:spPr>
            <a:xfrm>
              <a:off x="-147485" y="3813864"/>
              <a:ext cx="312039" cy="1329426"/>
            </a:xfrm>
            <a:custGeom>
              <a:rect b="b" l="l" r="r" t="t"/>
              <a:pathLst>
                <a:path extrusionOk="0" h="102698" w="24105">
                  <a:moveTo>
                    <a:pt x="1" y="1"/>
                  </a:moveTo>
                  <a:lnTo>
                    <a:pt x="1" y="102697"/>
                  </a:lnTo>
                  <a:lnTo>
                    <a:pt x="24105" y="102697"/>
                  </a:lnTo>
                  <a:lnTo>
                    <a:pt x="241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0"/>
            <p:cNvSpPr/>
            <p:nvPr/>
          </p:nvSpPr>
          <p:spPr>
            <a:xfrm>
              <a:off x="-211327" y="3728676"/>
              <a:ext cx="375884" cy="98278"/>
            </a:xfrm>
            <a:custGeom>
              <a:rect b="b" l="l" r="r" t="t"/>
              <a:pathLst>
                <a:path extrusionOk="0" h="7592" w="29037">
                  <a:moveTo>
                    <a:pt x="0" y="1"/>
                  </a:moveTo>
                  <a:lnTo>
                    <a:pt x="0" y="7592"/>
                  </a:lnTo>
                  <a:lnTo>
                    <a:pt x="29037" y="7592"/>
                  </a:lnTo>
                  <a:lnTo>
                    <a:pt x="290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0"/>
            <p:cNvSpPr/>
            <p:nvPr/>
          </p:nvSpPr>
          <p:spPr>
            <a:xfrm>
              <a:off x="-114217" y="2830572"/>
              <a:ext cx="278771" cy="85825"/>
            </a:xfrm>
            <a:custGeom>
              <a:rect b="b" l="l" r="r" t="t"/>
              <a:pathLst>
                <a:path extrusionOk="0" h="6630" w="21535">
                  <a:moveTo>
                    <a:pt x="1" y="0"/>
                  </a:moveTo>
                  <a:lnTo>
                    <a:pt x="1" y="6630"/>
                  </a:lnTo>
                  <a:lnTo>
                    <a:pt x="21535" y="6630"/>
                  </a:lnTo>
                  <a:lnTo>
                    <a:pt x="215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0"/>
            <p:cNvSpPr/>
            <p:nvPr/>
          </p:nvSpPr>
          <p:spPr>
            <a:xfrm>
              <a:off x="-147485" y="3355447"/>
              <a:ext cx="312039" cy="373256"/>
            </a:xfrm>
            <a:custGeom>
              <a:rect b="b" l="l" r="r" t="t"/>
              <a:pathLst>
                <a:path extrusionOk="0" h="28834" w="24105">
                  <a:moveTo>
                    <a:pt x="1" y="0"/>
                  </a:moveTo>
                  <a:lnTo>
                    <a:pt x="1" y="28834"/>
                  </a:lnTo>
                  <a:lnTo>
                    <a:pt x="24105" y="28834"/>
                  </a:lnTo>
                  <a:lnTo>
                    <a:pt x="24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0"/>
            <p:cNvSpPr/>
            <p:nvPr/>
          </p:nvSpPr>
          <p:spPr>
            <a:xfrm>
              <a:off x="-51708" y="2909469"/>
              <a:ext cx="216259" cy="373334"/>
            </a:xfrm>
            <a:custGeom>
              <a:rect b="b" l="l" r="r" t="t"/>
              <a:pathLst>
                <a:path extrusionOk="0" h="28840" w="16706">
                  <a:moveTo>
                    <a:pt x="0" y="0"/>
                  </a:moveTo>
                  <a:lnTo>
                    <a:pt x="0" y="28839"/>
                  </a:lnTo>
                  <a:lnTo>
                    <a:pt x="16706" y="28839"/>
                  </a:lnTo>
                  <a:lnTo>
                    <a:pt x="167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0"/>
            <p:cNvSpPr/>
            <p:nvPr/>
          </p:nvSpPr>
          <p:spPr>
            <a:xfrm>
              <a:off x="-53960" y="2605441"/>
              <a:ext cx="218512" cy="226667"/>
            </a:xfrm>
            <a:custGeom>
              <a:rect b="b" l="l" r="r" t="t"/>
              <a:pathLst>
                <a:path extrusionOk="0" h="17510" w="16880">
                  <a:moveTo>
                    <a:pt x="16880" y="0"/>
                  </a:moveTo>
                  <a:cubicBezTo>
                    <a:pt x="7512" y="297"/>
                    <a:pt x="1" y="7968"/>
                    <a:pt x="1" y="17406"/>
                  </a:cubicBezTo>
                  <a:cubicBezTo>
                    <a:pt x="1" y="17443"/>
                    <a:pt x="3" y="17480"/>
                    <a:pt x="3" y="17510"/>
                  </a:cubicBezTo>
                  <a:lnTo>
                    <a:pt x="16880" y="17510"/>
                  </a:lnTo>
                  <a:lnTo>
                    <a:pt x="168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0"/>
            <p:cNvSpPr/>
            <p:nvPr/>
          </p:nvSpPr>
          <p:spPr>
            <a:xfrm>
              <a:off x="87368" y="2998670"/>
              <a:ext cx="77178" cy="275547"/>
            </a:xfrm>
            <a:custGeom>
              <a:rect b="b" l="l" r="r" t="t"/>
              <a:pathLst>
                <a:path extrusionOk="0" h="21286" w="5962">
                  <a:moveTo>
                    <a:pt x="5962" y="0"/>
                  </a:moveTo>
                  <a:cubicBezTo>
                    <a:pt x="2627" y="286"/>
                    <a:pt x="0" y="3052"/>
                    <a:pt x="0" y="6464"/>
                  </a:cubicBezTo>
                  <a:lnTo>
                    <a:pt x="0" y="21286"/>
                  </a:lnTo>
                  <a:lnTo>
                    <a:pt x="5962" y="21286"/>
                  </a:lnTo>
                  <a:lnTo>
                    <a:pt x="59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0"/>
            <p:cNvSpPr/>
            <p:nvPr/>
          </p:nvSpPr>
          <p:spPr>
            <a:xfrm>
              <a:off x="-211327" y="3263787"/>
              <a:ext cx="375884" cy="98240"/>
            </a:xfrm>
            <a:custGeom>
              <a:rect b="b" l="l" r="r" t="t"/>
              <a:pathLst>
                <a:path extrusionOk="0" h="7589" w="29037">
                  <a:moveTo>
                    <a:pt x="0" y="0"/>
                  </a:moveTo>
                  <a:lnTo>
                    <a:pt x="0" y="7589"/>
                  </a:lnTo>
                  <a:lnTo>
                    <a:pt x="29037" y="7589"/>
                  </a:lnTo>
                  <a:lnTo>
                    <a:pt x="2903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0"/>
            <p:cNvSpPr/>
            <p:nvPr/>
          </p:nvSpPr>
          <p:spPr>
            <a:xfrm>
              <a:off x="2347689" y="3813864"/>
              <a:ext cx="306059" cy="1329426"/>
            </a:xfrm>
            <a:custGeom>
              <a:rect b="b" l="l" r="r" t="t"/>
              <a:pathLst>
                <a:path extrusionOk="0" h="102698" w="23643">
                  <a:moveTo>
                    <a:pt x="0" y="1"/>
                  </a:moveTo>
                  <a:lnTo>
                    <a:pt x="0" y="102697"/>
                  </a:lnTo>
                  <a:lnTo>
                    <a:pt x="23642" y="102697"/>
                  </a:lnTo>
                  <a:lnTo>
                    <a:pt x="236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0"/>
            <p:cNvSpPr/>
            <p:nvPr/>
          </p:nvSpPr>
          <p:spPr>
            <a:xfrm>
              <a:off x="2283834" y="3728676"/>
              <a:ext cx="369916" cy="98278"/>
            </a:xfrm>
            <a:custGeom>
              <a:rect b="b" l="l" r="r" t="t"/>
              <a:pathLst>
                <a:path extrusionOk="0" h="7592" w="28576">
                  <a:moveTo>
                    <a:pt x="1" y="1"/>
                  </a:moveTo>
                  <a:lnTo>
                    <a:pt x="1" y="7592"/>
                  </a:lnTo>
                  <a:lnTo>
                    <a:pt x="28575" y="7592"/>
                  </a:lnTo>
                  <a:lnTo>
                    <a:pt x="285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0"/>
            <p:cNvSpPr/>
            <p:nvPr/>
          </p:nvSpPr>
          <p:spPr>
            <a:xfrm>
              <a:off x="2380918" y="2830572"/>
              <a:ext cx="272829" cy="85825"/>
            </a:xfrm>
            <a:custGeom>
              <a:rect b="b" l="l" r="r" t="t"/>
              <a:pathLst>
                <a:path extrusionOk="0" h="6630" w="21076">
                  <a:moveTo>
                    <a:pt x="1" y="0"/>
                  </a:moveTo>
                  <a:lnTo>
                    <a:pt x="1" y="6630"/>
                  </a:lnTo>
                  <a:lnTo>
                    <a:pt x="21075" y="6630"/>
                  </a:lnTo>
                  <a:lnTo>
                    <a:pt x="2107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0"/>
            <p:cNvSpPr/>
            <p:nvPr/>
          </p:nvSpPr>
          <p:spPr>
            <a:xfrm>
              <a:off x="2347689" y="3355447"/>
              <a:ext cx="306059" cy="373256"/>
            </a:xfrm>
            <a:custGeom>
              <a:rect b="b" l="l" r="r" t="t"/>
              <a:pathLst>
                <a:path extrusionOk="0" h="28834" w="23643">
                  <a:moveTo>
                    <a:pt x="0" y="0"/>
                  </a:moveTo>
                  <a:lnTo>
                    <a:pt x="0" y="28834"/>
                  </a:lnTo>
                  <a:lnTo>
                    <a:pt x="23642" y="28834"/>
                  </a:lnTo>
                  <a:lnTo>
                    <a:pt x="236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0"/>
            <p:cNvSpPr/>
            <p:nvPr/>
          </p:nvSpPr>
          <p:spPr>
            <a:xfrm>
              <a:off x="2443453" y="2909469"/>
              <a:ext cx="210292" cy="373334"/>
            </a:xfrm>
            <a:custGeom>
              <a:rect b="b" l="l" r="r" t="t"/>
              <a:pathLst>
                <a:path extrusionOk="0" h="28840" w="16245">
                  <a:moveTo>
                    <a:pt x="1" y="0"/>
                  </a:moveTo>
                  <a:lnTo>
                    <a:pt x="1" y="28839"/>
                  </a:lnTo>
                  <a:lnTo>
                    <a:pt x="16244" y="28839"/>
                  </a:lnTo>
                  <a:lnTo>
                    <a:pt x="162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0"/>
            <p:cNvSpPr/>
            <p:nvPr/>
          </p:nvSpPr>
          <p:spPr>
            <a:xfrm>
              <a:off x="2441213" y="2605752"/>
              <a:ext cx="212531" cy="226356"/>
            </a:xfrm>
            <a:custGeom>
              <a:rect b="b" l="l" r="r" t="t"/>
              <a:pathLst>
                <a:path extrusionOk="0" h="17486" w="16418">
                  <a:moveTo>
                    <a:pt x="16417" y="0"/>
                  </a:moveTo>
                  <a:cubicBezTo>
                    <a:pt x="7265" y="529"/>
                    <a:pt x="0" y="8102"/>
                    <a:pt x="0" y="17384"/>
                  </a:cubicBezTo>
                  <a:cubicBezTo>
                    <a:pt x="0" y="17419"/>
                    <a:pt x="3" y="17456"/>
                    <a:pt x="6" y="17486"/>
                  </a:cubicBezTo>
                  <a:lnTo>
                    <a:pt x="16417" y="17486"/>
                  </a:lnTo>
                  <a:lnTo>
                    <a:pt x="164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0"/>
            <p:cNvSpPr/>
            <p:nvPr/>
          </p:nvSpPr>
          <p:spPr>
            <a:xfrm>
              <a:off x="2582503" y="2999253"/>
              <a:ext cx="71236" cy="274965"/>
            </a:xfrm>
            <a:custGeom>
              <a:rect b="b" l="l" r="r" t="t"/>
              <a:pathLst>
                <a:path extrusionOk="0" h="21241" w="5503">
                  <a:moveTo>
                    <a:pt x="5502" y="1"/>
                  </a:moveTo>
                  <a:cubicBezTo>
                    <a:pt x="2389" y="492"/>
                    <a:pt x="0" y="3164"/>
                    <a:pt x="0" y="6419"/>
                  </a:cubicBezTo>
                  <a:lnTo>
                    <a:pt x="0" y="21241"/>
                  </a:lnTo>
                  <a:lnTo>
                    <a:pt x="5502" y="21241"/>
                  </a:lnTo>
                  <a:lnTo>
                    <a:pt x="55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0"/>
            <p:cNvSpPr/>
            <p:nvPr/>
          </p:nvSpPr>
          <p:spPr>
            <a:xfrm>
              <a:off x="2283834" y="3263787"/>
              <a:ext cx="369916" cy="98240"/>
            </a:xfrm>
            <a:custGeom>
              <a:rect b="b" l="l" r="r" t="t"/>
              <a:pathLst>
                <a:path extrusionOk="0" h="7589" w="28576">
                  <a:moveTo>
                    <a:pt x="1" y="0"/>
                  </a:moveTo>
                  <a:lnTo>
                    <a:pt x="1" y="7589"/>
                  </a:lnTo>
                  <a:lnTo>
                    <a:pt x="28575" y="7589"/>
                  </a:lnTo>
                  <a:lnTo>
                    <a:pt x="2857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0"/>
            <p:cNvSpPr/>
            <p:nvPr/>
          </p:nvSpPr>
          <p:spPr>
            <a:xfrm>
              <a:off x="673703" y="3240267"/>
              <a:ext cx="1493115" cy="694771"/>
            </a:xfrm>
            <a:custGeom>
              <a:rect b="b" l="l" r="r" t="t"/>
              <a:pathLst>
                <a:path extrusionOk="0" h="53671" w="115343">
                  <a:moveTo>
                    <a:pt x="0" y="0"/>
                  </a:moveTo>
                  <a:lnTo>
                    <a:pt x="0" y="53670"/>
                  </a:lnTo>
                  <a:lnTo>
                    <a:pt x="115343" y="53670"/>
                  </a:lnTo>
                  <a:lnTo>
                    <a:pt x="1153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0"/>
            <p:cNvSpPr/>
            <p:nvPr/>
          </p:nvSpPr>
          <p:spPr>
            <a:xfrm>
              <a:off x="487069" y="3934999"/>
              <a:ext cx="1866410" cy="1208286"/>
            </a:xfrm>
            <a:custGeom>
              <a:rect b="b" l="l" r="r" t="t"/>
              <a:pathLst>
                <a:path extrusionOk="0" h="93340" w="144180">
                  <a:moveTo>
                    <a:pt x="0" y="0"/>
                  </a:moveTo>
                  <a:lnTo>
                    <a:pt x="0" y="93339"/>
                  </a:lnTo>
                  <a:lnTo>
                    <a:pt x="144179" y="93339"/>
                  </a:lnTo>
                  <a:lnTo>
                    <a:pt x="1441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0"/>
            <p:cNvSpPr/>
            <p:nvPr/>
          </p:nvSpPr>
          <p:spPr>
            <a:xfrm>
              <a:off x="899624" y="3473281"/>
              <a:ext cx="1119872" cy="461748"/>
            </a:xfrm>
            <a:custGeom>
              <a:rect b="b" l="l" r="r" t="t"/>
              <a:pathLst>
                <a:path extrusionOk="0" h="35670" w="86510">
                  <a:moveTo>
                    <a:pt x="1" y="1"/>
                  </a:moveTo>
                  <a:lnTo>
                    <a:pt x="1" y="35669"/>
                  </a:lnTo>
                  <a:lnTo>
                    <a:pt x="86510" y="35669"/>
                  </a:lnTo>
                  <a:lnTo>
                    <a:pt x="8651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0"/>
            <p:cNvSpPr/>
            <p:nvPr/>
          </p:nvSpPr>
          <p:spPr>
            <a:xfrm>
              <a:off x="946703" y="2849834"/>
              <a:ext cx="947095" cy="390460"/>
            </a:xfrm>
            <a:custGeom>
              <a:rect b="b" l="l" r="r" t="t"/>
              <a:pathLst>
                <a:path extrusionOk="0" h="30163" w="73163">
                  <a:moveTo>
                    <a:pt x="0" y="1"/>
                  </a:moveTo>
                  <a:lnTo>
                    <a:pt x="0" y="30162"/>
                  </a:lnTo>
                  <a:lnTo>
                    <a:pt x="73163" y="30162"/>
                  </a:lnTo>
                  <a:lnTo>
                    <a:pt x="7316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0"/>
            <p:cNvSpPr/>
            <p:nvPr/>
          </p:nvSpPr>
          <p:spPr>
            <a:xfrm>
              <a:off x="752251" y="3100039"/>
              <a:ext cx="1404778" cy="373269"/>
            </a:xfrm>
            <a:custGeom>
              <a:rect b="b" l="l" r="r" t="t"/>
              <a:pathLst>
                <a:path extrusionOk="0" h="28835" w="108519">
                  <a:moveTo>
                    <a:pt x="54640" y="1"/>
                  </a:moveTo>
                  <a:lnTo>
                    <a:pt x="0" y="28835"/>
                  </a:lnTo>
                  <a:lnTo>
                    <a:pt x="108519" y="28835"/>
                  </a:lnTo>
                  <a:lnTo>
                    <a:pt x="5464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0"/>
            <p:cNvSpPr/>
            <p:nvPr/>
          </p:nvSpPr>
          <p:spPr>
            <a:xfrm>
              <a:off x="752251" y="3473281"/>
              <a:ext cx="1404778" cy="98278"/>
            </a:xfrm>
            <a:custGeom>
              <a:rect b="b" l="l" r="r" t="t"/>
              <a:pathLst>
                <a:path extrusionOk="0" h="7592" w="108519">
                  <a:moveTo>
                    <a:pt x="0" y="1"/>
                  </a:moveTo>
                  <a:lnTo>
                    <a:pt x="0" y="7592"/>
                  </a:lnTo>
                  <a:lnTo>
                    <a:pt x="108519" y="7592"/>
                  </a:lnTo>
                  <a:lnTo>
                    <a:pt x="1085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0"/>
            <p:cNvSpPr/>
            <p:nvPr/>
          </p:nvSpPr>
          <p:spPr>
            <a:xfrm>
              <a:off x="997692" y="2432088"/>
              <a:ext cx="845153" cy="425075"/>
            </a:xfrm>
            <a:custGeom>
              <a:rect b="b" l="l" r="r" t="t"/>
              <a:pathLst>
                <a:path extrusionOk="0" h="32837" w="65288">
                  <a:moveTo>
                    <a:pt x="32644" y="0"/>
                  </a:moveTo>
                  <a:cubicBezTo>
                    <a:pt x="14616" y="0"/>
                    <a:pt x="0" y="14616"/>
                    <a:pt x="0" y="32644"/>
                  </a:cubicBezTo>
                  <a:cubicBezTo>
                    <a:pt x="0" y="32705"/>
                    <a:pt x="5" y="32770"/>
                    <a:pt x="5" y="32836"/>
                  </a:cubicBezTo>
                  <a:lnTo>
                    <a:pt x="65285" y="32836"/>
                  </a:lnTo>
                  <a:cubicBezTo>
                    <a:pt x="65285" y="32770"/>
                    <a:pt x="65288" y="32705"/>
                    <a:pt x="65288" y="32644"/>
                  </a:cubicBezTo>
                  <a:cubicBezTo>
                    <a:pt x="65288" y="14616"/>
                    <a:pt x="50672" y="0"/>
                    <a:pt x="326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0"/>
            <p:cNvSpPr/>
            <p:nvPr/>
          </p:nvSpPr>
          <p:spPr>
            <a:xfrm>
              <a:off x="1261216" y="4539107"/>
              <a:ext cx="318085" cy="604156"/>
            </a:xfrm>
            <a:custGeom>
              <a:rect b="b" l="l" r="r" t="t"/>
              <a:pathLst>
                <a:path extrusionOk="0" h="46671" w="24572">
                  <a:moveTo>
                    <a:pt x="12286" y="1"/>
                  </a:moveTo>
                  <a:cubicBezTo>
                    <a:pt x="5499" y="1"/>
                    <a:pt x="0" y="6384"/>
                    <a:pt x="0" y="14259"/>
                  </a:cubicBezTo>
                  <a:lnTo>
                    <a:pt x="0" y="46670"/>
                  </a:lnTo>
                  <a:lnTo>
                    <a:pt x="24572" y="46670"/>
                  </a:lnTo>
                  <a:lnTo>
                    <a:pt x="24572" y="14259"/>
                  </a:lnTo>
                  <a:cubicBezTo>
                    <a:pt x="24572" y="6384"/>
                    <a:pt x="19073" y="1"/>
                    <a:pt x="12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0"/>
            <p:cNvSpPr/>
            <p:nvPr/>
          </p:nvSpPr>
          <p:spPr>
            <a:xfrm>
              <a:off x="1261216" y="4121737"/>
              <a:ext cx="318085" cy="276686"/>
            </a:xfrm>
            <a:custGeom>
              <a:rect b="b" l="l" r="r" t="t"/>
              <a:pathLst>
                <a:path extrusionOk="0" h="21374" w="24572">
                  <a:moveTo>
                    <a:pt x="12286" y="1"/>
                  </a:moveTo>
                  <a:cubicBezTo>
                    <a:pt x="5499" y="1"/>
                    <a:pt x="0" y="6384"/>
                    <a:pt x="0" y="14258"/>
                  </a:cubicBezTo>
                  <a:lnTo>
                    <a:pt x="0" y="21374"/>
                  </a:lnTo>
                  <a:lnTo>
                    <a:pt x="24572" y="21374"/>
                  </a:lnTo>
                  <a:lnTo>
                    <a:pt x="24572" y="14258"/>
                  </a:lnTo>
                  <a:cubicBezTo>
                    <a:pt x="24572" y="6384"/>
                    <a:pt x="19073" y="1"/>
                    <a:pt x="122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0"/>
            <p:cNvSpPr/>
            <p:nvPr/>
          </p:nvSpPr>
          <p:spPr>
            <a:xfrm>
              <a:off x="753286" y="4539107"/>
              <a:ext cx="318136" cy="604156"/>
            </a:xfrm>
            <a:custGeom>
              <a:rect b="b" l="l" r="r" t="t"/>
              <a:pathLst>
                <a:path extrusionOk="0" h="46671" w="24576">
                  <a:moveTo>
                    <a:pt x="12289" y="1"/>
                  </a:moveTo>
                  <a:cubicBezTo>
                    <a:pt x="5500" y="1"/>
                    <a:pt x="1" y="6384"/>
                    <a:pt x="1" y="14259"/>
                  </a:cubicBezTo>
                  <a:lnTo>
                    <a:pt x="1" y="46670"/>
                  </a:lnTo>
                  <a:lnTo>
                    <a:pt x="24575" y="46670"/>
                  </a:lnTo>
                  <a:lnTo>
                    <a:pt x="24575" y="14259"/>
                  </a:lnTo>
                  <a:cubicBezTo>
                    <a:pt x="24575" y="6384"/>
                    <a:pt x="19076" y="1"/>
                    <a:pt x="12289" y="1"/>
                  </a:cubicBezTo>
                  <a:close/>
                </a:path>
              </a:pathLst>
            </a:custGeom>
            <a:solidFill>
              <a:srgbClr val="7A6B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0"/>
            <p:cNvSpPr/>
            <p:nvPr/>
          </p:nvSpPr>
          <p:spPr>
            <a:xfrm>
              <a:off x="1769095" y="4539107"/>
              <a:ext cx="318097" cy="604156"/>
            </a:xfrm>
            <a:custGeom>
              <a:rect b="b" l="l" r="r" t="t"/>
              <a:pathLst>
                <a:path extrusionOk="0" h="46671" w="24573">
                  <a:moveTo>
                    <a:pt x="12289" y="1"/>
                  </a:moveTo>
                  <a:cubicBezTo>
                    <a:pt x="5500" y="1"/>
                    <a:pt x="1" y="6384"/>
                    <a:pt x="1" y="14259"/>
                  </a:cubicBezTo>
                  <a:lnTo>
                    <a:pt x="1" y="46670"/>
                  </a:lnTo>
                  <a:lnTo>
                    <a:pt x="24573" y="46670"/>
                  </a:lnTo>
                  <a:lnTo>
                    <a:pt x="24573" y="14259"/>
                  </a:lnTo>
                  <a:cubicBezTo>
                    <a:pt x="24573" y="6384"/>
                    <a:pt x="19076" y="1"/>
                    <a:pt x="12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0"/>
            <p:cNvSpPr/>
            <p:nvPr/>
          </p:nvSpPr>
          <p:spPr>
            <a:xfrm>
              <a:off x="785725" y="4145192"/>
              <a:ext cx="253243" cy="253230"/>
            </a:xfrm>
            <a:custGeom>
              <a:rect b="b" l="l" r="r" t="t"/>
              <a:pathLst>
                <a:path extrusionOk="0" h="19562" w="19563">
                  <a:moveTo>
                    <a:pt x="9783" y="0"/>
                  </a:moveTo>
                  <a:cubicBezTo>
                    <a:pt x="4380" y="0"/>
                    <a:pt x="1" y="4377"/>
                    <a:pt x="1" y="9780"/>
                  </a:cubicBezTo>
                  <a:cubicBezTo>
                    <a:pt x="1" y="15185"/>
                    <a:pt x="4380" y="19562"/>
                    <a:pt x="9783" y="19562"/>
                  </a:cubicBezTo>
                  <a:cubicBezTo>
                    <a:pt x="15186" y="19562"/>
                    <a:pt x="19563" y="15185"/>
                    <a:pt x="19563" y="9780"/>
                  </a:cubicBezTo>
                  <a:cubicBezTo>
                    <a:pt x="19563" y="4382"/>
                    <a:pt x="15183" y="0"/>
                    <a:pt x="9783" y="0"/>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0"/>
            <p:cNvSpPr/>
            <p:nvPr/>
          </p:nvSpPr>
          <p:spPr>
            <a:xfrm>
              <a:off x="1801547" y="4145192"/>
              <a:ext cx="253230" cy="253230"/>
            </a:xfrm>
            <a:custGeom>
              <a:rect b="b" l="l" r="r" t="t"/>
              <a:pathLst>
                <a:path extrusionOk="0" h="19562" w="19562">
                  <a:moveTo>
                    <a:pt x="9780" y="0"/>
                  </a:moveTo>
                  <a:cubicBezTo>
                    <a:pt x="4377" y="0"/>
                    <a:pt x="0" y="4377"/>
                    <a:pt x="0" y="9780"/>
                  </a:cubicBezTo>
                  <a:cubicBezTo>
                    <a:pt x="0" y="15185"/>
                    <a:pt x="4380" y="19562"/>
                    <a:pt x="9780" y="19562"/>
                  </a:cubicBezTo>
                  <a:cubicBezTo>
                    <a:pt x="15183" y="19562"/>
                    <a:pt x="19562" y="15185"/>
                    <a:pt x="19562" y="9780"/>
                  </a:cubicBezTo>
                  <a:cubicBezTo>
                    <a:pt x="19562" y="4382"/>
                    <a:pt x="15185" y="0"/>
                    <a:pt x="97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0"/>
            <p:cNvSpPr/>
            <p:nvPr/>
          </p:nvSpPr>
          <p:spPr>
            <a:xfrm>
              <a:off x="1332916" y="3628900"/>
              <a:ext cx="253230" cy="253308"/>
            </a:xfrm>
            <a:custGeom>
              <a:rect b="b" l="l" r="r" t="t"/>
              <a:pathLst>
                <a:path extrusionOk="0" h="19568" w="19562">
                  <a:moveTo>
                    <a:pt x="9782" y="0"/>
                  </a:moveTo>
                  <a:cubicBezTo>
                    <a:pt x="4380" y="0"/>
                    <a:pt x="0" y="4379"/>
                    <a:pt x="0" y="9782"/>
                  </a:cubicBezTo>
                  <a:cubicBezTo>
                    <a:pt x="0" y="15185"/>
                    <a:pt x="4380" y="19567"/>
                    <a:pt x="9782" y="19567"/>
                  </a:cubicBezTo>
                  <a:cubicBezTo>
                    <a:pt x="15185" y="19567"/>
                    <a:pt x="19562" y="15185"/>
                    <a:pt x="19562" y="9782"/>
                  </a:cubicBezTo>
                  <a:cubicBezTo>
                    <a:pt x="19562" y="4382"/>
                    <a:pt x="15185" y="0"/>
                    <a:pt x="978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0"/>
            <p:cNvSpPr/>
            <p:nvPr/>
          </p:nvSpPr>
          <p:spPr>
            <a:xfrm>
              <a:off x="673703" y="3240267"/>
              <a:ext cx="769723" cy="694771"/>
            </a:xfrm>
            <a:custGeom>
              <a:rect b="b" l="l" r="r" t="t"/>
              <a:pathLst>
                <a:path extrusionOk="0" h="53671" w="59461">
                  <a:moveTo>
                    <a:pt x="0" y="0"/>
                  </a:moveTo>
                  <a:lnTo>
                    <a:pt x="0" y="53670"/>
                  </a:lnTo>
                  <a:lnTo>
                    <a:pt x="59461" y="53670"/>
                  </a:lnTo>
                  <a:lnTo>
                    <a:pt x="594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0"/>
            <p:cNvSpPr/>
            <p:nvPr/>
          </p:nvSpPr>
          <p:spPr>
            <a:xfrm>
              <a:off x="487069" y="3934999"/>
              <a:ext cx="956364" cy="1208286"/>
            </a:xfrm>
            <a:custGeom>
              <a:rect b="b" l="l" r="r" t="t"/>
              <a:pathLst>
                <a:path extrusionOk="0" h="93340" w="73879">
                  <a:moveTo>
                    <a:pt x="0" y="0"/>
                  </a:moveTo>
                  <a:lnTo>
                    <a:pt x="0" y="93339"/>
                  </a:lnTo>
                  <a:lnTo>
                    <a:pt x="73879" y="93339"/>
                  </a:lnTo>
                  <a:lnTo>
                    <a:pt x="738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0"/>
            <p:cNvSpPr/>
            <p:nvPr/>
          </p:nvSpPr>
          <p:spPr>
            <a:xfrm>
              <a:off x="899624" y="3473281"/>
              <a:ext cx="543794" cy="461748"/>
            </a:xfrm>
            <a:custGeom>
              <a:rect b="b" l="l" r="r" t="t"/>
              <a:pathLst>
                <a:path extrusionOk="0" h="35670" w="42008">
                  <a:moveTo>
                    <a:pt x="1" y="1"/>
                  </a:moveTo>
                  <a:lnTo>
                    <a:pt x="1" y="35669"/>
                  </a:lnTo>
                  <a:lnTo>
                    <a:pt x="42008" y="35669"/>
                  </a:lnTo>
                  <a:lnTo>
                    <a:pt x="420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0"/>
            <p:cNvSpPr/>
            <p:nvPr/>
          </p:nvSpPr>
          <p:spPr>
            <a:xfrm>
              <a:off x="946703" y="2849834"/>
              <a:ext cx="496713" cy="390460"/>
            </a:xfrm>
            <a:custGeom>
              <a:rect b="b" l="l" r="r" t="t"/>
              <a:pathLst>
                <a:path extrusionOk="0" h="30163" w="38371">
                  <a:moveTo>
                    <a:pt x="0" y="1"/>
                  </a:moveTo>
                  <a:lnTo>
                    <a:pt x="0" y="30162"/>
                  </a:lnTo>
                  <a:lnTo>
                    <a:pt x="38371" y="30162"/>
                  </a:lnTo>
                  <a:lnTo>
                    <a:pt x="3837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0"/>
            <p:cNvSpPr/>
            <p:nvPr/>
          </p:nvSpPr>
          <p:spPr>
            <a:xfrm>
              <a:off x="752251" y="3108582"/>
              <a:ext cx="691172" cy="364725"/>
            </a:xfrm>
            <a:custGeom>
              <a:rect b="b" l="l" r="r" t="t"/>
              <a:pathLst>
                <a:path extrusionOk="0" h="28175" w="53393">
                  <a:moveTo>
                    <a:pt x="53393" y="1"/>
                  </a:moveTo>
                  <a:lnTo>
                    <a:pt x="0" y="28175"/>
                  </a:lnTo>
                  <a:lnTo>
                    <a:pt x="53393" y="28175"/>
                  </a:lnTo>
                  <a:lnTo>
                    <a:pt x="533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0"/>
            <p:cNvSpPr/>
            <p:nvPr/>
          </p:nvSpPr>
          <p:spPr>
            <a:xfrm>
              <a:off x="752251" y="3473281"/>
              <a:ext cx="691172" cy="98278"/>
            </a:xfrm>
            <a:custGeom>
              <a:rect b="b" l="l" r="r" t="t"/>
              <a:pathLst>
                <a:path extrusionOk="0" h="7592" w="53393">
                  <a:moveTo>
                    <a:pt x="0" y="1"/>
                  </a:moveTo>
                  <a:lnTo>
                    <a:pt x="0" y="7592"/>
                  </a:lnTo>
                  <a:lnTo>
                    <a:pt x="53393" y="7592"/>
                  </a:lnTo>
                  <a:lnTo>
                    <a:pt x="5339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0"/>
            <p:cNvSpPr/>
            <p:nvPr/>
          </p:nvSpPr>
          <p:spPr>
            <a:xfrm>
              <a:off x="997692" y="2432088"/>
              <a:ext cx="445722" cy="425075"/>
            </a:xfrm>
            <a:custGeom>
              <a:rect b="b" l="l" r="r" t="t"/>
              <a:pathLst>
                <a:path extrusionOk="0" h="32837" w="34432">
                  <a:moveTo>
                    <a:pt x="32644" y="0"/>
                  </a:moveTo>
                  <a:cubicBezTo>
                    <a:pt x="14616" y="0"/>
                    <a:pt x="0" y="14616"/>
                    <a:pt x="0" y="32644"/>
                  </a:cubicBezTo>
                  <a:cubicBezTo>
                    <a:pt x="0" y="32705"/>
                    <a:pt x="5" y="32770"/>
                    <a:pt x="5" y="32836"/>
                  </a:cubicBezTo>
                  <a:lnTo>
                    <a:pt x="34432" y="32836"/>
                  </a:lnTo>
                  <a:lnTo>
                    <a:pt x="34432" y="91"/>
                  </a:lnTo>
                  <a:cubicBezTo>
                    <a:pt x="33836" y="56"/>
                    <a:pt x="33248" y="0"/>
                    <a:pt x="326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0"/>
            <p:cNvSpPr/>
            <p:nvPr/>
          </p:nvSpPr>
          <p:spPr>
            <a:xfrm>
              <a:off x="1261216" y="4539107"/>
              <a:ext cx="182188" cy="604156"/>
            </a:xfrm>
            <a:custGeom>
              <a:rect b="b" l="l" r="r" t="t"/>
              <a:pathLst>
                <a:path extrusionOk="0" h="46671" w="14074">
                  <a:moveTo>
                    <a:pt x="12286" y="1"/>
                  </a:moveTo>
                  <a:cubicBezTo>
                    <a:pt x="5499" y="1"/>
                    <a:pt x="0" y="6384"/>
                    <a:pt x="0" y="14259"/>
                  </a:cubicBezTo>
                  <a:lnTo>
                    <a:pt x="0" y="46670"/>
                  </a:lnTo>
                  <a:lnTo>
                    <a:pt x="14074" y="46670"/>
                  </a:lnTo>
                  <a:lnTo>
                    <a:pt x="14074" y="209"/>
                  </a:lnTo>
                  <a:cubicBezTo>
                    <a:pt x="13486" y="108"/>
                    <a:pt x="12898" y="1"/>
                    <a:pt x="12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0"/>
            <p:cNvSpPr/>
            <p:nvPr/>
          </p:nvSpPr>
          <p:spPr>
            <a:xfrm>
              <a:off x="1261216" y="4121737"/>
              <a:ext cx="182188" cy="276686"/>
            </a:xfrm>
            <a:custGeom>
              <a:rect b="b" l="l" r="r" t="t"/>
              <a:pathLst>
                <a:path extrusionOk="0" h="21374" w="14074">
                  <a:moveTo>
                    <a:pt x="12286" y="1"/>
                  </a:moveTo>
                  <a:cubicBezTo>
                    <a:pt x="5499" y="1"/>
                    <a:pt x="0" y="6384"/>
                    <a:pt x="0" y="14258"/>
                  </a:cubicBezTo>
                  <a:lnTo>
                    <a:pt x="0" y="21374"/>
                  </a:lnTo>
                  <a:lnTo>
                    <a:pt x="14074" y="21374"/>
                  </a:lnTo>
                  <a:lnTo>
                    <a:pt x="14074" y="212"/>
                  </a:lnTo>
                  <a:cubicBezTo>
                    <a:pt x="13486" y="110"/>
                    <a:pt x="12898" y="1"/>
                    <a:pt x="122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0"/>
            <p:cNvSpPr/>
            <p:nvPr/>
          </p:nvSpPr>
          <p:spPr>
            <a:xfrm>
              <a:off x="753286" y="4539107"/>
              <a:ext cx="318136" cy="604156"/>
            </a:xfrm>
            <a:custGeom>
              <a:rect b="b" l="l" r="r" t="t"/>
              <a:pathLst>
                <a:path extrusionOk="0" h="46671" w="24576">
                  <a:moveTo>
                    <a:pt x="12289" y="1"/>
                  </a:moveTo>
                  <a:cubicBezTo>
                    <a:pt x="5500" y="1"/>
                    <a:pt x="1" y="6384"/>
                    <a:pt x="1" y="14259"/>
                  </a:cubicBezTo>
                  <a:lnTo>
                    <a:pt x="1" y="46670"/>
                  </a:lnTo>
                  <a:lnTo>
                    <a:pt x="24575" y="46670"/>
                  </a:lnTo>
                  <a:lnTo>
                    <a:pt x="24575" y="14259"/>
                  </a:lnTo>
                  <a:cubicBezTo>
                    <a:pt x="24575" y="6384"/>
                    <a:pt x="19076" y="1"/>
                    <a:pt x="122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0"/>
            <p:cNvSpPr/>
            <p:nvPr/>
          </p:nvSpPr>
          <p:spPr>
            <a:xfrm>
              <a:off x="785725" y="4145192"/>
              <a:ext cx="253243" cy="253230"/>
            </a:xfrm>
            <a:custGeom>
              <a:rect b="b" l="l" r="r" t="t"/>
              <a:pathLst>
                <a:path extrusionOk="0" h="19562" w="19563">
                  <a:moveTo>
                    <a:pt x="9783" y="0"/>
                  </a:moveTo>
                  <a:cubicBezTo>
                    <a:pt x="4380" y="0"/>
                    <a:pt x="1" y="4377"/>
                    <a:pt x="1" y="9780"/>
                  </a:cubicBezTo>
                  <a:cubicBezTo>
                    <a:pt x="1" y="15185"/>
                    <a:pt x="4380" y="19562"/>
                    <a:pt x="9783" y="19562"/>
                  </a:cubicBezTo>
                  <a:cubicBezTo>
                    <a:pt x="15186" y="19562"/>
                    <a:pt x="19563" y="15185"/>
                    <a:pt x="19563" y="9780"/>
                  </a:cubicBezTo>
                  <a:cubicBezTo>
                    <a:pt x="19563" y="4382"/>
                    <a:pt x="15183" y="0"/>
                    <a:pt x="978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0"/>
            <p:cNvSpPr/>
            <p:nvPr/>
          </p:nvSpPr>
          <p:spPr>
            <a:xfrm>
              <a:off x="1332916" y="3630557"/>
              <a:ext cx="110486" cy="249981"/>
            </a:xfrm>
            <a:custGeom>
              <a:rect b="b" l="l" r="r" t="t"/>
              <a:pathLst>
                <a:path extrusionOk="0" h="19311" w="8535">
                  <a:moveTo>
                    <a:pt x="8535" y="0"/>
                  </a:moveTo>
                  <a:cubicBezTo>
                    <a:pt x="3728" y="618"/>
                    <a:pt x="0" y="4679"/>
                    <a:pt x="0" y="9654"/>
                  </a:cubicBezTo>
                  <a:cubicBezTo>
                    <a:pt x="0" y="14630"/>
                    <a:pt x="3728" y="18694"/>
                    <a:pt x="8535" y="19311"/>
                  </a:cubicBezTo>
                  <a:lnTo>
                    <a:pt x="853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8" name="Google Shape;3678;p70"/>
          <p:cNvSpPr/>
          <p:nvPr/>
        </p:nvSpPr>
        <p:spPr>
          <a:xfrm>
            <a:off x="789225" y="4320200"/>
            <a:ext cx="744192" cy="201856"/>
          </a:xfrm>
          <a:custGeom>
            <a:rect b="b" l="l" r="r" t="t"/>
            <a:pathLst>
              <a:path extrusionOk="0" h="8833" w="32565">
                <a:moveTo>
                  <a:pt x="16873" y="0"/>
                </a:moveTo>
                <a:cubicBezTo>
                  <a:pt x="16355" y="0"/>
                  <a:pt x="15836" y="37"/>
                  <a:pt x="15322" y="114"/>
                </a:cubicBezTo>
                <a:cubicBezTo>
                  <a:pt x="11243" y="724"/>
                  <a:pt x="7629" y="3777"/>
                  <a:pt x="6346" y="7699"/>
                </a:cubicBezTo>
                <a:cubicBezTo>
                  <a:pt x="5608" y="7307"/>
                  <a:pt x="4847" y="7130"/>
                  <a:pt x="4092" y="7130"/>
                </a:cubicBezTo>
                <a:cubicBezTo>
                  <a:pt x="2642" y="7130"/>
                  <a:pt x="1212" y="7783"/>
                  <a:pt x="0" y="8832"/>
                </a:cubicBezTo>
                <a:lnTo>
                  <a:pt x="32474" y="8832"/>
                </a:lnTo>
                <a:cubicBezTo>
                  <a:pt x="32565" y="6616"/>
                  <a:pt x="29614" y="4573"/>
                  <a:pt x="27232" y="4573"/>
                </a:cubicBezTo>
                <a:cubicBezTo>
                  <a:pt x="26842" y="4573"/>
                  <a:pt x="26467" y="4628"/>
                  <a:pt x="26123" y="4746"/>
                </a:cubicBezTo>
                <a:cubicBezTo>
                  <a:pt x="24051" y="1795"/>
                  <a:pt x="20468" y="0"/>
                  <a:pt x="168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0"/>
          <p:cNvSpPr txBox="1"/>
          <p:nvPr>
            <p:ph idx="4294967295" type="body"/>
          </p:nvPr>
        </p:nvSpPr>
        <p:spPr>
          <a:xfrm>
            <a:off x="715100" y="1175200"/>
            <a:ext cx="7713900" cy="6165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317500" lvl="0" marL="457200" rtl="0" algn="l">
              <a:spcBef>
                <a:spcPts val="0"/>
              </a:spcBef>
              <a:spcAft>
                <a:spcPts val="0"/>
              </a:spcAft>
              <a:buSzPts val="1400"/>
              <a:buChar char="●"/>
            </a:pPr>
            <a:r>
              <a:rPr lang="en" u="sng">
                <a:solidFill>
                  <a:schemeClr val="hlink"/>
                </a:solidFill>
                <a:hlinkClick r:id="rId3"/>
              </a:rPr>
              <a:t>Andalusia map with landmarks</a:t>
            </a:r>
            <a:endParaRPr/>
          </a:p>
        </p:txBody>
      </p:sp>
      <p:sp>
        <p:nvSpPr>
          <p:cNvPr id="3680" name="Google Shape;3680;p70"/>
          <p:cNvSpPr/>
          <p:nvPr/>
        </p:nvSpPr>
        <p:spPr>
          <a:xfrm>
            <a:off x="6389050" y="1891675"/>
            <a:ext cx="926325" cy="926300"/>
          </a:xfrm>
          <a:custGeom>
            <a:rect b="b" l="l" r="r" t="t"/>
            <a:pathLst>
              <a:path extrusionOk="0" h="37052" w="37053">
                <a:moveTo>
                  <a:pt x="18527" y="0"/>
                </a:moveTo>
                <a:cubicBezTo>
                  <a:pt x="13612" y="0"/>
                  <a:pt x="8901" y="1952"/>
                  <a:pt x="5427" y="5426"/>
                </a:cubicBezTo>
                <a:cubicBezTo>
                  <a:pt x="1950" y="8900"/>
                  <a:pt x="1" y="13613"/>
                  <a:pt x="1" y="18526"/>
                </a:cubicBezTo>
                <a:cubicBezTo>
                  <a:pt x="1" y="23438"/>
                  <a:pt x="1950" y="28151"/>
                  <a:pt x="5427" y="31625"/>
                </a:cubicBezTo>
                <a:cubicBezTo>
                  <a:pt x="8901" y="35099"/>
                  <a:pt x="13612" y="37052"/>
                  <a:pt x="18527" y="37052"/>
                </a:cubicBezTo>
                <a:cubicBezTo>
                  <a:pt x="23439" y="37052"/>
                  <a:pt x="28152" y="35099"/>
                  <a:pt x="31626" y="31625"/>
                </a:cubicBezTo>
                <a:cubicBezTo>
                  <a:pt x="35100" y="28151"/>
                  <a:pt x="37052" y="23438"/>
                  <a:pt x="37052" y="18526"/>
                </a:cubicBezTo>
                <a:cubicBezTo>
                  <a:pt x="37052" y="13613"/>
                  <a:pt x="35100" y="8900"/>
                  <a:pt x="31626" y="5426"/>
                </a:cubicBezTo>
                <a:cubicBezTo>
                  <a:pt x="28152" y="1952"/>
                  <a:pt x="23439" y="0"/>
                  <a:pt x="185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0"/>
          <p:cNvSpPr/>
          <p:nvPr/>
        </p:nvSpPr>
        <p:spPr>
          <a:xfrm>
            <a:off x="6121250" y="2694975"/>
            <a:ext cx="955075" cy="246000"/>
          </a:xfrm>
          <a:custGeom>
            <a:rect b="b" l="l" r="r" t="t"/>
            <a:pathLst>
              <a:path extrusionOk="0" h="9840" w="38203">
                <a:moveTo>
                  <a:pt x="17612" y="1"/>
                </a:moveTo>
                <a:cubicBezTo>
                  <a:pt x="17133" y="1"/>
                  <a:pt x="16654" y="22"/>
                  <a:pt x="16178" y="66"/>
                </a:cubicBezTo>
                <a:cubicBezTo>
                  <a:pt x="10152" y="619"/>
                  <a:pt x="3939" y="5247"/>
                  <a:pt x="0" y="9839"/>
                </a:cubicBezTo>
                <a:lnTo>
                  <a:pt x="38203" y="9839"/>
                </a:lnTo>
                <a:cubicBezTo>
                  <a:pt x="37031" y="8437"/>
                  <a:pt x="35176" y="7511"/>
                  <a:pt x="33379" y="7511"/>
                </a:cubicBezTo>
                <a:cubicBezTo>
                  <a:pt x="32628" y="7511"/>
                  <a:pt x="31887" y="7673"/>
                  <a:pt x="31210" y="8030"/>
                </a:cubicBezTo>
                <a:cubicBezTo>
                  <a:pt x="28916" y="2950"/>
                  <a:pt x="23206" y="1"/>
                  <a:pt x="176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0"/>
          <p:cNvSpPr/>
          <p:nvPr/>
        </p:nvSpPr>
        <p:spPr>
          <a:xfrm>
            <a:off x="6864550" y="1919925"/>
            <a:ext cx="700175" cy="189900"/>
          </a:xfrm>
          <a:custGeom>
            <a:rect b="b" l="l" r="r" t="t"/>
            <a:pathLst>
              <a:path extrusionOk="0" h="7596" w="28007">
                <a:moveTo>
                  <a:pt x="14515" y="1"/>
                </a:moveTo>
                <a:cubicBezTo>
                  <a:pt x="14068" y="1"/>
                  <a:pt x="13622" y="33"/>
                  <a:pt x="13179" y="99"/>
                </a:cubicBezTo>
                <a:cubicBezTo>
                  <a:pt x="9671" y="623"/>
                  <a:pt x="6560" y="3249"/>
                  <a:pt x="5459" y="6622"/>
                </a:cubicBezTo>
                <a:cubicBezTo>
                  <a:pt x="4823" y="6285"/>
                  <a:pt x="4169" y="6132"/>
                  <a:pt x="3519" y="6132"/>
                </a:cubicBezTo>
                <a:cubicBezTo>
                  <a:pt x="2272" y="6132"/>
                  <a:pt x="1043" y="6694"/>
                  <a:pt x="1" y="7596"/>
                </a:cubicBezTo>
                <a:lnTo>
                  <a:pt x="27928" y="7596"/>
                </a:lnTo>
                <a:cubicBezTo>
                  <a:pt x="28007" y="5691"/>
                  <a:pt x="25471" y="3933"/>
                  <a:pt x="23423" y="3933"/>
                </a:cubicBezTo>
                <a:cubicBezTo>
                  <a:pt x="23087" y="3933"/>
                  <a:pt x="22764" y="3980"/>
                  <a:pt x="22468" y="4082"/>
                </a:cubicBezTo>
                <a:cubicBezTo>
                  <a:pt x="20685" y="1545"/>
                  <a:pt x="17604" y="1"/>
                  <a:pt x="145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0"/>
          <p:cNvSpPr/>
          <p:nvPr/>
        </p:nvSpPr>
        <p:spPr>
          <a:xfrm flipH="1">
            <a:off x="7423625" y="3144175"/>
            <a:ext cx="700175" cy="189900"/>
          </a:xfrm>
          <a:custGeom>
            <a:rect b="b" l="l" r="r" t="t"/>
            <a:pathLst>
              <a:path extrusionOk="0" h="7596" w="28007">
                <a:moveTo>
                  <a:pt x="14515" y="1"/>
                </a:moveTo>
                <a:cubicBezTo>
                  <a:pt x="14068" y="1"/>
                  <a:pt x="13622" y="33"/>
                  <a:pt x="13179" y="99"/>
                </a:cubicBezTo>
                <a:cubicBezTo>
                  <a:pt x="9671" y="623"/>
                  <a:pt x="6560" y="3249"/>
                  <a:pt x="5459" y="6622"/>
                </a:cubicBezTo>
                <a:cubicBezTo>
                  <a:pt x="4823" y="6285"/>
                  <a:pt x="4169" y="6132"/>
                  <a:pt x="3519" y="6132"/>
                </a:cubicBezTo>
                <a:cubicBezTo>
                  <a:pt x="2272" y="6132"/>
                  <a:pt x="1043" y="6694"/>
                  <a:pt x="1" y="7596"/>
                </a:cubicBezTo>
                <a:lnTo>
                  <a:pt x="27928" y="7596"/>
                </a:lnTo>
                <a:cubicBezTo>
                  <a:pt x="28007" y="5691"/>
                  <a:pt x="25471" y="3933"/>
                  <a:pt x="23423" y="3933"/>
                </a:cubicBezTo>
                <a:cubicBezTo>
                  <a:pt x="23087" y="3933"/>
                  <a:pt x="22764" y="3980"/>
                  <a:pt x="22468" y="4082"/>
                </a:cubicBezTo>
                <a:cubicBezTo>
                  <a:pt x="20685" y="1545"/>
                  <a:pt x="17604" y="1"/>
                  <a:pt x="145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7" name="Shape 3687"/>
        <p:cNvGrpSpPr/>
        <p:nvPr/>
      </p:nvGrpSpPr>
      <p:grpSpPr>
        <a:xfrm>
          <a:off x="0" y="0"/>
          <a:ext cx="0" cy="0"/>
          <a:chOff x="0" y="0"/>
          <a:chExt cx="0" cy="0"/>
        </a:xfrm>
      </p:grpSpPr>
      <p:sp>
        <p:nvSpPr>
          <p:cNvPr id="3688" name="Google Shape;3688;p71"/>
          <p:cNvSpPr txBox="1"/>
          <p:nvPr>
            <p:ph type="title"/>
          </p:nvPr>
        </p:nvSpPr>
        <p:spPr>
          <a:xfrm>
            <a:off x="715100" y="535000"/>
            <a:ext cx="7713900" cy="6402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689" name="Google Shape;3689;p71"/>
          <p:cNvSpPr txBox="1"/>
          <p:nvPr>
            <p:ph idx="4294967295" type="body"/>
          </p:nvPr>
        </p:nvSpPr>
        <p:spPr>
          <a:xfrm>
            <a:off x="715100" y="1175200"/>
            <a:ext cx="7713900" cy="34332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Did you like the resources </a:t>
            </a:r>
            <a:r>
              <a:rPr lang="en"/>
              <a:t>i</a:t>
            </a:r>
            <a:r>
              <a:rPr lang="en">
                <a:solidFill>
                  <a:schemeClr val="dk1"/>
                </a:solidFill>
              </a:rPr>
              <a:t>n this template? Get them for free at our other websites:</a:t>
            </a:r>
            <a:endParaRPr>
              <a:solidFill>
                <a:schemeClr val="dk1"/>
              </a:solidFill>
            </a:endParaRPr>
          </a:p>
          <a:p>
            <a:pPr indent="0" lvl="0" marL="0" rtl="0" algn="l">
              <a:spcBef>
                <a:spcPts val="1000"/>
              </a:spcBef>
              <a:spcAft>
                <a:spcPts val="0"/>
              </a:spcAft>
              <a:buNone/>
            </a:pPr>
            <a:r>
              <a:rPr b="1" lang="en" sz="2000">
                <a:solidFill>
                  <a:schemeClr val="dk1"/>
                </a:solidFill>
                <a:latin typeface="Libre Bodoni"/>
                <a:ea typeface="Libre Bodoni"/>
                <a:cs typeface="Libre Bodoni"/>
                <a:sym typeface="Libre Bodoni"/>
              </a:rPr>
              <a:t>P</a:t>
            </a:r>
            <a:r>
              <a:rPr b="1" lang="en" sz="2000">
                <a:latin typeface="Libre Bodoni"/>
                <a:ea typeface="Libre Bodoni"/>
                <a:cs typeface="Libre Bodoni"/>
                <a:sym typeface="Libre Bodoni"/>
              </a:rPr>
              <a:t>hotos</a:t>
            </a:r>
            <a:endParaRPr b="1" sz="2000">
              <a:solidFill>
                <a:schemeClr val="dk1"/>
              </a:solidFill>
              <a:latin typeface="Libre Bodoni"/>
              <a:ea typeface="Libre Bodoni"/>
              <a:cs typeface="Libre Bodoni"/>
              <a:sym typeface="Libre Bodoni"/>
            </a:endParaRPr>
          </a:p>
          <a:p>
            <a:pPr indent="-317500" lvl="0" marL="457200" rtl="0" algn="l">
              <a:spcBef>
                <a:spcPts val="0"/>
              </a:spcBef>
              <a:spcAft>
                <a:spcPts val="0"/>
              </a:spcAft>
              <a:buClr>
                <a:schemeClr val="dk1"/>
              </a:buClr>
              <a:buSzPts val="1400"/>
              <a:buChar char="●"/>
            </a:pPr>
            <a:r>
              <a:rPr lang="en" u="sng">
                <a:solidFill>
                  <a:schemeClr val="hlink"/>
                </a:solidFill>
                <a:hlinkClick r:id="rId3"/>
              </a:rPr>
              <a:t>Medium shot woman in old city</a:t>
            </a:r>
            <a:endParaRPr>
              <a:solidFill>
                <a:schemeClr val="dk1"/>
              </a:solidFill>
            </a:endParaRPr>
          </a:p>
          <a:p>
            <a:pPr indent="-317500" lvl="0" marL="457200" rtl="0" algn="l">
              <a:spcBef>
                <a:spcPts val="0"/>
              </a:spcBef>
              <a:spcAft>
                <a:spcPts val="0"/>
              </a:spcAft>
              <a:buClr>
                <a:schemeClr val="dk1"/>
              </a:buClr>
              <a:buSzPts val="1400"/>
              <a:buChar char="●"/>
            </a:pPr>
            <a:r>
              <a:rPr lang="en" u="sng">
                <a:solidFill>
                  <a:schemeClr val="hlink"/>
                </a:solidFill>
                <a:hlinkClick r:id="rId4"/>
              </a:rPr>
              <a:t>Friends having fun by the sea side</a:t>
            </a:r>
            <a:endParaRPr>
              <a:solidFill>
                <a:schemeClr val="dk1"/>
              </a:solidFill>
            </a:endParaRPr>
          </a:p>
          <a:p>
            <a:pPr indent="-317500" lvl="0" marL="457200" rtl="0" algn="l">
              <a:spcBef>
                <a:spcPts val="0"/>
              </a:spcBef>
              <a:spcAft>
                <a:spcPts val="0"/>
              </a:spcAft>
              <a:buClr>
                <a:schemeClr val="dk1"/>
              </a:buClr>
              <a:buSzPts val="1400"/>
              <a:buChar char="●"/>
            </a:pPr>
            <a:r>
              <a:rPr lang="en" u="sng">
                <a:solidFill>
                  <a:schemeClr val="hlink"/>
                </a:solidFill>
                <a:hlinkClick r:id="rId5"/>
              </a:rPr>
              <a:t>Full shot couple sitting at table</a:t>
            </a:r>
            <a:endParaRPr/>
          </a:p>
          <a:p>
            <a:pPr indent="-317500" lvl="0" marL="457200" rtl="0" algn="l">
              <a:spcBef>
                <a:spcPts val="0"/>
              </a:spcBef>
              <a:spcAft>
                <a:spcPts val="0"/>
              </a:spcAft>
              <a:buSzPts val="1400"/>
              <a:buChar char="●"/>
            </a:pPr>
            <a:r>
              <a:rPr lang="en" u="sng">
                <a:solidFill>
                  <a:schemeClr val="hlink"/>
                </a:solidFill>
                <a:hlinkClick r:id="rId6"/>
              </a:rPr>
              <a:t>Smiley woman posing by the beach</a:t>
            </a:r>
            <a:endParaRPr/>
          </a:p>
          <a:p>
            <a:pPr indent="-317500" lvl="0" marL="457200" rtl="0" algn="l">
              <a:spcBef>
                <a:spcPts val="0"/>
              </a:spcBef>
              <a:spcAft>
                <a:spcPts val="0"/>
              </a:spcAft>
              <a:buSzPts val="1400"/>
              <a:buChar char="●"/>
            </a:pPr>
            <a:r>
              <a:rPr lang="en" u="sng">
                <a:solidFill>
                  <a:schemeClr val="hlink"/>
                </a:solidFill>
                <a:hlinkClick r:id="rId7"/>
              </a:rPr>
              <a:t>Portrait of cheerful ethnic man</a:t>
            </a:r>
            <a:endParaRPr/>
          </a:p>
          <a:p>
            <a:pPr indent="-317500" lvl="0" marL="457200" rtl="0" algn="l">
              <a:spcBef>
                <a:spcPts val="0"/>
              </a:spcBef>
              <a:spcAft>
                <a:spcPts val="0"/>
              </a:spcAft>
              <a:buSzPts val="1400"/>
              <a:buChar char="●"/>
            </a:pPr>
            <a:r>
              <a:rPr lang="en" u="sng">
                <a:solidFill>
                  <a:schemeClr val="hlink"/>
                </a:solidFill>
                <a:hlinkClick r:id="rId8"/>
              </a:rPr>
              <a:t>Smiley woman posing in a yellow dress outside</a:t>
            </a:r>
            <a:endParaRPr/>
          </a:p>
          <a:p>
            <a:pPr indent="0" lvl="0" marL="0" rtl="0" algn="l">
              <a:spcBef>
                <a:spcPts val="1000"/>
              </a:spcBef>
              <a:spcAft>
                <a:spcPts val="0"/>
              </a:spcAft>
              <a:buNone/>
            </a:pPr>
            <a:r>
              <a:rPr b="1" lang="en" sz="2000">
                <a:latin typeface="Libre Bodoni"/>
                <a:ea typeface="Libre Bodoni"/>
                <a:cs typeface="Libre Bodoni"/>
                <a:sym typeface="Libre Bodoni"/>
              </a:rPr>
              <a:t>Vectors</a:t>
            </a:r>
            <a:endParaRPr b="1" sz="2000">
              <a:latin typeface="Libre Bodoni"/>
              <a:ea typeface="Libre Bodoni"/>
              <a:cs typeface="Libre Bodoni"/>
              <a:sym typeface="Libre Bodoni"/>
            </a:endParaRPr>
          </a:p>
          <a:p>
            <a:pPr indent="-317500" lvl="0" marL="457200" rtl="0" algn="l">
              <a:spcBef>
                <a:spcPts val="0"/>
              </a:spcBef>
              <a:spcAft>
                <a:spcPts val="0"/>
              </a:spcAft>
              <a:buSzPts val="1400"/>
              <a:buChar char="●"/>
            </a:pPr>
            <a:r>
              <a:rPr lang="en" u="sng">
                <a:solidFill>
                  <a:schemeClr val="hlink"/>
                </a:solidFill>
                <a:hlinkClick r:id="rId9"/>
              </a:rPr>
              <a:t>Hand drawn cadiz illustration</a:t>
            </a:r>
            <a:endParaRPr/>
          </a:p>
          <a:p>
            <a:pPr indent="-317500" lvl="0" marL="457200" rtl="0" algn="l">
              <a:spcBef>
                <a:spcPts val="0"/>
              </a:spcBef>
              <a:spcAft>
                <a:spcPts val="0"/>
              </a:spcAft>
              <a:buSzPts val="1400"/>
              <a:buChar char="●"/>
            </a:pPr>
            <a:r>
              <a:rPr lang="en" u="sng">
                <a:solidFill>
                  <a:schemeClr val="hlink"/>
                </a:solidFill>
                <a:hlinkClick r:id="rId10"/>
              </a:rPr>
              <a:t>Hand drawn spain travel illustration</a:t>
            </a:r>
            <a:endParaRPr/>
          </a:p>
          <a:p>
            <a:pPr indent="-317500" lvl="0" marL="457200" rtl="0" algn="l">
              <a:spcBef>
                <a:spcPts val="0"/>
              </a:spcBef>
              <a:spcAft>
                <a:spcPts val="0"/>
              </a:spcAft>
              <a:buSzPts val="1400"/>
              <a:buChar char="●"/>
            </a:pPr>
            <a:r>
              <a:rPr lang="en" u="sng">
                <a:solidFill>
                  <a:schemeClr val="hlink"/>
                </a:solidFill>
                <a:hlinkClick r:id="rId11"/>
              </a:rPr>
              <a:t>Hand drawn travel location illustration</a:t>
            </a:r>
            <a:endParaRPr/>
          </a:p>
          <a:p>
            <a:pPr indent="-317500" lvl="0" marL="457200" rtl="0" algn="l">
              <a:spcBef>
                <a:spcPts val="0"/>
              </a:spcBef>
              <a:spcAft>
                <a:spcPts val="0"/>
              </a:spcAft>
              <a:buSzPts val="1400"/>
              <a:buChar char="●"/>
            </a:pPr>
            <a:r>
              <a:rPr lang="en" u="sng">
                <a:solidFill>
                  <a:schemeClr val="hlink"/>
                </a:solidFill>
                <a:hlinkClick r:id="rId12"/>
              </a:rPr>
              <a:t>Map of spain</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693" name="Shape 3693"/>
        <p:cNvGrpSpPr/>
        <p:nvPr/>
      </p:nvGrpSpPr>
      <p:grpSpPr>
        <a:xfrm>
          <a:off x="0" y="0"/>
          <a:ext cx="0" cy="0"/>
          <a:chOff x="0" y="0"/>
          <a:chExt cx="0" cy="0"/>
        </a:xfrm>
      </p:grpSpPr>
      <p:sp>
        <p:nvSpPr>
          <p:cNvPr id="3694" name="Google Shape;3694;p72"/>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3695" name="Google Shape;3695;p72"/>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699" name="Shape 3699"/>
        <p:cNvGrpSpPr/>
        <p:nvPr/>
      </p:nvGrpSpPr>
      <p:grpSpPr>
        <a:xfrm>
          <a:off x="0" y="0"/>
          <a:ext cx="0" cy="0"/>
          <a:chOff x="0" y="0"/>
          <a:chExt cx="0" cy="0"/>
        </a:xfrm>
      </p:grpSpPr>
      <p:sp>
        <p:nvSpPr>
          <p:cNvPr id="3700" name="Google Shape;3700;p73"/>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3701" name="Google Shape;3701;p73"/>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705" name="Shape 3705"/>
        <p:cNvGrpSpPr/>
        <p:nvPr/>
      </p:nvGrpSpPr>
      <p:grpSpPr>
        <a:xfrm>
          <a:off x="0" y="0"/>
          <a:ext cx="0" cy="0"/>
          <a:chOff x="0" y="0"/>
          <a:chExt cx="0" cy="0"/>
        </a:xfrm>
      </p:grpSpPr>
      <p:sp>
        <p:nvSpPr>
          <p:cNvPr id="3706" name="Google Shape;3706;p74"/>
          <p:cNvSpPr txBox="1"/>
          <p:nvPr/>
        </p:nvSpPr>
        <p:spPr>
          <a:xfrm>
            <a:off x="716700" y="1188000"/>
            <a:ext cx="7710600" cy="137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rgbClr val="FFFFFF"/>
                </a:solidFill>
              </a:rPr>
              <a:t>This presentation has been made using the following fonts:</a:t>
            </a:r>
            <a:endParaRPr sz="1100">
              <a:solidFill>
                <a:srgbClr val="FFFFFF"/>
              </a:solidFill>
            </a:endParaRPr>
          </a:p>
          <a:p>
            <a:pPr indent="0" lvl="0" marL="0" rtl="0" algn="ctr">
              <a:spcBef>
                <a:spcPts val="1000"/>
              </a:spcBef>
              <a:spcAft>
                <a:spcPts val="0"/>
              </a:spcAft>
              <a:buClr>
                <a:schemeClr val="dk1"/>
              </a:buClr>
              <a:buSzPts val="1100"/>
              <a:buFont typeface="Arial"/>
              <a:buNone/>
            </a:pPr>
            <a:r>
              <a:rPr b="1" lang="en" sz="1100">
                <a:solidFill>
                  <a:srgbClr val="FFFFFF"/>
                </a:solidFill>
              </a:rPr>
              <a:t>Libre Bodoni</a:t>
            </a:r>
            <a:endParaRPr b="1" sz="1100">
              <a:solidFill>
                <a:srgbClr val="FFFFFF"/>
              </a:solidFill>
            </a:endParaRPr>
          </a:p>
          <a:p>
            <a:pPr indent="0" lvl="0" marL="0" rtl="0" algn="ctr">
              <a:spcBef>
                <a:spcPts val="0"/>
              </a:spcBef>
              <a:spcAft>
                <a:spcPts val="0"/>
              </a:spcAft>
              <a:buClr>
                <a:schemeClr val="dk1"/>
              </a:buClr>
              <a:buSzPts val="1100"/>
              <a:buFont typeface="Arial"/>
              <a:buNone/>
            </a:pPr>
            <a:r>
              <a:rPr lang="en" sz="1100">
                <a:solidFill>
                  <a:srgbClr val="FFFFFF"/>
                </a:solidFill>
              </a:rPr>
              <a:t>(</a:t>
            </a:r>
            <a:r>
              <a:rPr lang="en" sz="1100" u="sng">
                <a:solidFill>
                  <a:srgbClr val="FFFFFF"/>
                </a:solidFill>
                <a:hlinkClick r:id="rId3">
                  <a:extLst>
                    <a:ext uri="{A12FA001-AC4F-418D-AE19-62706E023703}">
                      <ahyp:hlinkClr val="tx"/>
                    </a:ext>
                  </a:extLst>
                </a:hlinkClick>
              </a:rPr>
              <a:t>https://fonts.google.com/specimen/Libre+Bodoni</a:t>
            </a:r>
            <a:r>
              <a:rPr lang="en" sz="1100">
                <a:solidFill>
                  <a:srgbClr val="FFFFFF"/>
                </a:solidFill>
              </a:rPr>
              <a:t>)</a:t>
            </a:r>
            <a:endParaRPr sz="1100">
              <a:solidFill>
                <a:srgbClr val="FFFFFF"/>
              </a:solidFill>
            </a:endParaRPr>
          </a:p>
          <a:p>
            <a:pPr indent="0" lvl="0" marL="0" rtl="0" algn="ctr">
              <a:spcBef>
                <a:spcPts val="0"/>
              </a:spcBef>
              <a:spcAft>
                <a:spcPts val="0"/>
              </a:spcAft>
              <a:buClr>
                <a:schemeClr val="dk1"/>
              </a:buClr>
              <a:buSzPts val="1100"/>
              <a:buFont typeface="Arial"/>
              <a:buNone/>
            </a:pPr>
            <a:r>
              <a:t/>
            </a:r>
            <a:endParaRPr sz="1100">
              <a:solidFill>
                <a:srgbClr val="FFFFFF"/>
              </a:solidFill>
            </a:endParaRPr>
          </a:p>
          <a:p>
            <a:pPr indent="0" lvl="0" marL="0" rtl="0" algn="ctr">
              <a:spcBef>
                <a:spcPts val="0"/>
              </a:spcBef>
              <a:spcAft>
                <a:spcPts val="0"/>
              </a:spcAft>
              <a:buClr>
                <a:schemeClr val="dk1"/>
              </a:buClr>
              <a:buSzPts val="1100"/>
              <a:buFont typeface="Arial"/>
              <a:buNone/>
            </a:pPr>
            <a:r>
              <a:rPr b="1" lang="en" sz="1100">
                <a:solidFill>
                  <a:srgbClr val="FFFFFF"/>
                </a:solidFill>
              </a:rPr>
              <a:t>Albert Sans</a:t>
            </a:r>
            <a:endParaRPr b="1" sz="1100">
              <a:solidFill>
                <a:srgbClr val="FFFFFF"/>
              </a:solidFill>
            </a:endParaRPr>
          </a:p>
          <a:p>
            <a:pPr indent="0" lvl="0" marL="0" rtl="0" algn="ctr">
              <a:spcBef>
                <a:spcPts val="0"/>
              </a:spcBef>
              <a:spcAft>
                <a:spcPts val="0"/>
              </a:spcAft>
              <a:buClr>
                <a:schemeClr val="dk1"/>
              </a:buClr>
              <a:buSzPts val="1100"/>
              <a:buFont typeface="Arial"/>
              <a:buNone/>
            </a:pPr>
            <a:r>
              <a:rPr lang="en" sz="1100">
                <a:solidFill>
                  <a:srgbClr val="FFFFFF"/>
                </a:solidFill>
              </a:rPr>
              <a:t>(</a:t>
            </a:r>
            <a:r>
              <a:rPr lang="en" sz="1100" u="sng">
                <a:solidFill>
                  <a:srgbClr val="FFFFFF"/>
                </a:solidFill>
                <a:hlinkClick r:id="rId4">
                  <a:extLst>
                    <a:ext uri="{A12FA001-AC4F-418D-AE19-62706E023703}">
                      <ahyp:hlinkClr val="tx"/>
                    </a:ext>
                  </a:extLst>
                </a:hlinkClick>
              </a:rPr>
              <a:t>https://fonts.google.com/specimen/Albert+Sans</a:t>
            </a:r>
            <a:r>
              <a:rPr lang="en" sz="1100">
                <a:solidFill>
                  <a:srgbClr val="FFFFFF"/>
                </a:solidFill>
              </a:rPr>
              <a:t>)</a:t>
            </a:r>
            <a:endParaRPr sz="1100">
              <a:solidFill>
                <a:srgbClr val="FFFFFF"/>
              </a:solidFill>
            </a:endParaRPr>
          </a:p>
        </p:txBody>
      </p:sp>
      <p:sp>
        <p:nvSpPr>
          <p:cNvPr id="3707" name="Google Shape;3707;p74"/>
          <p:cNvSpPr/>
          <p:nvPr/>
        </p:nvSpPr>
        <p:spPr>
          <a:xfrm>
            <a:off x="2052650" y="2947175"/>
            <a:ext cx="791400" cy="754200"/>
          </a:xfrm>
          <a:prstGeom prst="roundRect">
            <a:avLst>
              <a:gd fmla="val 16667" name="adj"/>
            </a:avLst>
          </a:prstGeom>
          <a:solidFill>
            <a:srgbClr val="2D2D2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4"/>
          <p:cNvSpPr/>
          <p:nvPr/>
        </p:nvSpPr>
        <p:spPr>
          <a:xfrm>
            <a:off x="3114470" y="2947175"/>
            <a:ext cx="791400" cy="754200"/>
          </a:xfrm>
          <a:prstGeom prst="roundRect">
            <a:avLst>
              <a:gd fmla="val 16667" name="adj"/>
            </a:avLst>
          </a:prstGeom>
          <a:solidFill>
            <a:srgbClr val="D93E3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4"/>
          <p:cNvSpPr/>
          <p:nvPr/>
        </p:nvSpPr>
        <p:spPr>
          <a:xfrm>
            <a:off x="4176289" y="2947175"/>
            <a:ext cx="791400" cy="754200"/>
          </a:xfrm>
          <a:prstGeom prst="roundRect">
            <a:avLst>
              <a:gd fmla="val 16667" name="adj"/>
            </a:avLst>
          </a:prstGeom>
          <a:solidFill>
            <a:srgbClr val="FF5C4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4"/>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#2d2d2d</a:t>
            </a:r>
            <a:endParaRPr sz="1000">
              <a:solidFill>
                <a:srgbClr val="FFFFFF"/>
              </a:solidFill>
            </a:endParaRPr>
          </a:p>
        </p:txBody>
      </p:sp>
      <p:sp>
        <p:nvSpPr>
          <p:cNvPr id="3711" name="Google Shape;3711;p74"/>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#d93e32</a:t>
            </a:r>
            <a:endParaRPr sz="1000">
              <a:solidFill>
                <a:srgbClr val="FFFFFF"/>
              </a:solidFill>
            </a:endParaRPr>
          </a:p>
        </p:txBody>
      </p:sp>
      <p:sp>
        <p:nvSpPr>
          <p:cNvPr id="3712" name="Google Shape;3712;p74"/>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#ff5c4a</a:t>
            </a:r>
            <a:endParaRPr sz="1000"/>
          </a:p>
        </p:txBody>
      </p:sp>
      <p:sp>
        <p:nvSpPr>
          <p:cNvPr id="3713" name="Google Shape;3713;p74"/>
          <p:cNvSpPr/>
          <p:nvPr/>
        </p:nvSpPr>
        <p:spPr>
          <a:xfrm>
            <a:off x="5238125" y="2947175"/>
            <a:ext cx="791400" cy="754200"/>
          </a:xfrm>
          <a:prstGeom prst="roundRect">
            <a:avLst>
              <a:gd fmla="val 16667" name="adj"/>
            </a:avLst>
          </a:prstGeom>
          <a:solidFill>
            <a:srgbClr val="FF980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4"/>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#ff9802</a:t>
            </a:r>
            <a:endParaRPr sz="1000"/>
          </a:p>
        </p:txBody>
      </p:sp>
      <p:sp>
        <p:nvSpPr>
          <p:cNvPr id="3715" name="Google Shape;3715;p74"/>
          <p:cNvSpPr/>
          <p:nvPr/>
        </p:nvSpPr>
        <p:spPr>
          <a:xfrm>
            <a:off x="2052650" y="3878275"/>
            <a:ext cx="791400" cy="754200"/>
          </a:xfrm>
          <a:prstGeom prst="roundRect">
            <a:avLst>
              <a:gd fmla="val 16667" name="adj"/>
            </a:avLst>
          </a:prstGeom>
          <a:solidFill>
            <a:srgbClr val="F2BC7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4"/>
          <p:cNvSpPr/>
          <p:nvPr/>
        </p:nvSpPr>
        <p:spPr>
          <a:xfrm>
            <a:off x="3114470" y="3878275"/>
            <a:ext cx="791400" cy="754200"/>
          </a:xfrm>
          <a:prstGeom prst="roundRect">
            <a:avLst>
              <a:gd fmla="val 16667" name="adj"/>
            </a:avLst>
          </a:prstGeom>
          <a:solidFill>
            <a:srgbClr val="F9EBD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4"/>
          <p:cNvSpPr/>
          <p:nvPr/>
        </p:nvSpPr>
        <p:spPr>
          <a:xfrm>
            <a:off x="4176289" y="3878275"/>
            <a:ext cx="791400" cy="754200"/>
          </a:xfrm>
          <a:prstGeom prst="roundRect">
            <a:avLst>
              <a:gd fmla="val 16667" name="adj"/>
            </a:avLst>
          </a:prstGeom>
          <a:solidFill>
            <a:srgbClr val="719F3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4"/>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#f2bc7b</a:t>
            </a:r>
            <a:endParaRPr sz="1000"/>
          </a:p>
        </p:txBody>
      </p:sp>
      <p:sp>
        <p:nvSpPr>
          <p:cNvPr id="3719" name="Google Shape;3719;p74"/>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#f9ebd2</a:t>
            </a:r>
            <a:endParaRPr sz="1000"/>
          </a:p>
        </p:txBody>
      </p:sp>
      <p:sp>
        <p:nvSpPr>
          <p:cNvPr id="3720" name="Google Shape;3720;p74"/>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#719f3c</a:t>
            </a:r>
            <a:endParaRPr sz="1000">
              <a:solidFill>
                <a:srgbClr val="FFFFFF"/>
              </a:solidFill>
            </a:endParaRPr>
          </a:p>
        </p:txBody>
      </p:sp>
      <p:sp>
        <p:nvSpPr>
          <p:cNvPr id="3721" name="Google Shape;3721;p74"/>
          <p:cNvSpPr/>
          <p:nvPr/>
        </p:nvSpPr>
        <p:spPr>
          <a:xfrm>
            <a:off x="5238125" y="3878275"/>
            <a:ext cx="791400" cy="754200"/>
          </a:xfrm>
          <a:prstGeom prst="roundRect">
            <a:avLst>
              <a:gd fmla="val 16667" name="adj"/>
            </a:avLst>
          </a:prstGeom>
          <a:solidFill>
            <a:srgbClr val="58D6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4"/>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#58d6ff</a:t>
            </a:r>
            <a:endParaRPr sz="1000"/>
          </a:p>
        </p:txBody>
      </p:sp>
      <p:sp>
        <p:nvSpPr>
          <p:cNvPr id="3723" name="Google Shape;3723;p74"/>
          <p:cNvSpPr/>
          <p:nvPr/>
        </p:nvSpPr>
        <p:spPr>
          <a:xfrm>
            <a:off x="6299950" y="2947175"/>
            <a:ext cx="791400" cy="754200"/>
          </a:xfrm>
          <a:prstGeom prst="roundRect">
            <a:avLst>
              <a:gd fmla="val 16667" name="adj"/>
            </a:avLst>
          </a:prstGeom>
          <a:solidFill>
            <a:srgbClr val="C48E5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4"/>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#c48e52</a:t>
            </a:r>
            <a:endParaRPr sz="1000"/>
          </a:p>
        </p:txBody>
      </p:sp>
      <p:sp>
        <p:nvSpPr>
          <p:cNvPr id="3725" name="Google Shape;3725;p74"/>
          <p:cNvSpPr/>
          <p:nvPr/>
        </p:nvSpPr>
        <p:spPr>
          <a:xfrm>
            <a:off x="6299950" y="38782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4"/>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#ffffff</a:t>
            </a:r>
            <a:endParaRPr sz="1000"/>
          </a:p>
        </p:txBody>
      </p:sp>
      <p:sp>
        <p:nvSpPr>
          <p:cNvPr id="3727" name="Google Shape;3727;p7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731" name="Shape 3731"/>
        <p:cNvGrpSpPr/>
        <p:nvPr/>
      </p:nvGrpSpPr>
      <p:grpSpPr>
        <a:xfrm>
          <a:off x="0" y="0"/>
          <a:ext cx="0" cy="0"/>
          <a:chOff x="0" y="0"/>
          <a:chExt cx="0" cy="0"/>
        </a:xfrm>
      </p:grpSpPr>
      <p:sp>
        <p:nvSpPr>
          <p:cNvPr id="3732" name="Google Shape;3732;p75"/>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3733" name="Google Shape;3733;p75"/>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3734" name="Google Shape;3734;p75"/>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3735" name="Google Shape;3735;p75">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3736" name="Google Shape;3736;p75">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3737" name="Google Shape;3737;p75">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3738" name="Google Shape;3738;p75">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3739" name="Google Shape;3739;p75"/>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3740" name="Google Shape;3740;p75"/>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3741" name="Google Shape;3741;p75"/>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3742" name="Google Shape;3742;p75"/>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3743" name="Google Shape;3743;p75">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747" name="Shape 3747"/>
        <p:cNvGrpSpPr/>
        <p:nvPr/>
      </p:nvGrpSpPr>
      <p:grpSpPr>
        <a:xfrm>
          <a:off x="0" y="0"/>
          <a:ext cx="0" cy="0"/>
          <a:chOff x="0" y="0"/>
          <a:chExt cx="0" cy="0"/>
        </a:xfrm>
      </p:grpSpPr>
      <p:sp>
        <p:nvSpPr>
          <p:cNvPr id="3748" name="Google Shape;3748;p76"/>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3749" name="Google Shape;3749;p76"/>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3750" name="Google Shape;3750;p76"/>
          <p:cNvGrpSpPr/>
          <p:nvPr/>
        </p:nvGrpSpPr>
        <p:grpSpPr>
          <a:xfrm>
            <a:off x="5048544" y="3019584"/>
            <a:ext cx="442841" cy="514271"/>
            <a:chOff x="4727025" y="1332775"/>
            <a:chExt cx="59900" cy="69625"/>
          </a:xfrm>
        </p:grpSpPr>
        <p:sp>
          <p:nvSpPr>
            <p:cNvPr id="3751" name="Google Shape;3751;p7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3" name="Google Shape;3753;p76"/>
          <p:cNvGrpSpPr/>
          <p:nvPr/>
        </p:nvGrpSpPr>
        <p:grpSpPr>
          <a:xfrm>
            <a:off x="5723860" y="2267072"/>
            <a:ext cx="500909" cy="500899"/>
            <a:chOff x="4820425" y="1329900"/>
            <a:chExt cx="70175" cy="70350"/>
          </a:xfrm>
        </p:grpSpPr>
        <p:sp>
          <p:nvSpPr>
            <p:cNvPr id="3754" name="Google Shape;3754;p7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8" name="Google Shape;3758;p76"/>
          <p:cNvGrpSpPr/>
          <p:nvPr/>
        </p:nvGrpSpPr>
        <p:grpSpPr>
          <a:xfrm>
            <a:off x="6376484" y="2278862"/>
            <a:ext cx="538135" cy="493119"/>
            <a:chOff x="4903200" y="1331525"/>
            <a:chExt cx="73575" cy="67425"/>
          </a:xfrm>
        </p:grpSpPr>
        <p:sp>
          <p:nvSpPr>
            <p:cNvPr id="3759" name="Google Shape;3759;p7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3760" name="Google Shape;3760;p7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1" name="Google Shape;3761;p76"/>
          <p:cNvGrpSpPr/>
          <p:nvPr/>
        </p:nvGrpSpPr>
        <p:grpSpPr>
          <a:xfrm>
            <a:off x="5636435" y="3020840"/>
            <a:ext cx="544563" cy="511895"/>
            <a:chOff x="4815575" y="1416800"/>
            <a:chExt cx="73750" cy="71400"/>
          </a:xfrm>
        </p:grpSpPr>
        <p:sp>
          <p:nvSpPr>
            <p:cNvPr id="3762" name="Google Shape;3762;p7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5" name="Google Shape;3765;p76"/>
          <p:cNvGrpSpPr/>
          <p:nvPr/>
        </p:nvGrpSpPr>
        <p:grpSpPr>
          <a:xfrm>
            <a:off x="6333060" y="3020546"/>
            <a:ext cx="602914" cy="512477"/>
            <a:chOff x="4902475" y="1418875"/>
            <a:chExt cx="74500" cy="63775"/>
          </a:xfrm>
        </p:grpSpPr>
        <p:sp>
          <p:nvSpPr>
            <p:cNvPr id="3766" name="Google Shape;3766;p7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6"/>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8" name="Google Shape;3768;p76"/>
          <p:cNvGrpSpPr/>
          <p:nvPr/>
        </p:nvGrpSpPr>
        <p:grpSpPr>
          <a:xfrm>
            <a:off x="5748932" y="3759785"/>
            <a:ext cx="515391" cy="525699"/>
            <a:chOff x="4818100" y="1507675"/>
            <a:chExt cx="71225" cy="71625"/>
          </a:xfrm>
        </p:grpSpPr>
        <p:sp>
          <p:nvSpPr>
            <p:cNvPr id="3769" name="Google Shape;3769;p7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3" name="Google Shape;3773;p76"/>
          <p:cNvGrpSpPr/>
          <p:nvPr/>
        </p:nvGrpSpPr>
        <p:grpSpPr>
          <a:xfrm>
            <a:off x="5087034" y="3781317"/>
            <a:ext cx="522956" cy="489869"/>
            <a:chOff x="4721450" y="1509475"/>
            <a:chExt cx="79350" cy="74325"/>
          </a:xfrm>
        </p:grpSpPr>
        <p:sp>
          <p:nvSpPr>
            <p:cNvPr id="3774" name="Google Shape;3774;p7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8" name="Google Shape;3778;p76"/>
          <p:cNvGrpSpPr/>
          <p:nvPr/>
        </p:nvGrpSpPr>
        <p:grpSpPr>
          <a:xfrm>
            <a:off x="6410277" y="3761069"/>
            <a:ext cx="525704" cy="535436"/>
            <a:chOff x="4906800" y="1507500"/>
            <a:chExt cx="70350" cy="71075"/>
          </a:xfrm>
        </p:grpSpPr>
        <p:sp>
          <p:nvSpPr>
            <p:cNvPr id="3779" name="Google Shape;3779;p7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4" name="Google Shape;3784;p76"/>
          <p:cNvGrpSpPr/>
          <p:nvPr/>
        </p:nvGrpSpPr>
        <p:grpSpPr>
          <a:xfrm>
            <a:off x="4443099" y="2267050"/>
            <a:ext cx="508054" cy="508095"/>
            <a:chOff x="3736598" y="2170606"/>
            <a:chExt cx="404889" cy="404889"/>
          </a:xfrm>
        </p:grpSpPr>
        <p:sp>
          <p:nvSpPr>
            <p:cNvPr id="3785" name="Google Shape;3785;p7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9" name="Google Shape;3789;p76"/>
          <p:cNvGrpSpPr/>
          <p:nvPr/>
        </p:nvGrpSpPr>
        <p:grpSpPr>
          <a:xfrm>
            <a:off x="3731139" y="2267145"/>
            <a:ext cx="575790" cy="507904"/>
            <a:chOff x="3161917" y="2170682"/>
            <a:chExt cx="458870" cy="404737"/>
          </a:xfrm>
        </p:grpSpPr>
        <p:sp>
          <p:nvSpPr>
            <p:cNvPr id="3790" name="Google Shape;3790;p7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3791" name="Google Shape;3791;p7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3" name="Google Shape;3793;p76"/>
          <p:cNvGrpSpPr/>
          <p:nvPr/>
        </p:nvGrpSpPr>
        <p:grpSpPr>
          <a:xfrm>
            <a:off x="3758669" y="3027517"/>
            <a:ext cx="520730" cy="498567"/>
            <a:chOff x="3179914" y="2889488"/>
            <a:chExt cx="422876" cy="404911"/>
          </a:xfrm>
        </p:grpSpPr>
        <p:sp>
          <p:nvSpPr>
            <p:cNvPr id="3794" name="Google Shape;3794;p7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0" name="Google Shape;3800;p76"/>
          <p:cNvGrpSpPr/>
          <p:nvPr/>
        </p:nvGrpSpPr>
        <p:grpSpPr>
          <a:xfrm>
            <a:off x="4387349" y="3027477"/>
            <a:ext cx="516145" cy="498648"/>
            <a:chOff x="3729467" y="2889422"/>
            <a:chExt cx="419153" cy="404977"/>
          </a:xfrm>
        </p:grpSpPr>
        <p:sp>
          <p:nvSpPr>
            <p:cNvPr id="3801" name="Google Shape;3801;p7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8" name="Google Shape;3808;p76"/>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6"/>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6"/>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6"/>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2" name="Google Shape;3812;p76"/>
          <p:cNvGrpSpPr/>
          <p:nvPr/>
        </p:nvGrpSpPr>
        <p:grpSpPr>
          <a:xfrm>
            <a:off x="7107677" y="2474362"/>
            <a:ext cx="166473" cy="141497"/>
            <a:chOff x="4660325" y="1866850"/>
            <a:chExt cx="68350" cy="58100"/>
          </a:xfrm>
        </p:grpSpPr>
        <p:sp>
          <p:nvSpPr>
            <p:cNvPr id="3813" name="Google Shape;3813;p7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5" name="Google Shape;3815;p76"/>
          <p:cNvGrpSpPr/>
          <p:nvPr/>
        </p:nvGrpSpPr>
        <p:grpSpPr>
          <a:xfrm>
            <a:off x="7417022" y="2500086"/>
            <a:ext cx="162515" cy="90049"/>
            <a:chOff x="4791775" y="1877500"/>
            <a:chExt cx="66725" cy="36975"/>
          </a:xfrm>
        </p:grpSpPr>
        <p:sp>
          <p:nvSpPr>
            <p:cNvPr id="3816" name="Google Shape;3816;p7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8" name="Google Shape;3818;p76"/>
          <p:cNvGrpSpPr/>
          <p:nvPr/>
        </p:nvGrpSpPr>
        <p:grpSpPr>
          <a:xfrm>
            <a:off x="7738734" y="2500086"/>
            <a:ext cx="144979" cy="90049"/>
            <a:chOff x="4923925" y="1877500"/>
            <a:chExt cx="59525" cy="36975"/>
          </a:xfrm>
        </p:grpSpPr>
        <p:sp>
          <p:nvSpPr>
            <p:cNvPr id="3819" name="Google Shape;3819;p7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1" name="Google Shape;3821;p76"/>
          <p:cNvGrpSpPr/>
          <p:nvPr/>
        </p:nvGrpSpPr>
        <p:grpSpPr>
          <a:xfrm>
            <a:off x="8033226" y="2482277"/>
            <a:ext cx="141447" cy="125667"/>
            <a:chOff x="5058450" y="1870100"/>
            <a:chExt cx="58075" cy="51600"/>
          </a:xfrm>
        </p:grpSpPr>
        <p:sp>
          <p:nvSpPr>
            <p:cNvPr id="3822" name="Google Shape;3822;p7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4" name="Google Shape;3824;p76"/>
          <p:cNvGrpSpPr/>
          <p:nvPr/>
        </p:nvGrpSpPr>
        <p:grpSpPr>
          <a:xfrm>
            <a:off x="7447741" y="2904685"/>
            <a:ext cx="101077" cy="107645"/>
            <a:chOff x="4811425" y="2065025"/>
            <a:chExt cx="41500" cy="44200"/>
          </a:xfrm>
        </p:grpSpPr>
        <p:sp>
          <p:nvSpPr>
            <p:cNvPr id="3825" name="Google Shape;3825;p7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7" name="Google Shape;3827;p76"/>
          <p:cNvGrpSpPr/>
          <p:nvPr/>
        </p:nvGrpSpPr>
        <p:grpSpPr>
          <a:xfrm>
            <a:off x="7740178" y="2904898"/>
            <a:ext cx="120867" cy="107218"/>
            <a:chOff x="4929875" y="2065025"/>
            <a:chExt cx="49625" cy="44025"/>
          </a:xfrm>
        </p:grpSpPr>
        <p:sp>
          <p:nvSpPr>
            <p:cNvPr id="3828" name="Google Shape;3828;p7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0" name="Google Shape;3830;p76"/>
          <p:cNvGrpSpPr/>
          <p:nvPr/>
        </p:nvGrpSpPr>
        <p:grpSpPr>
          <a:xfrm>
            <a:off x="8068847" y="2907912"/>
            <a:ext cx="70206" cy="101191"/>
            <a:chOff x="5083925" y="2066350"/>
            <a:chExt cx="28825" cy="41550"/>
          </a:xfrm>
        </p:grpSpPr>
        <p:sp>
          <p:nvSpPr>
            <p:cNvPr id="3831" name="Google Shape;3831;p7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3" name="Google Shape;3833;p76"/>
          <p:cNvGrpSpPr/>
          <p:nvPr/>
        </p:nvGrpSpPr>
        <p:grpSpPr>
          <a:xfrm>
            <a:off x="7100401" y="2923559"/>
            <a:ext cx="181026" cy="69896"/>
            <a:chOff x="4659775" y="2072775"/>
            <a:chExt cx="74325" cy="28700"/>
          </a:xfrm>
        </p:grpSpPr>
        <p:sp>
          <p:nvSpPr>
            <p:cNvPr id="3834" name="Google Shape;3834;p7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7" name="Google Shape;3837;p76"/>
          <p:cNvGrpSpPr/>
          <p:nvPr/>
        </p:nvGrpSpPr>
        <p:grpSpPr>
          <a:xfrm>
            <a:off x="8020257" y="2714124"/>
            <a:ext cx="167387" cy="89197"/>
            <a:chOff x="4662475" y="1976500"/>
            <a:chExt cx="68725" cy="36625"/>
          </a:xfrm>
        </p:grpSpPr>
        <p:sp>
          <p:nvSpPr>
            <p:cNvPr id="3838" name="Google Shape;3838;p7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1" name="Google Shape;3841;p76"/>
          <p:cNvGrpSpPr/>
          <p:nvPr/>
        </p:nvGrpSpPr>
        <p:grpSpPr>
          <a:xfrm>
            <a:off x="7717162" y="2717564"/>
            <a:ext cx="166899" cy="82317"/>
            <a:chOff x="4920150" y="1977875"/>
            <a:chExt cx="68525" cy="33800"/>
          </a:xfrm>
        </p:grpSpPr>
        <p:sp>
          <p:nvSpPr>
            <p:cNvPr id="3842" name="Google Shape;3842;p7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5" name="Google Shape;3845;p76"/>
          <p:cNvGrpSpPr/>
          <p:nvPr/>
        </p:nvGrpSpPr>
        <p:grpSpPr>
          <a:xfrm>
            <a:off x="7128319" y="3121482"/>
            <a:ext cx="125190" cy="127858"/>
            <a:chOff x="4676550" y="2160575"/>
            <a:chExt cx="51400" cy="52500"/>
          </a:xfrm>
        </p:grpSpPr>
        <p:sp>
          <p:nvSpPr>
            <p:cNvPr id="3846" name="Google Shape;3846;p7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9" name="Google Shape;3849;p76"/>
          <p:cNvGrpSpPr/>
          <p:nvPr/>
        </p:nvGrpSpPr>
        <p:grpSpPr>
          <a:xfrm>
            <a:off x="7425577" y="3128514"/>
            <a:ext cx="145405" cy="113794"/>
            <a:chOff x="4768325" y="2163475"/>
            <a:chExt cx="59700" cy="46725"/>
          </a:xfrm>
        </p:grpSpPr>
        <p:sp>
          <p:nvSpPr>
            <p:cNvPr id="3850" name="Google Shape;3850;p7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2" name="Google Shape;3852;p76"/>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6"/>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6"/>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6"/>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6"/>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6"/>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8" name="Google Shape;3858;p76"/>
          <p:cNvGrpSpPr/>
          <p:nvPr/>
        </p:nvGrpSpPr>
        <p:grpSpPr>
          <a:xfrm>
            <a:off x="7441895" y="3383608"/>
            <a:ext cx="112768" cy="106853"/>
            <a:chOff x="4768575" y="2253950"/>
            <a:chExt cx="46300" cy="43875"/>
          </a:xfrm>
        </p:grpSpPr>
        <p:sp>
          <p:nvSpPr>
            <p:cNvPr id="3859" name="Google Shape;3859;p7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1" name="Google Shape;3861;p76"/>
          <p:cNvGrpSpPr/>
          <p:nvPr/>
        </p:nvGrpSpPr>
        <p:grpSpPr>
          <a:xfrm>
            <a:off x="7741518" y="3872634"/>
            <a:ext cx="118187" cy="146246"/>
            <a:chOff x="4960900" y="2433225"/>
            <a:chExt cx="48525" cy="60050"/>
          </a:xfrm>
        </p:grpSpPr>
        <p:sp>
          <p:nvSpPr>
            <p:cNvPr id="3862" name="Google Shape;3862;p7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4" name="Google Shape;3864;p76"/>
          <p:cNvGrpSpPr/>
          <p:nvPr/>
        </p:nvGrpSpPr>
        <p:grpSpPr>
          <a:xfrm>
            <a:off x="7430083" y="4136695"/>
            <a:ext cx="136394" cy="143810"/>
            <a:chOff x="4854075" y="2527625"/>
            <a:chExt cx="56000" cy="59050"/>
          </a:xfrm>
        </p:grpSpPr>
        <p:sp>
          <p:nvSpPr>
            <p:cNvPr id="3865" name="Google Shape;3865;p7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7" name="Google Shape;3867;p76"/>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6"/>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6"/>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0" name="Google Shape;3870;p76"/>
          <p:cNvGrpSpPr/>
          <p:nvPr/>
        </p:nvGrpSpPr>
        <p:grpSpPr>
          <a:xfrm>
            <a:off x="8054294" y="3600439"/>
            <a:ext cx="99312" cy="160797"/>
            <a:chOff x="5059700" y="2334775"/>
            <a:chExt cx="40775" cy="66025"/>
          </a:xfrm>
        </p:grpSpPr>
        <p:sp>
          <p:nvSpPr>
            <p:cNvPr id="3871" name="Google Shape;3871;p7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0" name="Google Shape;3880;p76"/>
          <p:cNvGrpSpPr/>
          <p:nvPr/>
        </p:nvGrpSpPr>
        <p:grpSpPr>
          <a:xfrm>
            <a:off x="8011458" y="3865571"/>
            <a:ext cx="184984" cy="160371"/>
            <a:chOff x="5037700" y="2430325"/>
            <a:chExt cx="75950" cy="65850"/>
          </a:xfrm>
        </p:grpSpPr>
        <p:sp>
          <p:nvSpPr>
            <p:cNvPr id="3881" name="Google Shape;3881;p7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3" name="Google Shape;3883;p76"/>
          <p:cNvGrpSpPr/>
          <p:nvPr/>
        </p:nvGrpSpPr>
        <p:grpSpPr>
          <a:xfrm>
            <a:off x="7430964" y="3632023"/>
            <a:ext cx="173014" cy="97629"/>
            <a:chOff x="4756975" y="2341800"/>
            <a:chExt cx="91975" cy="51925"/>
          </a:xfrm>
        </p:grpSpPr>
        <p:sp>
          <p:nvSpPr>
            <p:cNvPr id="3884" name="Google Shape;3884;p7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4" name="Google Shape;3904;p76"/>
          <p:cNvGrpSpPr/>
          <p:nvPr/>
        </p:nvGrpSpPr>
        <p:grpSpPr>
          <a:xfrm>
            <a:off x="7697901" y="4120720"/>
            <a:ext cx="212497" cy="175761"/>
            <a:chOff x="4943575" y="2516350"/>
            <a:chExt cx="98675" cy="81700"/>
          </a:xfrm>
        </p:grpSpPr>
        <p:sp>
          <p:nvSpPr>
            <p:cNvPr id="3905" name="Google Shape;3905;p7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3" name="Google Shape;3983;p76"/>
          <p:cNvGrpSpPr/>
          <p:nvPr/>
        </p:nvGrpSpPr>
        <p:grpSpPr>
          <a:xfrm>
            <a:off x="1955962" y="3346963"/>
            <a:ext cx="965351" cy="134611"/>
            <a:chOff x="4411970" y="2962952"/>
            <a:chExt cx="706544" cy="104212"/>
          </a:xfrm>
        </p:grpSpPr>
        <p:sp>
          <p:nvSpPr>
            <p:cNvPr id="3984" name="Google Shape;3984;p7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8" name="Google Shape;3988;p76"/>
          <p:cNvGrpSpPr/>
          <p:nvPr/>
        </p:nvGrpSpPr>
        <p:grpSpPr>
          <a:xfrm>
            <a:off x="1955962" y="2935877"/>
            <a:ext cx="960158" cy="289172"/>
            <a:chOff x="4411970" y="2726085"/>
            <a:chExt cx="643107" cy="193659"/>
          </a:xfrm>
        </p:grpSpPr>
        <p:sp>
          <p:nvSpPr>
            <p:cNvPr id="3989" name="Google Shape;3989;p7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2" name="Google Shape;3992;p76"/>
          <p:cNvGrpSpPr/>
          <p:nvPr/>
        </p:nvGrpSpPr>
        <p:grpSpPr>
          <a:xfrm>
            <a:off x="958854" y="3201987"/>
            <a:ext cx="833173" cy="259209"/>
            <a:chOff x="4411970" y="4340222"/>
            <a:chExt cx="779467" cy="242683"/>
          </a:xfrm>
        </p:grpSpPr>
        <p:sp>
          <p:nvSpPr>
            <p:cNvPr id="3993" name="Google Shape;3993;p7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6" name="Google Shape;3996;p76"/>
          <p:cNvGrpSpPr/>
          <p:nvPr/>
        </p:nvGrpSpPr>
        <p:grpSpPr>
          <a:xfrm>
            <a:off x="1955962" y="2597733"/>
            <a:ext cx="965160" cy="216230"/>
            <a:chOff x="4411970" y="2468674"/>
            <a:chExt cx="747317" cy="167425"/>
          </a:xfrm>
        </p:grpSpPr>
        <p:sp>
          <p:nvSpPr>
            <p:cNvPr id="3997" name="Google Shape;3997;p7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9" name="Google Shape;3999;p76"/>
          <p:cNvGrpSpPr/>
          <p:nvPr/>
        </p:nvGrpSpPr>
        <p:grpSpPr>
          <a:xfrm>
            <a:off x="954709" y="2502450"/>
            <a:ext cx="810451" cy="319148"/>
            <a:chOff x="4411970" y="3686602"/>
            <a:chExt cx="797845" cy="314215"/>
          </a:xfrm>
        </p:grpSpPr>
        <p:sp>
          <p:nvSpPr>
            <p:cNvPr id="4000" name="Google Shape;4000;p76"/>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6"/>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6"/>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6"/>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6"/>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5" name="Google Shape;4005;p76"/>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6" name="Google Shape;4006;p76"/>
          <p:cNvGrpSpPr/>
          <p:nvPr/>
        </p:nvGrpSpPr>
        <p:grpSpPr>
          <a:xfrm>
            <a:off x="954806" y="2256974"/>
            <a:ext cx="1970333" cy="208784"/>
            <a:chOff x="6336019" y="3733725"/>
            <a:chExt cx="2566206" cy="351310"/>
          </a:xfrm>
        </p:grpSpPr>
        <p:sp>
          <p:nvSpPr>
            <p:cNvPr id="4007" name="Google Shape;4007;p76"/>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6"/>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6"/>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6"/>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1" name="Google Shape;4011;p76"/>
          <p:cNvGrpSpPr/>
          <p:nvPr/>
        </p:nvGrpSpPr>
        <p:grpSpPr>
          <a:xfrm>
            <a:off x="1955962" y="3864529"/>
            <a:ext cx="946551" cy="153200"/>
            <a:chOff x="4404545" y="3301592"/>
            <a:chExt cx="782403" cy="129272"/>
          </a:xfrm>
        </p:grpSpPr>
        <p:sp>
          <p:nvSpPr>
            <p:cNvPr id="4012" name="Google Shape;4012;p7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6"/>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4" name="Google Shape;4014;p76"/>
          <p:cNvGrpSpPr/>
          <p:nvPr/>
        </p:nvGrpSpPr>
        <p:grpSpPr>
          <a:xfrm>
            <a:off x="1955962" y="3603488"/>
            <a:ext cx="962257" cy="139127"/>
            <a:chOff x="4411970" y="3131459"/>
            <a:chExt cx="710520" cy="117397"/>
          </a:xfrm>
        </p:grpSpPr>
        <p:sp>
          <p:nvSpPr>
            <p:cNvPr id="4015" name="Google Shape;4015;p7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017" name="Google Shape;4017;p76"/>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8" name="Google Shape;4018;p76"/>
          <p:cNvGrpSpPr/>
          <p:nvPr/>
        </p:nvGrpSpPr>
        <p:grpSpPr>
          <a:xfrm>
            <a:off x="956107" y="3538282"/>
            <a:ext cx="823838" cy="458988"/>
            <a:chOff x="4411970" y="1801825"/>
            <a:chExt cx="734586" cy="409262"/>
          </a:xfrm>
        </p:grpSpPr>
        <p:sp>
          <p:nvSpPr>
            <p:cNvPr id="4019" name="Google Shape;4019;p7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1" name="Google Shape;4021;p76"/>
          <p:cNvGrpSpPr/>
          <p:nvPr/>
        </p:nvGrpSpPr>
        <p:grpSpPr>
          <a:xfrm>
            <a:off x="956107" y="4086708"/>
            <a:ext cx="856348" cy="212039"/>
            <a:chOff x="4411970" y="2233974"/>
            <a:chExt cx="763574" cy="189068"/>
          </a:xfrm>
        </p:grpSpPr>
        <p:sp>
          <p:nvSpPr>
            <p:cNvPr id="4022" name="Google Shape;4022;p76"/>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6"/>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4" name="Google Shape;4024;p76"/>
          <p:cNvGrpSpPr/>
          <p:nvPr/>
        </p:nvGrpSpPr>
        <p:grpSpPr>
          <a:xfrm>
            <a:off x="3066303" y="2262044"/>
            <a:ext cx="511602" cy="511602"/>
            <a:chOff x="5681300" y="2527788"/>
            <a:chExt cx="805800" cy="805800"/>
          </a:xfrm>
        </p:grpSpPr>
        <p:sp>
          <p:nvSpPr>
            <p:cNvPr id="4025" name="Google Shape;4025;p76"/>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7" name="Google Shape;4027;p76"/>
          <p:cNvGrpSpPr/>
          <p:nvPr/>
        </p:nvGrpSpPr>
        <p:grpSpPr>
          <a:xfrm>
            <a:off x="3063497" y="3028627"/>
            <a:ext cx="513021" cy="512935"/>
            <a:chOff x="4049800" y="640400"/>
            <a:chExt cx="858900" cy="858900"/>
          </a:xfrm>
        </p:grpSpPr>
        <p:sp>
          <p:nvSpPr>
            <p:cNvPr id="4028" name="Google Shape;4028;p76"/>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6"/>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0" name="Google Shape;4030;p76"/>
          <p:cNvGrpSpPr/>
          <p:nvPr/>
        </p:nvGrpSpPr>
        <p:grpSpPr>
          <a:xfrm>
            <a:off x="2980696" y="3680519"/>
            <a:ext cx="686489" cy="686585"/>
            <a:chOff x="5080188" y="927900"/>
            <a:chExt cx="961200" cy="961200"/>
          </a:xfrm>
        </p:grpSpPr>
        <p:sp>
          <p:nvSpPr>
            <p:cNvPr id="4031" name="Google Shape;4031;p76"/>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6"/>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6"/>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6"/>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9" name="Google Shape;4039;p76"/>
          <p:cNvGrpSpPr/>
          <p:nvPr/>
        </p:nvGrpSpPr>
        <p:grpSpPr>
          <a:xfrm>
            <a:off x="3763848" y="3773248"/>
            <a:ext cx="510373" cy="510937"/>
            <a:chOff x="7508249" y="1522825"/>
            <a:chExt cx="1326332" cy="1322987"/>
          </a:xfrm>
        </p:grpSpPr>
        <p:sp>
          <p:nvSpPr>
            <p:cNvPr id="4040" name="Google Shape;4040;p76"/>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6"/>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6"/>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6"/>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6"/>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6"/>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6"/>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6"/>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6"/>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6"/>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0" name="Google Shape;4050;p76"/>
          <p:cNvGrpSpPr/>
          <p:nvPr/>
        </p:nvGrpSpPr>
        <p:grpSpPr>
          <a:xfrm>
            <a:off x="4455441" y="3774653"/>
            <a:ext cx="492652" cy="503348"/>
            <a:chOff x="6039282" y="1042577"/>
            <a:chExt cx="734315" cy="731929"/>
          </a:xfrm>
        </p:grpSpPr>
        <p:sp>
          <p:nvSpPr>
            <p:cNvPr id="4051" name="Google Shape;4051;p7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2" name="Google Shape;4072;p76"/>
          <p:cNvGrpSpPr/>
          <p:nvPr/>
        </p:nvGrpSpPr>
        <p:grpSpPr>
          <a:xfrm>
            <a:off x="5095855" y="2270694"/>
            <a:ext cx="483304" cy="504902"/>
            <a:chOff x="1825800" y="1651625"/>
            <a:chExt cx="568125" cy="591775"/>
          </a:xfrm>
        </p:grpSpPr>
        <p:sp>
          <p:nvSpPr>
            <p:cNvPr id="4073" name="Google Shape;4073;p76"/>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6"/>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6"/>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6"/>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6"/>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9" name="Google Shape;4079;p76"/>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6"/>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6"/>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6"/>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86" name="Shape 4086"/>
        <p:cNvGrpSpPr/>
        <p:nvPr/>
      </p:nvGrpSpPr>
      <p:grpSpPr>
        <a:xfrm>
          <a:off x="0" y="0"/>
          <a:ext cx="0" cy="0"/>
          <a:chOff x="0" y="0"/>
          <a:chExt cx="0" cy="0"/>
        </a:xfrm>
      </p:grpSpPr>
      <p:grpSp>
        <p:nvGrpSpPr>
          <p:cNvPr id="4087" name="Google Shape;4087;p77"/>
          <p:cNvGrpSpPr/>
          <p:nvPr/>
        </p:nvGrpSpPr>
        <p:grpSpPr>
          <a:xfrm>
            <a:off x="722059" y="974193"/>
            <a:ext cx="2492868" cy="1379876"/>
            <a:chOff x="2654821" y="2311071"/>
            <a:chExt cx="2279715" cy="1262120"/>
          </a:xfrm>
        </p:grpSpPr>
        <p:grpSp>
          <p:nvGrpSpPr>
            <p:cNvPr id="4088" name="Google Shape;4088;p77"/>
            <p:cNvGrpSpPr/>
            <p:nvPr/>
          </p:nvGrpSpPr>
          <p:grpSpPr>
            <a:xfrm>
              <a:off x="4034269" y="2840745"/>
              <a:ext cx="40212" cy="36437"/>
              <a:chOff x="4293400" y="2574725"/>
              <a:chExt cx="84425" cy="80100"/>
            </a:xfrm>
          </p:grpSpPr>
          <p:sp>
            <p:nvSpPr>
              <p:cNvPr id="4089" name="Google Shape;4089;p7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090" name="Google Shape;4090;p7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1" name="Google Shape;4091;p77"/>
            <p:cNvGrpSpPr/>
            <p:nvPr/>
          </p:nvGrpSpPr>
          <p:grpSpPr>
            <a:xfrm>
              <a:off x="3894606" y="2334874"/>
              <a:ext cx="913198" cy="518984"/>
              <a:chOff x="4000175" y="1462675"/>
              <a:chExt cx="1917275" cy="1140875"/>
            </a:xfrm>
          </p:grpSpPr>
          <p:sp>
            <p:nvSpPr>
              <p:cNvPr id="4092" name="Google Shape;4092;p7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093" name="Google Shape;4093;p77"/>
              <p:cNvGrpSpPr/>
              <p:nvPr/>
            </p:nvGrpSpPr>
            <p:grpSpPr>
              <a:xfrm>
                <a:off x="4000175" y="1462675"/>
                <a:ext cx="1917275" cy="1140875"/>
                <a:chOff x="4000175" y="1462675"/>
                <a:chExt cx="1917275" cy="1140875"/>
              </a:xfrm>
            </p:grpSpPr>
            <p:sp>
              <p:nvSpPr>
                <p:cNvPr id="4094" name="Google Shape;4094;p7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095" name="Google Shape;4095;p7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099" name="Google Shape;4099;p7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00" name="Google Shape;4100;p77"/>
            <p:cNvGrpSpPr/>
            <p:nvPr/>
          </p:nvGrpSpPr>
          <p:grpSpPr>
            <a:xfrm>
              <a:off x="3875768" y="2846704"/>
              <a:ext cx="44796" cy="47366"/>
              <a:chOff x="3960625" y="2587825"/>
              <a:chExt cx="94050" cy="104125"/>
            </a:xfrm>
          </p:grpSpPr>
          <p:sp>
            <p:nvSpPr>
              <p:cNvPr id="4101" name="Google Shape;4101;p7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102" name="Google Shape;4102;p7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3" name="Google Shape;4103;p77"/>
            <p:cNvGrpSpPr/>
            <p:nvPr/>
          </p:nvGrpSpPr>
          <p:grpSpPr>
            <a:xfrm>
              <a:off x="3782759" y="2807162"/>
              <a:ext cx="82686" cy="85487"/>
              <a:chOff x="3765350" y="2500900"/>
              <a:chExt cx="173600" cy="187925"/>
            </a:xfrm>
          </p:grpSpPr>
          <p:sp>
            <p:nvSpPr>
              <p:cNvPr id="4104" name="Google Shape;4104;p7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105" name="Google Shape;4105;p7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0" name="Google Shape;4110;p77"/>
            <p:cNvGrpSpPr/>
            <p:nvPr/>
          </p:nvGrpSpPr>
          <p:grpSpPr>
            <a:xfrm>
              <a:off x="3775674" y="2798496"/>
              <a:ext cx="40545" cy="23564"/>
              <a:chOff x="3750475" y="2481850"/>
              <a:chExt cx="85125" cy="51800"/>
            </a:xfrm>
          </p:grpSpPr>
          <p:sp>
            <p:nvSpPr>
              <p:cNvPr id="4111" name="Google Shape;4111;p7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113" name="Google Shape;4113;p77"/>
            <p:cNvGrpSpPr/>
            <p:nvPr/>
          </p:nvGrpSpPr>
          <p:grpSpPr>
            <a:xfrm>
              <a:off x="3716946" y="2776024"/>
              <a:ext cx="81971" cy="76912"/>
              <a:chOff x="3627175" y="2432450"/>
              <a:chExt cx="172100" cy="169075"/>
            </a:xfrm>
          </p:grpSpPr>
          <p:sp>
            <p:nvSpPr>
              <p:cNvPr id="4114" name="Google Shape;4114;p7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116" name="Google Shape;4116;p7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117" name="Google Shape;4117;p77"/>
            <p:cNvGrpSpPr/>
            <p:nvPr/>
          </p:nvGrpSpPr>
          <p:grpSpPr>
            <a:xfrm>
              <a:off x="3685682" y="2845624"/>
              <a:ext cx="29311" cy="45055"/>
              <a:chOff x="3561536" y="2585450"/>
              <a:chExt cx="61539" cy="99045"/>
            </a:xfrm>
          </p:grpSpPr>
          <p:sp>
            <p:nvSpPr>
              <p:cNvPr id="4118" name="Google Shape;4118;p7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120" name="Google Shape;4120;p77"/>
            <p:cNvGrpSpPr/>
            <p:nvPr/>
          </p:nvGrpSpPr>
          <p:grpSpPr>
            <a:xfrm>
              <a:off x="3849905" y="2572252"/>
              <a:ext cx="74339" cy="119559"/>
              <a:chOff x="3906325" y="1984500"/>
              <a:chExt cx="156075" cy="262825"/>
            </a:xfrm>
          </p:grpSpPr>
          <p:sp>
            <p:nvSpPr>
              <p:cNvPr id="4121" name="Google Shape;4121;p7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122" name="Google Shape;4122;p7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77"/>
            <p:cNvGrpSpPr/>
            <p:nvPr/>
          </p:nvGrpSpPr>
          <p:grpSpPr>
            <a:xfrm>
              <a:off x="2654821" y="2414345"/>
              <a:ext cx="667570" cy="558731"/>
              <a:chOff x="1397225" y="1637375"/>
              <a:chExt cx="1401575" cy="1228250"/>
            </a:xfrm>
          </p:grpSpPr>
          <p:sp>
            <p:nvSpPr>
              <p:cNvPr id="4124" name="Google Shape;4124;p7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125" name="Google Shape;4125;p77"/>
              <p:cNvGrpSpPr/>
              <p:nvPr/>
            </p:nvGrpSpPr>
            <p:grpSpPr>
              <a:xfrm>
                <a:off x="1397225" y="1637375"/>
                <a:ext cx="1398775" cy="1228250"/>
                <a:chOff x="1397225" y="1637375"/>
                <a:chExt cx="1398775" cy="1228250"/>
              </a:xfrm>
            </p:grpSpPr>
            <p:sp>
              <p:nvSpPr>
                <p:cNvPr id="4126" name="Google Shape;4126;p7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28" name="Google Shape;4128;p77"/>
            <p:cNvGrpSpPr/>
            <p:nvPr/>
          </p:nvGrpSpPr>
          <p:grpSpPr>
            <a:xfrm>
              <a:off x="3230417" y="3103734"/>
              <a:ext cx="282982" cy="280332"/>
              <a:chOff x="2605700" y="3152850"/>
              <a:chExt cx="594125" cy="616250"/>
            </a:xfrm>
          </p:grpSpPr>
          <p:sp>
            <p:nvSpPr>
              <p:cNvPr id="4129" name="Google Shape;4129;p7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130" name="Google Shape;4130;p7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4131" name="Google Shape;4131;p77"/>
            <p:cNvGrpSpPr/>
            <p:nvPr/>
          </p:nvGrpSpPr>
          <p:grpSpPr>
            <a:xfrm>
              <a:off x="3265985" y="3226989"/>
              <a:ext cx="87151" cy="346202"/>
              <a:chOff x="2680375" y="3423800"/>
              <a:chExt cx="182975" cy="761050"/>
            </a:xfrm>
          </p:grpSpPr>
          <p:sp>
            <p:nvSpPr>
              <p:cNvPr id="4132" name="Google Shape;4132;p7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133" name="Google Shape;4133;p7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4" name="Google Shape;4134;p77"/>
            <p:cNvGrpSpPr/>
            <p:nvPr/>
          </p:nvGrpSpPr>
          <p:grpSpPr>
            <a:xfrm>
              <a:off x="3855466" y="3289811"/>
              <a:ext cx="112514" cy="94210"/>
              <a:chOff x="3918000" y="3561900"/>
              <a:chExt cx="236225" cy="207100"/>
            </a:xfrm>
          </p:grpSpPr>
          <p:sp>
            <p:nvSpPr>
              <p:cNvPr id="4135" name="Google Shape;4135;p7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136" name="Google Shape;4136;p7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7" name="Google Shape;4137;p7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4140" name="Google Shape;4140;p77"/>
            <p:cNvGrpSpPr/>
            <p:nvPr/>
          </p:nvGrpSpPr>
          <p:grpSpPr>
            <a:xfrm>
              <a:off x="2905224" y="2311071"/>
              <a:ext cx="596721" cy="528992"/>
              <a:chOff x="1922950" y="1410350"/>
              <a:chExt cx="1252825" cy="1162875"/>
            </a:xfrm>
          </p:grpSpPr>
          <p:sp>
            <p:nvSpPr>
              <p:cNvPr id="4141" name="Google Shape;4141;p7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4157" name="Google Shape;4157;p7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177" name="Google Shape;4177;p7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178" name="Google Shape;4178;p7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9" name="Google Shape;4179;p77"/>
            <p:cNvGrpSpPr/>
            <p:nvPr/>
          </p:nvGrpSpPr>
          <p:grpSpPr>
            <a:xfrm>
              <a:off x="3280929" y="3294542"/>
              <a:ext cx="109894" cy="272224"/>
              <a:chOff x="2711750" y="3572300"/>
              <a:chExt cx="230725" cy="598425"/>
            </a:xfrm>
          </p:grpSpPr>
          <p:sp>
            <p:nvSpPr>
              <p:cNvPr id="4180" name="Google Shape;4180;p7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2" name="Google Shape;4182;p7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3" name="Google Shape;4183;p77"/>
            <p:cNvGrpSpPr/>
            <p:nvPr/>
          </p:nvGrpSpPr>
          <p:grpSpPr>
            <a:xfrm>
              <a:off x="3790439" y="2408636"/>
              <a:ext cx="73017" cy="75684"/>
              <a:chOff x="3781475" y="1624825"/>
              <a:chExt cx="153300" cy="166375"/>
            </a:xfrm>
          </p:grpSpPr>
          <p:sp>
            <p:nvSpPr>
              <p:cNvPr id="4184" name="Google Shape;4184;p7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8" name="Google Shape;4188;p7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5" name="Google Shape;4195;p77"/>
            <p:cNvGrpSpPr/>
            <p:nvPr/>
          </p:nvGrpSpPr>
          <p:grpSpPr>
            <a:xfrm>
              <a:off x="4403342" y="3107749"/>
              <a:ext cx="316680" cy="101374"/>
              <a:chOff x="5068275" y="3161675"/>
              <a:chExt cx="664875" cy="222850"/>
            </a:xfrm>
          </p:grpSpPr>
          <p:sp>
            <p:nvSpPr>
              <p:cNvPr id="4196" name="Google Shape;4196;p7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0" name="Google Shape;4200;p7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9" name="Google Shape;4229;p77"/>
            <p:cNvGrpSpPr/>
            <p:nvPr/>
          </p:nvGrpSpPr>
          <p:grpSpPr>
            <a:xfrm>
              <a:off x="3697513" y="2707266"/>
              <a:ext cx="59549" cy="79733"/>
              <a:chOff x="3586375" y="2281300"/>
              <a:chExt cx="125025" cy="175275"/>
            </a:xfrm>
          </p:grpSpPr>
          <p:sp>
            <p:nvSpPr>
              <p:cNvPr id="4230" name="Google Shape;4230;p7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2" name="Google Shape;4232;p7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3" name="Google Shape;4233;p77"/>
            <p:cNvGrpSpPr/>
            <p:nvPr/>
          </p:nvGrpSpPr>
          <p:grpSpPr>
            <a:xfrm>
              <a:off x="4513224" y="3221724"/>
              <a:ext cx="274563" cy="280321"/>
              <a:chOff x="5298975" y="3412225"/>
              <a:chExt cx="576450" cy="616225"/>
            </a:xfrm>
          </p:grpSpPr>
          <p:sp>
            <p:nvSpPr>
              <p:cNvPr id="4234" name="Google Shape;4234;p7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235" name="Google Shape;4235;p7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6" name="Google Shape;4236;p77"/>
            <p:cNvGrpSpPr/>
            <p:nvPr/>
          </p:nvGrpSpPr>
          <p:grpSpPr>
            <a:xfrm>
              <a:off x="4824403" y="3421846"/>
              <a:ext cx="110132" cy="130647"/>
              <a:chOff x="5952300" y="3852150"/>
              <a:chExt cx="231225" cy="287200"/>
            </a:xfrm>
          </p:grpSpPr>
          <p:sp>
            <p:nvSpPr>
              <p:cNvPr id="4237" name="Google Shape;4237;p7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9" name="Google Shape;4239;p7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7" name="Google Shape;4247;p77"/>
            <p:cNvGrpSpPr/>
            <p:nvPr/>
          </p:nvGrpSpPr>
          <p:grpSpPr>
            <a:xfrm>
              <a:off x="4295710" y="3079670"/>
              <a:ext cx="14968" cy="27135"/>
              <a:chOff x="4842300" y="3099950"/>
              <a:chExt cx="31425" cy="59650"/>
            </a:xfrm>
          </p:grpSpPr>
          <p:sp>
            <p:nvSpPr>
              <p:cNvPr id="4248" name="Google Shape;4248;p7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2" name="Google Shape;4252;p7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0" name="Google Shape;4260;p77"/>
            <p:cNvGrpSpPr/>
            <p:nvPr/>
          </p:nvGrpSpPr>
          <p:grpSpPr>
            <a:xfrm>
              <a:off x="3831056" y="2816010"/>
              <a:ext cx="37378" cy="27612"/>
              <a:chOff x="3866750" y="2520350"/>
              <a:chExt cx="78475" cy="60700"/>
            </a:xfrm>
          </p:grpSpPr>
          <p:sp>
            <p:nvSpPr>
              <p:cNvPr id="4261" name="Google Shape;4261;p7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5" name="Google Shape;4265;p7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282" name="Google Shape;4282;p7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294" name="Google Shape;4294;p7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7" name="Google Shape;4307;p77"/>
            <p:cNvGrpSpPr/>
            <p:nvPr/>
          </p:nvGrpSpPr>
          <p:grpSpPr>
            <a:xfrm>
              <a:off x="3632736" y="3051591"/>
              <a:ext cx="63288" cy="45217"/>
              <a:chOff x="3450375" y="3038225"/>
              <a:chExt cx="132875" cy="99400"/>
            </a:xfrm>
          </p:grpSpPr>
          <p:sp>
            <p:nvSpPr>
              <p:cNvPr id="4308" name="Google Shape;4308;p7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0" name="Google Shape;4310;p7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319" name="Google Shape;4319;p7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329" name="Google Shape;4329;p7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335" name="Google Shape;4335;p7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5" name="Google Shape;4345;p77"/>
          <p:cNvGrpSpPr/>
          <p:nvPr/>
        </p:nvGrpSpPr>
        <p:grpSpPr>
          <a:xfrm>
            <a:off x="719116" y="2869970"/>
            <a:ext cx="2622876" cy="1333540"/>
            <a:chOff x="238125" y="1038125"/>
            <a:chExt cx="7146800" cy="3633625"/>
          </a:xfrm>
        </p:grpSpPr>
        <p:sp>
          <p:nvSpPr>
            <p:cNvPr id="4346" name="Google Shape;4346;p7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77"/>
          <p:cNvGrpSpPr/>
          <p:nvPr/>
        </p:nvGrpSpPr>
        <p:grpSpPr>
          <a:xfrm>
            <a:off x="5834044" y="1012080"/>
            <a:ext cx="2590840" cy="1380235"/>
            <a:chOff x="233350" y="949250"/>
            <a:chExt cx="7137300" cy="3802300"/>
          </a:xfrm>
        </p:grpSpPr>
        <p:sp>
          <p:nvSpPr>
            <p:cNvPr id="5919" name="Google Shape;5919;p7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0" name="Google Shape;5970;p77"/>
          <p:cNvGrpSpPr/>
          <p:nvPr/>
        </p:nvGrpSpPr>
        <p:grpSpPr>
          <a:xfrm>
            <a:off x="7648473" y="3056853"/>
            <a:ext cx="104231" cy="320340"/>
            <a:chOff x="7564426" y="3224343"/>
            <a:chExt cx="119985" cy="368801"/>
          </a:xfrm>
        </p:grpSpPr>
        <p:sp>
          <p:nvSpPr>
            <p:cNvPr id="5971" name="Google Shape;5971;p7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3" name="Google Shape;5973;p77"/>
          <p:cNvGrpSpPr/>
          <p:nvPr/>
        </p:nvGrpSpPr>
        <p:grpSpPr>
          <a:xfrm>
            <a:off x="7347962" y="3050954"/>
            <a:ext cx="189489" cy="332132"/>
            <a:chOff x="8370831" y="3202002"/>
            <a:chExt cx="218129" cy="382376"/>
          </a:xfrm>
        </p:grpSpPr>
        <p:sp>
          <p:nvSpPr>
            <p:cNvPr id="5974" name="Google Shape;5974;p7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6" name="Google Shape;5976;p77"/>
          <p:cNvGrpSpPr/>
          <p:nvPr/>
        </p:nvGrpSpPr>
        <p:grpSpPr>
          <a:xfrm>
            <a:off x="8071351" y="3462086"/>
            <a:ext cx="309429" cy="267000"/>
            <a:chOff x="6742064" y="3750480"/>
            <a:chExt cx="399315" cy="344560"/>
          </a:xfrm>
        </p:grpSpPr>
        <p:sp>
          <p:nvSpPr>
            <p:cNvPr id="5977" name="Google Shape;5977;p7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77"/>
          <p:cNvGrpSpPr/>
          <p:nvPr/>
        </p:nvGrpSpPr>
        <p:grpSpPr>
          <a:xfrm>
            <a:off x="7610370" y="3813134"/>
            <a:ext cx="180437" cy="281608"/>
            <a:chOff x="7248525" y="3739696"/>
            <a:chExt cx="230531" cy="359790"/>
          </a:xfrm>
        </p:grpSpPr>
        <p:sp>
          <p:nvSpPr>
            <p:cNvPr id="5980" name="Google Shape;5980;p7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77"/>
          <p:cNvGrpSpPr/>
          <p:nvPr/>
        </p:nvGrpSpPr>
        <p:grpSpPr>
          <a:xfrm>
            <a:off x="7856289" y="3456358"/>
            <a:ext cx="162896" cy="278710"/>
            <a:chOff x="7601242" y="3729267"/>
            <a:chExt cx="222566" cy="380803"/>
          </a:xfrm>
        </p:grpSpPr>
        <p:sp>
          <p:nvSpPr>
            <p:cNvPr id="5983" name="Google Shape;5983;p7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5" name="Google Shape;5985;p77"/>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6" name="Google Shape;5986;p77"/>
          <p:cNvGrpSpPr/>
          <p:nvPr/>
        </p:nvGrpSpPr>
        <p:grpSpPr>
          <a:xfrm>
            <a:off x="7345935" y="3457498"/>
            <a:ext cx="193543" cy="275990"/>
            <a:chOff x="8304647" y="3738687"/>
            <a:chExt cx="225076" cy="320956"/>
          </a:xfrm>
        </p:grpSpPr>
        <p:sp>
          <p:nvSpPr>
            <p:cNvPr id="5987" name="Google Shape;5987;p7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77"/>
          <p:cNvGrpSpPr/>
          <p:nvPr/>
        </p:nvGrpSpPr>
        <p:grpSpPr>
          <a:xfrm>
            <a:off x="7618427" y="3457498"/>
            <a:ext cx="178492" cy="275990"/>
            <a:chOff x="8615101" y="3738687"/>
            <a:chExt cx="207573" cy="320956"/>
          </a:xfrm>
        </p:grpSpPr>
        <p:sp>
          <p:nvSpPr>
            <p:cNvPr id="5991" name="Google Shape;5991;p7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4" name="Google Shape;5994;p77"/>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5" name="Google Shape;5995;p77"/>
          <p:cNvGrpSpPr/>
          <p:nvPr/>
        </p:nvGrpSpPr>
        <p:grpSpPr>
          <a:xfrm>
            <a:off x="6013132" y="3578986"/>
            <a:ext cx="557671" cy="511283"/>
            <a:chOff x="6015419" y="3716859"/>
            <a:chExt cx="557671" cy="511283"/>
          </a:xfrm>
        </p:grpSpPr>
        <p:sp>
          <p:nvSpPr>
            <p:cNvPr id="5996" name="Google Shape;5996;p7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7" name="Google Shape;5997;p77"/>
            <p:cNvGrpSpPr/>
            <p:nvPr/>
          </p:nvGrpSpPr>
          <p:grpSpPr>
            <a:xfrm>
              <a:off x="6036094" y="3716980"/>
              <a:ext cx="529860" cy="510468"/>
              <a:chOff x="6036094" y="3716980"/>
              <a:chExt cx="529860" cy="510468"/>
            </a:xfrm>
          </p:grpSpPr>
          <p:sp>
            <p:nvSpPr>
              <p:cNvPr id="5998" name="Google Shape;5998;p7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08" name="Google Shape;6008;p77"/>
          <p:cNvGrpSpPr/>
          <p:nvPr/>
        </p:nvGrpSpPr>
        <p:grpSpPr>
          <a:xfrm>
            <a:off x="6642017" y="2935755"/>
            <a:ext cx="576302" cy="511871"/>
            <a:chOff x="6644304" y="3073628"/>
            <a:chExt cx="576302" cy="511871"/>
          </a:xfrm>
        </p:grpSpPr>
        <p:sp>
          <p:nvSpPr>
            <p:cNvPr id="6009" name="Google Shape;6009;p7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0" name="Google Shape;6010;p77"/>
            <p:cNvGrpSpPr/>
            <p:nvPr/>
          </p:nvGrpSpPr>
          <p:grpSpPr>
            <a:xfrm>
              <a:off x="6712169" y="3085440"/>
              <a:ext cx="481622" cy="494913"/>
              <a:chOff x="6712169" y="3085440"/>
              <a:chExt cx="481622" cy="494913"/>
            </a:xfrm>
          </p:grpSpPr>
          <p:sp>
            <p:nvSpPr>
              <p:cNvPr id="6011" name="Google Shape;6011;p7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6" name="Google Shape;6016;p7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9" name="Google Shape;6019;p77"/>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0" name="Google Shape;6020;p77"/>
          <p:cNvGrpSpPr/>
          <p:nvPr/>
        </p:nvGrpSpPr>
        <p:grpSpPr>
          <a:xfrm>
            <a:off x="6649868" y="3578750"/>
            <a:ext cx="560631" cy="511352"/>
            <a:chOff x="6652154" y="3716623"/>
            <a:chExt cx="560631" cy="511352"/>
          </a:xfrm>
        </p:grpSpPr>
        <p:sp>
          <p:nvSpPr>
            <p:cNvPr id="6021" name="Google Shape;6021;p7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2" name="Google Shape;6022;p77"/>
            <p:cNvGrpSpPr/>
            <p:nvPr/>
          </p:nvGrpSpPr>
          <p:grpSpPr>
            <a:xfrm>
              <a:off x="6669657" y="3716715"/>
              <a:ext cx="466779" cy="464290"/>
              <a:chOff x="6669657" y="3716715"/>
              <a:chExt cx="466779" cy="464290"/>
            </a:xfrm>
          </p:grpSpPr>
          <p:sp>
            <p:nvSpPr>
              <p:cNvPr id="6023" name="Google Shape;6023;p7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36" name="Google Shape;6036;p77"/>
          <p:cNvGrpSpPr/>
          <p:nvPr/>
        </p:nvGrpSpPr>
        <p:grpSpPr>
          <a:xfrm>
            <a:off x="7843959" y="3860159"/>
            <a:ext cx="187557" cy="187557"/>
            <a:chOff x="8565775" y="671075"/>
            <a:chExt cx="441000" cy="441000"/>
          </a:xfrm>
        </p:grpSpPr>
        <p:sp>
          <p:nvSpPr>
            <p:cNvPr id="6037" name="Google Shape;6037;p7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9" name="Google Shape;6039;p77"/>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7"/>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1" name="Google Shape;6041;p77"/>
          <p:cNvGrpSpPr/>
          <p:nvPr/>
        </p:nvGrpSpPr>
        <p:grpSpPr>
          <a:xfrm>
            <a:off x="5997814" y="2938377"/>
            <a:ext cx="587871" cy="512373"/>
            <a:chOff x="6000100" y="3076250"/>
            <a:chExt cx="587871" cy="512373"/>
          </a:xfrm>
        </p:grpSpPr>
        <p:sp>
          <p:nvSpPr>
            <p:cNvPr id="6042" name="Google Shape;6042;p7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3" name="Google Shape;6043;p77"/>
            <p:cNvGrpSpPr/>
            <p:nvPr/>
          </p:nvGrpSpPr>
          <p:grpSpPr>
            <a:xfrm>
              <a:off x="6031360" y="3076713"/>
              <a:ext cx="539107" cy="480965"/>
              <a:chOff x="6031360" y="3076713"/>
              <a:chExt cx="539107" cy="480965"/>
            </a:xfrm>
          </p:grpSpPr>
          <p:sp>
            <p:nvSpPr>
              <p:cNvPr id="6044" name="Google Shape;6044;p7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51" name="Google Shape;6051;p77"/>
          <p:cNvGrpSpPr/>
          <p:nvPr/>
        </p:nvGrpSpPr>
        <p:grpSpPr>
          <a:xfrm>
            <a:off x="3416805" y="919691"/>
            <a:ext cx="2310381" cy="1488888"/>
            <a:chOff x="229225" y="549050"/>
            <a:chExt cx="7161750" cy="4615275"/>
          </a:xfrm>
        </p:grpSpPr>
        <p:sp>
          <p:nvSpPr>
            <p:cNvPr id="6052" name="Google Shape;6052;p77"/>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7"/>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7"/>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7"/>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7"/>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7"/>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7"/>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7"/>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7"/>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7"/>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7"/>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7"/>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7"/>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7"/>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7"/>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7"/>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7"/>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7"/>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7"/>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7"/>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7"/>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7"/>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7"/>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7"/>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7"/>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7"/>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7"/>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7"/>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7"/>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7"/>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7"/>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7"/>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7"/>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7"/>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7"/>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7"/>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7"/>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7"/>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7"/>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7"/>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7"/>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7"/>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7"/>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7"/>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7"/>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7"/>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7"/>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7"/>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7"/>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7"/>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7"/>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7"/>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7"/>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7"/>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7"/>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7"/>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7"/>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7"/>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7"/>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7"/>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7"/>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7"/>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7"/>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7"/>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7"/>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7"/>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7"/>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7"/>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7"/>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7"/>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7"/>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7"/>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7"/>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7"/>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7"/>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7"/>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7"/>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7"/>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7"/>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7"/>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7"/>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7"/>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7"/>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7"/>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7"/>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7"/>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7"/>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7"/>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7"/>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7"/>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7"/>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7"/>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7"/>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7"/>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7"/>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7"/>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7"/>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7"/>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7"/>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7"/>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7"/>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7"/>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7"/>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7"/>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7"/>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7"/>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7"/>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7"/>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7"/>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7"/>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7"/>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7"/>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7"/>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7"/>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7"/>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7"/>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7"/>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9" name="Google Shape;6169;p77"/>
          <p:cNvGrpSpPr/>
          <p:nvPr/>
        </p:nvGrpSpPr>
        <p:grpSpPr>
          <a:xfrm>
            <a:off x="3514723" y="2849588"/>
            <a:ext cx="2310282" cy="1374222"/>
            <a:chOff x="238125" y="732525"/>
            <a:chExt cx="7130500" cy="4241425"/>
          </a:xfrm>
        </p:grpSpPr>
        <p:sp>
          <p:nvSpPr>
            <p:cNvPr id="6170" name="Google Shape;6170;p7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87" name="Shape 6287"/>
        <p:cNvGrpSpPr/>
        <p:nvPr/>
      </p:nvGrpSpPr>
      <p:grpSpPr>
        <a:xfrm>
          <a:off x="0" y="0"/>
          <a:ext cx="0" cy="0"/>
          <a:chOff x="0" y="0"/>
          <a:chExt cx="0" cy="0"/>
        </a:xfrm>
      </p:grpSpPr>
      <p:grpSp>
        <p:nvGrpSpPr>
          <p:cNvPr id="6288" name="Google Shape;6288;p78"/>
          <p:cNvGrpSpPr/>
          <p:nvPr/>
        </p:nvGrpSpPr>
        <p:grpSpPr>
          <a:xfrm>
            <a:off x="725414" y="969763"/>
            <a:ext cx="2507799" cy="206239"/>
            <a:chOff x="106648" y="895722"/>
            <a:chExt cx="4481413" cy="374300"/>
          </a:xfrm>
        </p:grpSpPr>
        <p:grpSp>
          <p:nvGrpSpPr>
            <p:cNvPr id="6289" name="Google Shape;6289;p78"/>
            <p:cNvGrpSpPr/>
            <p:nvPr/>
          </p:nvGrpSpPr>
          <p:grpSpPr>
            <a:xfrm>
              <a:off x="2233276" y="895722"/>
              <a:ext cx="1082667" cy="223591"/>
              <a:chOff x="4808316" y="2800065"/>
              <a:chExt cx="1999386" cy="412910"/>
            </a:xfrm>
          </p:grpSpPr>
          <p:sp>
            <p:nvSpPr>
              <p:cNvPr id="6290" name="Google Shape;6290;p7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1" name="Google Shape;6291;p78"/>
              <p:cNvGrpSpPr/>
              <p:nvPr/>
            </p:nvGrpSpPr>
            <p:grpSpPr>
              <a:xfrm>
                <a:off x="4808316" y="2800065"/>
                <a:ext cx="92400" cy="411825"/>
                <a:chOff x="845575" y="2563700"/>
                <a:chExt cx="92400" cy="411825"/>
              </a:xfrm>
            </p:grpSpPr>
            <p:cxnSp>
              <p:nvCxnSpPr>
                <p:cNvPr id="6292" name="Google Shape;6292;p7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293" name="Google Shape;6293;p7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94" name="Google Shape;6294;p78"/>
            <p:cNvGrpSpPr/>
            <p:nvPr/>
          </p:nvGrpSpPr>
          <p:grpSpPr>
            <a:xfrm>
              <a:off x="106648" y="895722"/>
              <a:ext cx="1088401" cy="223591"/>
              <a:chOff x="881025" y="2800065"/>
              <a:chExt cx="2009975" cy="412910"/>
            </a:xfrm>
          </p:grpSpPr>
          <p:sp>
            <p:nvSpPr>
              <p:cNvPr id="6295" name="Google Shape;6295;p7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6" name="Google Shape;6296;p78"/>
              <p:cNvGrpSpPr/>
              <p:nvPr/>
            </p:nvGrpSpPr>
            <p:grpSpPr>
              <a:xfrm>
                <a:off x="881025" y="2800065"/>
                <a:ext cx="92400" cy="411825"/>
                <a:chOff x="845575" y="2563700"/>
                <a:chExt cx="92400" cy="411825"/>
              </a:xfrm>
            </p:grpSpPr>
            <p:cxnSp>
              <p:nvCxnSpPr>
                <p:cNvPr id="6297" name="Google Shape;6297;p7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298" name="Google Shape;6298;p7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99" name="Google Shape;6299;p78"/>
            <p:cNvGrpSpPr/>
            <p:nvPr/>
          </p:nvGrpSpPr>
          <p:grpSpPr>
            <a:xfrm>
              <a:off x="1172346" y="1047018"/>
              <a:ext cx="1083151" cy="223003"/>
              <a:chOff x="2849073" y="3079467"/>
              <a:chExt cx="2000279" cy="411825"/>
            </a:xfrm>
          </p:grpSpPr>
          <p:sp>
            <p:nvSpPr>
              <p:cNvPr id="6300" name="Google Shape;6300;p7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1" name="Google Shape;6301;p78"/>
              <p:cNvGrpSpPr/>
              <p:nvPr/>
            </p:nvGrpSpPr>
            <p:grpSpPr>
              <a:xfrm rot="10800000">
                <a:off x="2849073" y="3079467"/>
                <a:ext cx="92400" cy="411825"/>
                <a:chOff x="2070100" y="2563700"/>
                <a:chExt cx="92400" cy="411825"/>
              </a:xfrm>
            </p:grpSpPr>
            <p:cxnSp>
              <p:nvCxnSpPr>
                <p:cNvPr id="6302" name="Google Shape;6302;p7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303" name="Google Shape;6303;p7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04" name="Google Shape;6304;p78"/>
            <p:cNvGrpSpPr/>
            <p:nvPr/>
          </p:nvGrpSpPr>
          <p:grpSpPr>
            <a:xfrm>
              <a:off x="3290132" y="1047018"/>
              <a:ext cx="1297929" cy="223003"/>
              <a:chOff x="6760035" y="3079467"/>
              <a:chExt cx="2396914" cy="411825"/>
            </a:xfrm>
          </p:grpSpPr>
          <p:sp>
            <p:nvSpPr>
              <p:cNvPr id="6305" name="Google Shape;6305;p7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6" name="Google Shape;6306;p78"/>
              <p:cNvGrpSpPr/>
              <p:nvPr/>
            </p:nvGrpSpPr>
            <p:grpSpPr>
              <a:xfrm rot="10800000">
                <a:off x="6760035" y="3079467"/>
                <a:ext cx="92400" cy="411825"/>
                <a:chOff x="2070100" y="2563700"/>
                <a:chExt cx="92400" cy="411825"/>
              </a:xfrm>
            </p:grpSpPr>
            <p:cxnSp>
              <p:nvCxnSpPr>
                <p:cNvPr id="6307" name="Google Shape;6307;p7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308" name="Google Shape;6308;p7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309" name="Google Shape;6309;p78"/>
          <p:cNvGrpSpPr/>
          <p:nvPr/>
        </p:nvGrpSpPr>
        <p:grpSpPr>
          <a:xfrm>
            <a:off x="2143176" y="3369134"/>
            <a:ext cx="1086701" cy="799429"/>
            <a:chOff x="2183288" y="3555572"/>
            <a:chExt cx="1136241" cy="835873"/>
          </a:xfrm>
        </p:grpSpPr>
        <p:sp>
          <p:nvSpPr>
            <p:cNvPr id="6310" name="Google Shape;6310;p7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1" name="Google Shape;6311;p78"/>
            <p:cNvGrpSpPr/>
            <p:nvPr/>
          </p:nvGrpSpPr>
          <p:grpSpPr>
            <a:xfrm>
              <a:off x="2205895" y="3637269"/>
              <a:ext cx="1089848" cy="724993"/>
              <a:chOff x="2205895" y="3637269"/>
              <a:chExt cx="1089848" cy="724993"/>
            </a:xfrm>
          </p:grpSpPr>
          <p:sp>
            <p:nvSpPr>
              <p:cNvPr id="6312" name="Google Shape;6312;p7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8" name="Google Shape;6318;p7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19" name="Google Shape;6319;p7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320" name="Google Shape;6320;p78"/>
            <p:cNvGrpSpPr/>
            <p:nvPr/>
          </p:nvGrpSpPr>
          <p:grpSpPr>
            <a:xfrm>
              <a:off x="3173850" y="3779426"/>
              <a:ext cx="145679" cy="70048"/>
              <a:chOff x="3173850" y="3779426"/>
              <a:chExt cx="145679" cy="70048"/>
            </a:xfrm>
          </p:grpSpPr>
          <p:cxnSp>
            <p:nvCxnSpPr>
              <p:cNvPr id="6321" name="Google Shape;6321;p7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6322" name="Google Shape;6322;p7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78"/>
            <p:cNvGrpSpPr/>
            <p:nvPr/>
          </p:nvGrpSpPr>
          <p:grpSpPr>
            <a:xfrm>
              <a:off x="2183288" y="4139483"/>
              <a:ext cx="145133" cy="70048"/>
              <a:chOff x="2183288" y="4139483"/>
              <a:chExt cx="145133" cy="70048"/>
            </a:xfrm>
          </p:grpSpPr>
          <p:cxnSp>
            <p:nvCxnSpPr>
              <p:cNvPr id="6324" name="Google Shape;6324;p7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6325" name="Google Shape;6325;p7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6" name="Google Shape;6326;p7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27" name="Google Shape;6327;p7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328" name="Google Shape;6328;p78"/>
            <p:cNvGrpSpPr/>
            <p:nvPr/>
          </p:nvGrpSpPr>
          <p:grpSpPr>
            <a:xfrm>
              <a:off x="2943836" y="4268886"/>
              <a:ext cx="60717" cy="122559"/>
              <a:chOff x="2943836" y="4268886"/>
              <a:chExt cx="60717" cy="122559"/>
            </a:xfrm>
          </p:grpSpPr>
          <p:sp>
            <p:nvSpPr>
              <p:cNvPr id="6329" name="Google Shape;6329;p7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30" name="Google Shape;6330;p7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6331" name="Google Shape;6331;p78"/>
          <p:cNvGrpSpPr/>
          <p:nvPr/>
        </p:nvGrpSpPr>
        <p:grpSpPr>
          <a:xfrm>
            <a:off x="3406121" y="1290134"/>
            <a:ext cx="1675870" cy="758251"/>
            <a:chOff x="3530532" y="1496185"/>
            <a:chExt cx="1562000" cy="706730"/>
          </a:xfrm>
        </p:grpSpPr>
        <p:cxnSp>
          <p:nvCxnSpPr>
            <p:cNvPr id="6332" name="Google Shape;6332;p7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6333" name="Google Shape;6333;p78"/>
            <p:cNvGrpSpPr/>
            <p:nvPr/>
          </p:nvGrpSpPr>
          <p:grpSpPr>
            <a:xfrm>
              <a:off x="3530532" y="1496185"/>
              <a:ext cx="323430" cy="463587"/>
              <a:chOff x="3530532" y="1496185"/>
              <a:chExt cx="323430" cy="463587"/>
            </a:xfrm>
          </p:grpSpPr>
          <p:grpSp>
            <p:nvGrpSpPr>
              <p:cNvPr id="6334" name="Google Shape;6334;p78"/>
              <p:cNvGrpSpPr/>
              <p:nvPr/>
            </p:nvGrpSpPr>
            <p:grpSpPr>
              <a:xfrm>
                <a:off x="3567462" y="1496185"/>
                <a:ext cx="286500" cy="361376"/>
                <a:chOff x="3567462" y="1496185"/>
                <a:chExt cx="286500" cy="361376"/>
              </a:xfrm>
            </p:grpSpPr>
            <p:cxnSp>
              <p:nvCxnSpPr>
                <p:cNvPr id="6335" name="Google Shape;6335;p7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336" name="Google Shape;6336;p7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7" name="Google Shape;6337;p7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8" name="Google Shape;6338;p78"/>
            <p:cNvGrpSpPr/>
            <p:nvPr/>
          </p:nvGrpSpPr>
          <p:grpSpPr>
            <a:xfrm>
              <a:off x="3891569" y="1779209"/>
              <a:ext cx="323945" cy="423706"/>
              <a:chOff x="3891569" y="1779209"/>
              <a:chExt cx="323945" cy="423706"/>
            </a:xfrm>
          </p:grpSpPr>
          <p:grpSp>
            <p:nvGrpSpPr>
              <p:cNvPr id="6339" name="Google Shape;6339;p78"/>
              <p:cNvGrpSpPr/>
              <p:nvPr/>
            </p:nvGrpSpPr>
            <p:grpSpPr>
              <a:xfrm>
                <a:off x="3929014" y="1881638"/>
                <a:ext cx="286500" cy="321278"/>
                <a:chOff x="3929014" y="1881638"/>
                <a:chExt cx="286500" cy="321278"/>
              </a:xfrm>
            </p:grpSpPr>
            <p:cxnSp>
              <p:nvCxnSpPr>
                <p:cNvPr id="6340" name="Google Shape;6340;p7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6341" name="Google Shape;6341;p7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2" name="Google Shape;6342;p7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3" name="Google Shape;6343;p78"/>
            <p:cNvGrpSpPr/>
            <p:nvPr/>
          </p:nvGrpSpPr>
          <p:grpSpPr>
            <a:xfrm>
              <a:off x="4252606" y="1496185"/>
              <a:ext cx="324721" cy="463587"/>
              <a:chOff x="4252606" y="1496185"/>
              <a:chExt cx="324721" cy="463587"/>
            </a:xfrm>
          </p:grpSpPr>
          <p:grpSp>
            <p:nvGrpSpPr>
              <p:cNvPr id="6344" name="Google Shape;6344;p78"/>
              <p:cNvGrpSpPr/>
              <p:nvPr/>
            </p:nvGrpSpPr>
            <p:grpSpPr>
              <a:xfrm>
                <a:off x="4290828" y="1496185"/>
                <a:ext cx="286500" cy="361376"/>
                <a:chOff x="4290828" y="1496185"/>
                <a:chExt cx="286500" cy="361376"/>
              </a:xfrm>
            </p:grpSpPr>
            <p:cxnSp>
              <p:nvCxnSpPr>
                <p:cNvPr id="6345" name="Google Shape;6345;p7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346" name="Google Shape;6346;p7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7" name="Google Shape;6347;p7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8" name="Google Shape;6348;p78"/>
            <p:cNvGrpSpPr/>
            <p:nvPr/>
          </p:nvGrpSpPr>
          <p:grpSpPr>
            <a:xfrm>
              <a:off x="4613643" y="1763716"/>
              <a:ext cx="325308" cy="439200"/>
              <a:chOff x="4613643" y="1763716"/>
              <a:chExt cx="325308" cy="439200"/>
            </a:xfrm>
          </p:grpSpPr>
          <p:grpSp>
            <p:nvGrpSpPr>
              <p:cNvPr id="6349" name="Google Shape;6349;p78"/>
              <p:cNvGrpSpPr/>
              <p:nvPr/>
            </p:nvGrpSpPr>
            <p:grpSpPr>
              <a:xfrm>
                <a:off x="4652451" y="1879538"/>
                <a:ext cx="286500" cy="323378"/>
                <a:chOff x="4652451" y="1879538"/>
                <a:chExt cx="286500" cy="323378"/>
              </a:xfrm>
            </p:grpSpPr>
            <p:cxnSp>
              <p:nvCxnSpPr>
                <p:cNvPr id="6350" name="Google Shape;6350;p7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6351" name="Google Shape;6351;p7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2" name="Google Shape;6352;p7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53" name="Google Shape;6353;p78"/>
          <p:cNvGrpSpPr/>
          <p:nvPr/>
        </p:nvGrpSpPr>
        <p:grpSpPr>
          <a:xfrm>
            <a:off x="3417981" y="2143759"/>
            <a:ext cx="1652173" cy="391517"/>
            <a:chOff x="3512551" y="2358270"/>
            <a:chExt cx="1597383" cy="378533"/>
          </a:xfrm>
        </p:grpSpPr>
        <p:cxnSp>
          <p:nvCxnSpPr>
            <p:cNvPr id="6354" name="Google Shape;6354;p78"/>
            <p:cNvCxnSpPr>
              <a:stCxn id="6355" idx="6"/>
              <a:endCxn id="6356"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6357" name="Google Shape;6357;p78"/>
            <p:cNvGrpSpPr/>
            <p:nvPr/>
          </p:nvGrpSpPr>
          <p:grpSpPr>
            <a:xfrm>
              <a:off x="3512551" y="2358270"/>
              <a:ext cx="225647" cy="307714"/>
              <a:chOff x="2182679" y="2004714"/>
              <a:chExt cx="792300" cy="1080458"/>
            </a:xfrm>
          </p:grpSpPr>
          <p:cxnSp>
            <p:nvCxnSpPr>
              <p:cNvPr id="6358" name="Google Shape;6358;p78"/>
              <p:cNvCxnSpPr>
                <a:stCxn id="6359"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355" name="Google Shape;6355;p7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78"/>
            <p:cNvGrpSpPr/>
            <p:nvPr/>
          </p:nvGrpSpPr>
          <p:grpSpPr>
            <a:xfrm>
              <a:off x="3969644" y="2440153"/>
              <a:ext cx="225853" cy="296651"/>
              <a:chOff x="3775710" y="1729289"/>
              <a:chExt cx="136500" cy="179289"/>
            </a:xfrm>
          </p:grpSpPr>
          <p:cxnSp>
            <p:nvCxnSpPr>
              <p:cNvPr id="6361" name="Google Shape;6361;p7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6362" name="Google Shape;6362;p7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4" name="Google Shape;6364;p78"/>
            <p:cNvGrpSpPr/>
            <p:nvPr/>
          </p:nvGrpSpPr>
          <p:grpSpPr>
            <a:xfrm>
              <a:off x="4427051" y="2358270"/>
              <a:ext cx="225647" cy="307714"/>
              <a:chOff x="5393704" y="2004714"/>
              <a:chExt cx="792300" cy="1080458"/>
            </a:xfrm>
          </p:grpSpPr>
          <p:cxnSp>
            <p:nvCxnSpPr>
              <p:cNvPr id="6365" name="Google Shape;6365;p78"/>
              <p:cNvCxnSpPr>
                <a:stCxn id="6366"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367" name="Google Shape;6367;p7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8" name="Google Shape;6368;p78"/>
            <p:cNvGrpSpPr/>
            <p:nvPr/>
          </p:nvGrpSpPr>
          <p:grpSpPr>
            <a:xfrm>
              <a:off x="4884287" y="2440252"/>
              <a:ext cx="225647" cy="296532"/>
              <a:chOff x="6999166" y="2292572"/>
              <a:chExt cx="792300" cy="1041192"/>
            </a:xfrm>
          </p:grpSpPr>
          <p:cxnSp>
            <p:nvCxnSpPr>
              <p:cNvPr id="6369" name="Google Shape;6369;p7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6356" name="Google Shape;6356;p7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71" name="Google Shape;6371;p78"/>
          <p:cNvGrpSpPr/>
          <p:nvPr/>
        </p:nvGrpSpPr>
        <p:grpSpPr>
          <a:xfrm>
            <a:off x="6838789" y="979959"/>
            <a:ext cx="1581844" cy="732818"/>
            <a:chOff x="634175" y="2986275"/>
            <a:chExt cx="3147949" cy="1458344"/>
          </a:xfrm>
        </p:grpSpPr>
        <p:cxnSp>
          <p:nvCxnSpPr>
            <p:cNvPr id="6372" name="Google Shape;6372;p78"/>
            <p:cNvCxnSpPr>
              <a:stCxn id="6373" idx="4"/>
              <a:endCxn id="6374"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6375" name="Google Shape;6375;p78"/>
            <p:cNvCxnSpPr>
              <a:stCxn id="6374" idx="0"/>
              <a:endCxn id="6376"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377" name="Google Shape;6377;p78"/>
            <p:cNvCxnSpPr>
              <a:stCxn id="6376" idx="4"/>
              <a:endCxn id="6378"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379" name="Google Shape;6379;p78"/>
            <p:cNvCxnSpPr>
              <a:stCxn id="6378" idx="0"/>
              <a:endCxn id="6380"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6380" name="Google Shape;6380;p7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76" name="Google Shape;6376;p7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73" name="Google Shape;6373;p7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78" name="Google Shape;6378;p7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74" name="Google Shape;6374;p7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381" name="Google Shape;6381;p78"/>
          <p:cNvGrpSpPr/>
          <p:nvPr/>
        </p:nvGrpSpPr>
        <p:grpSpPr>
          <a:xfrm>
            <a:off x="3406504" y="2674269"/>
            <a:ext cx="1675128" cy="313674"/>
            <a:chOff x="998425" y="1182125"/>
            <a:chExt cx="1065400" cy="199500"/>
          </a:xfrm>
        </p:grpSpPr>
        <p:sp>
          <p:nvSpPr>
            <p:cNvPr id="6382" name="Google Shape;6382;p7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7" name="Google Shape;6387;p78"/>
          <p:cNvGrpSpPr/>
          <p:nvPr/>
        </p:nvGrpSpPr>
        <p:grpSpPr>
          <a:xfrm>
            <a:off x="3406503" y="3630235"/>
            <a:ext cx="1675129" cy="525345"/>
            <a:chOff x="5194708" y="3484366"/>
            <a:chExt cx="3148148" cy="987304"/>
          </a:xfrm>
        </p:grpSpPr>
        <p:grpSp>
          <p:nvGrpSpPr>
            <p:cNvPr id="6388" name="Google Shape;6388;p78"/>
            <p:cNvGrpSpPr/>
            <p:nvPr/>
          </p:nvGrpSpPr>
          <p:grpSpPr>
            <a:xfrm>
              <a:off x="7531521" y="3484366"/>
              <a:ext cx="811335" cy="987304"/>
              <a:chOff x="3379425" y="1617275"/>
              <a:chExt cx="1090650" cy="1327200"/>
            </a:xfrm>
          </p:grpSpPr>
          <p:sp>
            <p:nvSpPr>
              <p:cNvPr id="6389" name="Google Shape;6389;p7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78"/>
            <p:cNvGrpSpPr/>
            <p:nvPr/>
          </p:nvGrpSpPr>
          <p:grpSpPr>
            <a:xfrm>
              <a:off x="6752546" y="3484366"/>
              <a:ext cx="811428" cy="987304"/>
              <a:chOff x="2332275" y="1617275"/>
              <a:chExt cx="1090775" cy="1327200"/>
            </a:xfrm>
          </p:grpSpPr>
          <p:sp>
            <p:nvSpPr>
              <p:cNvPr id="6393" name="Google Shape;6393;p7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6" name="Google Shape;6396;p78"/>
            <p:cNvGrpSpPr/>
            <p:nvPr/>
          </p:nvGrpSpPr>
          <p:grpSpPr>
            <a:xfrm>
              <a:off x="5973664" y="3484366"/>
              <a:ext cx="811335" cy="987304"/>
              <a:chOff x="1285250" y="1617275"/>
              <a:chExt cx="1090650" cy="1327200"/>
            </a:xfrm>
          </p:grpSpPr>
          <p:sp>
            <p:nvSpPr>
              <p:cNvPr id="6397" name="Google Shape;6397;p7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78"/>
            <p:cNvGrpSpPr/>
            <p:nvPr/>
          </p:nvGrpSpPr>
          <p:grpSpPr>
            <a:xfrm>
              <a:off x="5194708" y="3484366"/>
              <a:ext cx="811409" cy="987304"/>
              <a:chOff x="238125" y="1617275"/>
              <a:chExt cx="1090750" cy="1327200"/>
            </a:xfrm>
          </p:grpSpPr>
          <p:sp>
            <p:nvSpPr>
              <p:cNvPr id="6401" name="Google Shape;6401;p7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04" name="Google Shape;6404;p78"/>
          <p:cNvGrpSpPr/>
          <p:nvPr/>
        </p:nvGrpSpPr>
        <p:grpSpPr>
          <a:xfrm>
            <a:off x="6840188" y="2276124"/>
            <a:ext cx="1579046" cy="522230"/>
            <a:chOff x="6853641" y="2534077"/>
            <a:chExt cx="1515545" cy="501229"/>
          </a:xfrm>
        </p:grpSpPr>
        <p:grpSp>
          <p:nvGrpSpPr>
            <p:cNvPr id="6405" name="Google Shape;6405;p78"/>
            <p:cNvGrpSpPr/>
            <p:nvPr/>
          </p:nvGrpSpPr>
          <p:grpSpPr>
            <a:xfrm>
              <a:off x="6853641" y="2618923"/>
              <a:ext cx="1515545" cy="324556"/>
              <a:chOff x="6853641" y="2618923"/>
              <a:chExt cx="1515545" cy="324556"/>
            </a:xfrm>
          </p:grpSpPr>
          <p:sp>
            <p:nvSpPr>
              <p:cNvPr id="6406" name="Google Shape;6406;p7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1" name="Google Shape;6411;p7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78"/>
          <p:cNvGrpSpPr/>
          <p:nvPr/>
        </p:nvGrpSpPr>
        <p:grpSpPr>
          <a:xfrm>
            <a:off x="3435080" y="3151165"/>
            <a:ext cx="1617976" cy="346616"/>
            <a:chOff x="1808063" y="4294338"/>
            <a:chExt cx="3370782" cy="721817"/>
          </a:xfrm>
        </p:grpSpPr>
        <p:sp>
          <p:nvSpPr>
            <p:cNvPr id="6417" name="Google Shape;6417;p7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78"/>
          <p:cNvGrpSpPr/>
          <p:nvPr/>
        </p:nvGrpSpPr>
        <p:grpSpPr>
          <a:xfrm>
            <a:off x="5261076" y="3817915"/>
            <a:ext cx="1417067" cy="350605"/>
            <a:chOff x="4234950" y="2101012"/>
            <a:chExt cx="4219974" cy="1044090"/>
          </a:xfrm>
        </p:grpSpPr>
        <p:sp>
          <p:nvSpPr>
            <p:cNvPr id="6428" name="Google Shape;6428;p7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78"/>
          <p:cNvGrpSpPr/>
          <p:nvPr/>
        </p:nvGrpSpPr>
        <p:grpSpPr>
          <a:xfrm>
            <a:off x="6836548" y="1808672"/>
            <a:ext cx="1586327" cy="371557"/>
            <a:chOff x="1247650" y="2075423"/>
            <a:chExt cx="6648477" cy="1557238"/>
          </a:xfrm>
        </p:grpSpPr>
        <p:sp>
          <p:nvSpPr>
            <p:cNvPr id="6445" name="Google Shape;6445;p7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78"/>
          <p:cNvGrpSpPr/>
          <p:nvPr/>
        </p:nvGrpSpPr>
        <p:grpSpPr>
          <a:xfrm>
            <a:off x="5267818" y="961862"/>
            <a:ext cx="1415601" cy="1648533"/>
            <a:chOff x="1839112" y="2209163"/>
            <a:chExt cx="1918159" cy="2233784"/>
          </a:xfrm>
        </p:grpSpPr>
        <p:sp>
          <p:nvSpPr>
            <p:cNvPr id="6452" name="Google Shape;6452;p7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55" name="Google Shape;6455;p78"/>
            <p:cNvCxnSpPr>
              <a:stCxn id="6452" idx="6"/>
              <a:endCxn id="6453"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456" name="Google Shape;6456;p78"/>
            <p:cNvCxnSpPr>
              <a:stCxn id="6453" idx="4"/>
              <a:endCxn id="6457"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6458" name="Google Shape;6458;p78"/>
            <p:cNvCxnSpPr>
              <a:stCxn id="6457" idx="6"/>
              <a:endCxn id="6454"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459" name="Google Shape;6459;p78"/>
            <p:cNvCxnSpPr>
              <a:stCxn id="6454" idx="4"/>
              <a:endCxn id="6460"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6457" name="Google Shape;6457;p7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62" name="Google Shape;6462;p78"/>
            <p:cNvCxnSpPr>
              <a:endCxn id="6461"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6463" name="Google Shape;6463;p78"/>
          <p:cNvGrpSpPr/>
          <p:nvPr/>
        </p:nvGrpSpPr>
        <p:grpSpPr>
          <a:xfrm>
            <a:off x="3425084" y="979946"/>
            <a:ext cx="1637968" cy="154942"/>
            <a:chOff x="238125" y="2506075"/>
            <a:chExt cx="7115411" cy="673075"/>
          </a:xfrm>
        </p:grpSpPr>
        <p:sp>
          <p:nvSpPr>
            <p:cNvPr id="6464" name="Google Shape;6464;p7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78"/>
          <p:cNvGrpSpPr/>
          <p:nvPr/>
        </p:nvGrpSpPr>
        <p:grpSpPr>
          <a:xfrm>
            <a:off x="1965820" y="1294664"/>
            <a:ext cx="1262932" cy="785408"/>
            <a:chOff x="548861" y="389676"/>
            <a:chExt cx="3843371" cy="2390163"/>
          </a:xfrm>
        </p:grpSpPr>
        <p:cxnSp>
          <p:nvCxnSpPr>
            <p:cNvPr id="6470" name="Google Shape;6470;p7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471" name="Google Shape;6471;p7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472" name="Google Shape;6472;p7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473" name="Google Shape;6473;p7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6474" name="Google Shape;6474;p7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6475" name="Google Shape;6475;p7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76" name="Google Shape;6476;p7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6477" name="Google Shape;6477;p7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3" name="Google Shape;6483;p78"/>
          <p:cNvGrpSpPr/>
          <p:nvPr/>
        </p:nvGrpSpPr>
        <p:grpSpPr>
          <a:xfrm>
            <a:off x="753952" y="2401541"/>
            <a:ext cx="1412054" cy="633562"/>
            <a:chOff x="1187400" y="2529299"/>
            <a:chExt cx="6769193" cy="2241903"/>
          </a:xfrm>
        </p:grpSpPr>
        <p:sp>
          <p:nvSpPr>
            <p:cNvPr id="6484" name="Google Shape;6484;p7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85" name="Google Shape;6485;p7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86" name="Google Shape;6486;p7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87" name="Google Shape;6487;p7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88" name="Google Shape;6488;p7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89" name="Google Shape;6489;p7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90" name="Google Shape;6490;p7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6491" name="Google Shape;6491;p78"/>
            <p:cNvCxnSpPr>
              <a:stCxn id="6484" idx="2"/>
              <a:endCxn id="6485"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92" name="Google Shape;6492;p78"/>
            <p:cNvCxnSpPr>
              <a:stCxn id="6486" idx="0"/>
              <a:endCxn id="6484"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93" name="Google Shape;6493;p78"/>
            <p:cNvCxnSpPr>
              <a:stCxn id="6486" idx="2"/>
              <a:endCxn id="6488"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94" name="Google Shape;6494;p78"/>
            <p:cNvCxnSpPr>
              <a:stCxn id="6487" idx="0"/>
              <a:endCxn id="6486"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95" name="Google Shape;6495;p78"/>
            <p:cNvCxnSpPr>
              <a:stCxn id="6485" idx="2"/>
              <a:endCxn id="6490"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96" name="Google Shape;6496;p78"/>
            <p:cNvCxnSpPr>
              <a:stCxn id="6489" idx="0"/>
              <a:endCxn id="6485"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6497" name="Google Shape;6497;p78"/>
          <p:cNvGrpSpPr/>
          <p:nvPr/>
        </p:nvGrpSpPr>
        <p:grpSpPr>
          <a:xfrm>
            <a:off x="6840198" y="2894250"/>
            <a:ext cx="1579035" cy="540873"/>
            <a:chOff x="6895650" y="3126697"/>
            <a:chExt cx="1436662" cy="492105"/>
          </a:xfrm>
        </p:grpSpPr>
        <p:sp>
          <p:nvSpPr>
            <p:cNvPr id="6498" name="Google Shape;6498;p7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3" name="Google Shape;6503;p78"/>
            <p:cNvGrpSpPr/>
            <p:nvPr/>
          </p:nvGrpSpPr>
          <p:grpSpPr>
            <a:xfrm>
              <a:off x="6995957" y="3335810"/>
              <a:ext cx="1230393" cy="71754"/>
              <a:chOff x="6995957" y="3287964"/>
              <a:chExt cx="1230393" cy="71754"/>
            </a:xfrm>
          </p:grpSpPr>
          <p:sp>
            <p:nvSpPr>
              <p:cNvPr id="6504" name="Google Shape;6504;p7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09" name="Google Shape;6509;p78"/>
          <p:cNvGrpSpPr/>
          <p:nvPr/>
        </p:nvGrpSpPr>
        <p:grpSpPr>
          <a:xfrm>
            <a:off x="6838780" y="3531013"/>
            <a:ext cx="1581862" cy="650625"/>
            <a:chOff x="6777990" y="3710194"/>
            <a:chExt cx="1646915" cy="677382"/>
          </a:xfrm>
        </p:grpSpPr>
        <p:grpSp>
          <p:nvGrpSpPr>
            <p:cNvPr id="6510" name="Google Shape;6510;p78"/>
            <p:cNvGrpSpPr/>
            <p:nvPr/>
          </p:nvGrpSpPr>
          <p:grpSpPr>
            <a:xfrm>
              <a:off x="6777990" y="3874492"/>
              <a:ext cx="411129" cy="513083"/>
              <a:chOff x="6777990" y="3874492"/>
              <a:chExt cx="411129" cy="513083"/>
            </a:xfrm>
          </p:grpSpPr>
          <p:cxnSp>
            <p:nvCxnSpPr>
              <p:cNvPr id="6511" name="Google Shape;6511;p7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512" name="Google Shape;6512;p7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3" name="Google Shape;6513;p78"/>
            <p:cNvGrpSpPr/>
            <p:nvPr/>
          </p:nvGrpSpPr>
          <p:grpSpPr>
            <a:xfrm>
              <a:off x="7188425" y="3710194"/>
              <a:ext cx="411123" cy="520535"/>
              <a:chOff x="7188425" y="3710194"/>
              <a:chExt cx="411123" cy="520535"/>
            </a:xfrm>
          </p:grpSpPr>
          <p:cxnSp>
            <p:nvCxnSpPr>
              <p:cNvPr id="6514" name="Google Shape;6514;p7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6515" name="Google Shape;6515;p7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78"/>
            <p:cNvGrpSpPr/>
            <p:nvPr/>
          </p:nvGrpSpPr>
          <p:grpSpPr>
            <a:xfrm>
              <a:off x="7603341" y="3874492"/>
              <a:ext cx="411474" cy="513083"/>
              <a:chOff x="7603341" y="3874492"/>
              <a:chExt cx="411474" cy="513083"/>
            </a:xfrm>
          </p:grpSpPr>
          <p:cxnSp>
            <p:nvCxnSpPr>
              <p:cNvPr id="6517" name="Google Shape;6517;p7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518" name="Google Shape;6518;p7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78"/>
            <p:cNvGrpSpPr/>
            <p:nvPr/>
          </p:nvGrpSpPr>
          <p:grpSpPr>
            <a:xfrm>
              <a:off x="8013776" y="3722847"/>
              <a:ext cx="411129" cy="507881"/>
              <a:chOff x="8013776" y="3722847"/>
              <a:chExt cx="411129" cy="507881"/>
            </a:xfrm>
          </p:grpSpPr>
          <p:cxnSp>
            <p:nvCxnSpPr>
              <p:cNvPr id="6520" name="Google Shape;6520;p7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6521" name="Google Shape;6521;p7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22" name="Google Shape;6522;p78"/>
          <p:cNvGrpSpPr/>
          <p:nvPr/>
        </p:nvGrpSpPr>
        <p:grpSpPr>
          <a:xfrm>
            <a:off x="5258295" y="2703853"/>
            <a:ext cx="1421889" cy="1020603"/>
            <a:chOff x="5190863" y="2824811"/>
            <a:chExt cx="1544860" cy="1108869"/>
          </a:xfrm>
        </p:grpSpPr>
        <p:grpSp>
          <p:nvGrpSpPr>
            <p:cNvPr id="6523" name="Google Shape;6523;p78"/>
            <p:cNvGrpSpPr/>
            <p:nvPr/>
          </p:nvGrpSpPr>
          <p:grpSpPr>
            <a:xfrm>
              <a:off x="5938695" y="3176919"/>
              <a:ext cx="685761" cy="404739"/>
              <a:chOff x="5938695" y="3176919"/>
              <a:chExt cx="685761" cy="404739"/>
            </a:xfrm>
          </p:grpSpPr>
          <p:grpSp>
            <p:nvGrpSpPr>
              <p:cNvPr id="6524" name="Google Shape;6524;p78"/>
              <p:cNvGrpSpPr/>
              <p:nvPr/>
            </p:nvGrpSpPr>
            <p:grpSpPr>
              <a:xfrm>
                <a:off x="5938695" y="3176919"/>
                <a:ext cx="685761" cy="404739"/>
                <a:chOff x="5938695" y="3176919"/>
                <a:chExt cx="685761" cy="404739"/>
              </a:xfrm>
            </p:grpSpPr>
            <p:sp>
              <p:nvSpPr>
                <p:cNvPr id="6525" name="Google Shape;6525;p7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7" name="Google Shape;6527;p7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78"/>
            <p:cNvGrpSpPr/>
            <p:nvPr/>
          </p:nvGrpSpPr>
          <p:grpSpPr>
            <a:xfrm>
              <a:off x="5305233" y="3176835"/>
              <a:ext cx="685971" cy="404655"/>
              <a:chOff x="5305233" y="3176835"/>
              <a:chExt cx="685971" cy="404655"/>
            </a:xfrm>
          </p:grpSpPr>
          <p:grpSp>
            <p:nvGrpSpPr>
              <p:cNvPr id="6529" name="Google Shape;6529;p78"/>
              <p:cNvGrpSpPr/>
              <p:nvPr/>
            </p:nvGrpSpPr>
            <p:grpSpPr>
              <a:xfrm>
                <a:off x="5305233" y="3176835"/>
                <a:ext cx="685971" cy="404655"/>
                <a:chOff x="5305233" y="3176835"/>
                <a:chExt cx="685971" cy="404655"/>
              </a:xfrm>
            </p:grpSpPr>
            <p:sp>
              <p:nvSpPr>
                <p:cNvPr id="6530" name="Google Shape;6530;p7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2" name="Google Shape;6532;p7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3" name="Google Shape;6533;p7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4" name="Google Shape;6534;p78"/>
            <p:cNvGrpSpPr/>
            <p:nvPr/>
          </p:nvGrpSpPr>
          <p:grpSpPr>
            <a:xfrm>
              <a:off x="5657361" y="2824811"/>
              <a:ext cx="1078361" cy="404655"/>
              <a:chOff x="5657361" y="2824811"/>
              <a:chExt cx="1078361" cy="404655"/>
            </a:xfrm>
          </p:grpSpPr>
          <p:grpSp>
            <p:nvGrpSpPr>
              <p:cNvPr id="6535" name="Google Shape;6535;p78"/>
              <p:cNvGrpSpPr/>
              <p:nvPr/>
            </p:nvGrpSpPr>
            <p:grpSpPr>
              <a:xfrm>
                <a:off x="5657361" y="2824811"/>
                <a:ext cx="1078361" cy="404655"/>
                <a:chOff x="5657361" y="2824811"/>
                <a:chExt cx="1078361" cy="404655"/>
              </a:xfrm>
            </p:grpSpPr>
            <p:grpSp>
              <p:nvGrpSpPr>
                <p:cNvPr id="6536" name="Google Shape;6536;p78"/>
                <p:cNvGrpSpPr/>
                <p:nvPr/>
              </p:nvGrpSpPr>
              <p:grpSpPr>
                <a:xfrm>
                  <a:off x="5938485" y="2824811"/>
                  <a:ext cx="797237" cy="404655"/>
                  <a:chOff x="5938485" y="2824811"/>
                  <a:chExt cx="797237" cy="404655"/>
                </a:xfrm>
              </p:grpSpPr>
              <p:sp>
                <p:nvSpPr>
                  <p:cNvPr id="6537" name="Google Shape;6537;p7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9" name="Google Shape;6539;p7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0" name="Google Shape;6540;p7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1" name="Google Shape;6541;p78"/>
            <p:cNvGrpSpPr/>
            <p:nvPr/>
          </p:nvGrpSpPr>
          <p:grpSpPr>
            <a:xfrm>
              <a:off x="5190863" y="3528942"/>
              <a:ext cx="1078026" cy="404739"/>
              <a:chOff x="5190863" y="3528942"/>
              <a:chExt cx="1078026" cy="404739"/>
            </a:xfrm>
          </p:grpSpPr>
          <p:sp>
            <p:nvSpPr>
              <p:cNvPr id="6542" name="Google Shape;6542;p7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3" name="Google Shape;6543;p78"/>
              <p:cNvGrpSpPr/>
              <p:nvPr/>
            </p:nvGrpSpPr>
            <p:grpSpPr>
              <a:xfrm>
                <a:off x="5190863" y="3528942"/>
                <a:ext cx="1078026" cy="404739"/>
                <a:chOff x="5190863" y="3528942"/>
                <a:chExt cx="1078026" cy="404739"/>
              </a:xfrm>
            </p:grpSpPr>
            <p:sp>
              <p:nvSpPr>
                <p:cNvPr id="6544" name="Google Shape;6544;p7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46" name="Google Shape;6546;p78"/>
          <p:cNvGrpSpPr/>
          <p:nvPr/>
        </p:nvGrpSpPr>
        <p:grpSpPr>
          <a:xfrm>
            <a:off x="724302" y="1268321"/>
            <a:ext cx="1086719" cy="879487"/>
            <a:chOff x="803162" y="1474292"/>
            <a:chExt cx="1086719" cy="879487"/>
          </a:xfrm>
        </p:grpSpPr>
        <p:grpSp>
          <p:nvGrpSpPr>
            <p:cNvPr id="6547" name="Google Shape;6547;p78"/>
            <p:cNvGrpSpPr/>
            <p:nvPr/>
          </p:nvGrpSpPr>
          <p:grpSpPr>
            <a:xfrm>
              <a:off x="803162" y="1625948"/>
              <a:ext cx="445856" cy="576579"/>
              <a:chOff x="803162" y="1625948"/>
              <a:chExt cx="445856" cy="576579"/>
            </a:xfrm>
          </p:grpSpPr>
          <p:sp>
            <p:nvSpPr>
              <p:cNvPr id="6548" name="Google Shape;6548;p7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9" name="Google Shape;6549;p78"/>
              <p:cNvGrpSpPr/>
              <p:nvPr/>
            </p:nvGrpSpPr>
            <p:grpSpPr>
              <a:xfrm>
                <a:off x="1056023" y="1625948"/>
                <a:ext cx="192995" cy="576579"/>
                <a:chOff x="1056023" y="1625948"/>
                <a:chExt cx="192995" cy="576579"/>
              </a:xfrm>
            </p:grpSpPr>
            <p:sp>
              <p:nvSpPr>
                <p:cNvPr id="6550" name="Google Shape;6550;p7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55" name="Google Shape;6555;p78"/>
            <p:cNvGrpSpPr/>
            <p:nvPr/>
          </p:nvGrpSpPr>
          <p:grpSpPr>
            <a:xfrm>
              <a:off x="1371406" y="1474292"/>
              <a:ext cx="518475" cy="879487"/>
              <a:chOff x="1398231" y="1474292"/>
              <a:chExt cx="518475" cy="879487"/>
            </a:xfrm>
          </p:grpSpPr>
          <p:grpSp>
            <p:nvGrpSpPr>
              <p:cNvPr id="6556" name="Google Shape;6556;p78"/>
              <p:cNvGrpSpPr/>
              <p:nvPr/>
            </p:nvGrpSpPr>
            <p:grpSpPr>
              <a:xfrm>
                <a:off x="1398231" y="1474292"/>
                <a:ext cx="518475" cy="341643"/>
                <a:chOff x="1398231" y="1474292"/>
                <a:chExt cx="518475" cy="341643"/>
              </a:xfrm>
            </p:grpSpPr>
            <p:sp>
              <p:nvSpPr>
                <p:cNvPr id="6557" name="Google Shape;6557;p7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8" name="Google Shape;6558;p78"/>
                <p:cNvGrpSpPr/>
                <p:nvPr/>
              </p:nvGrpSpPr>
              <p:grpSpPr>
                <a:xfrm>
                  <a:off x="1616453" y="1474292"/>
                  <a:ext cx="300253" cy="341643"/>
                  <a:chOff x="1616453" y="1475379"/>
                  <a:chExt cx="300253" cy="341643"/>
                </a:xfrm>
              </p:grpSpPr>
              <p:sp>
                <p:nvSpPr>
                  <p:cNvPr id="6559" name="Google Shape;6559;p7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6" name="Google Shape;6566;p78"/>
                  <p:cNvGrpSpPr/>
                  <p:nvPr/>
                </p:nvGrpSpPr>
                <p:grpSpPr>
                  <a:xfrm>
                    <a:off x="1839639" y="1475379"/>
                    <a:ext cx="77067" cy="341643"/>
                    <a:chOff x="1839639" y="1475379"/>
                    <a:chExt cx="77067" cy="341643"/>
                  </a:xfrm>
                </p:grpSpPr>
                <p:sp>
                  <p:nvSpPr>
                    <p:cNvPr id="6567" name="Google Shape;6567;p7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69" name="Google Shape;6569;p78"/>
              <p:cNvGrpSpPr/>
              <p:nvPr/>
            </p:nvGrpSpPr>
            <p:grpSpPr>
              <a:xfrm>
                <a:off x="1398451" y="2012951"/>
                <a:ext cx="518255" cy="340828"/>
                <a:chOff x="1398451" y="2012951"/>
                <a:chExt cx="518255" cy="340828"/>
              </a:xfrm>
            </p:grpSpPr>
            <p:sp>
              <p:nvSpPr>
                <p:cNvPr id="6570" name="Google Shape;6570;p7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1" name="Google Shape;6571;p78"/>
                <p:cNvGrpSpPr/>
                <p:nvPr/>
              </p:nvGrpSpPr>
              <p:grpSpPr>
                <a:xfrm>
                  <a:off x="1616453" y="2012951"/>
                  <a:ext cx="300253" cy="340828"/>
                  <a:chOff x="1616453" y="2013538"/>
                  <a:chExt cx="300253" cy="340828"/>
                </a:xfrm>
              </p:grpSpPr>
              <p:sp>
                <p:nvSpPr>
                  <p:cNvPr id="6572" name="Google Shape;6572;p7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9" name="Google Shape;6579;p78"/>
                  <p:cNvGrpSpPr/>
                  <p:nvPr/>
                </p:nvGrpSpPr>
                <p:grpSpPr>
                  <a:xfrm>
                    <a:off x="1839639" y="2013538"/>
                    <a:ext cx="77067" cy="340828"/>
                    <a:chOff x="1839639" y="2013538"/>
                    <a:chExt cx="77067" cy="340828"/>
                  </a:xfrm>
                </p:grpSpPr>
                <p:sp>
                  <p:nvSpPr>
                    <p:cNvPr id="6580" name="Google Shape;6580;p7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582" name="Google Shape;6582;p78"/>
          <p:cNvGrpSpPr/>
          <p:nvPr/>
        </p:nvGrpSpPr>
        <p:grpSpPr>
          <a:xfrm>
            <a:off x="721126" y="3399508"/>
            <a:ext cx="1368681" cy="682918"/>
            <a:chOff x="724986" y="3605478"/>
            <a:chExt cx="1368681" cy="682918"/>
          </a:xfrm>
        </p:grpSpPr>
        <p:grpSp>
          <p:nvGrpSpPr>
            <p:cNvPr id="6583" name="Google Shape;6583;p78"/>
            <p:cNvGrpSpPr/>
            <p:nvPr/>
          </p:nvGrpSpPr>
          <p:grpSpPr>
            <a:xfrm>
              <a:off x="1289102" y="3823629"/>
              <a:ext cx="240442" cy="250435"/>
              <a:chOff x="-165066" y="3843615"/>
              <a:chExt cx="221259" cy="230455"/>
            </a:xfrm>
          </p:grpSpPr>
          <p:sp>
            <p:nvSpPr>
              <p:cNvPr id="6584" name="Google Shape;6584;p7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78"/>
            <p:cNvGrpSpPr/>
            <p:nvPr/>
          </p:nvGrpSpPr>
          <p:grpSpPr>
            <a:xfrm>
              <a:off x="724986" y="3605478"/>
              <a:ext cx="1368681" cy="682918"/>
              <a:chOff x="724986" y="3605478"/>
              <a:chExt cx="1368681" cy="682918"/>
            </a:xfrm>
          </p:grpSpPr>
          <p:grpSp>
            <p:nvGrpSpPr>
              <p:cNvPr id="6605" name="Google Shape;6605;p78"/>
              <p:cNvGrpSpPr/>
              <p:nvPr/>
            </p:nvGrpSpPr>
            <p:grpSpPr>
              <a:xfrm>
                <a:off x="1498221" y="4047614"/>
                <a:ext cx="529172" cy="240783"/>
                <a:chOff x="1498221" y="4047614"/>
                <a:chExt cx="529172" cy="240783"/>
              </a:xfrm>
            </p:grpSpPr>
            <p:grpSp>
              <p:nvGrpSpPr>
                <p:cNvPr id="6606" name="Google Shape;6606;p78"/>
                <p:cNvGrpSpPr/>
                <p:nvPr/>
              </p:nvGrpSpPr>
              <p:grpSpPr>
                <a:xfrm>
                  <a:off x="1826655" y="4224370"/>
                  <a:ext cx="200738" cy="25631"/>
                  <a:chOff x="1826655" y="4224370"/>
                  <a:chExt cx="200738" cy="25631"/>
                </a:xfrm>
              </p:grpSpPr>
              <p:sp>
                <p:nvSpPr>
                  <p:cNvPr id="6607" name="Google Shape;6607;p7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78"/>
                <p:cNvGrpSpPr/>
                <p:nvPr/>
              </p:nvGrpSpPr>
              <p:grpSpPr>
                <a:xfrm>
                  <a:off x="1498221" y="4047614"/>
                  <a:ext cx="328444" cy="240783"/>
                  <a:chOff x="1498221" y="4047614"/>
                  <a:chExt cx="328444" cy="240783"/>
                </a:xfrm>
              </p:grpSpPr>
              <p:sp>
                <p:nvSpPr>
                  <p:cNvPr id="6610" name="Google Shape;6610;p7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1" name="Google Shape;6611;p78"/>
                  <p:cNvGrpSpPr/>
                  <p:nvPr/>
                </p:nvGrpSpPr>
                <p:grpSpPr>
                  <a:xfrm>
                    <a:off x="1498221" y="4047614"/>
                    <a:ext cx="150566" cy="190416"/>
                    <a:chOff x="1498221" y="4047614"/>
                    <a:chExt cx="150566" cy="190416"/>
                  </a:xfrm>
                </p:grpSpPr>
                <p:sp>
                  <p:nvSpPr>
                    <p:cNvPr id="6612" name="Google Shape;6612;p7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614" name="Google Shape;6614;p78"/>
              <p:cNvGrpSpPr/>
              <p:nvPr/>
            </p:nvGrpSpPr>
            <p:grpSpPr>
              <a:xfrm>
                <a:off x="1560718" y="3800594"/>
                <a:ext cx="532948" cy="302090"/>
                <a:chOff x="1560718" y="3800594"/>
                <a:chExt cx="532948" cy="302090"/>
              </a:xfrm>
            </p:grpSpPr>
            <p:grpSp>
              <p:nvGrpSpPr>
                <p:cNvPr id="6615" name="Google Shape;6615;p78"/>
                <p:cNvGrpSpPr/>
                <p:nvPr/>
              </p:nvGrpSpPr>
              <p:grpSpPr>
                <a:xfrm>
                  <a:off x="1912179" y="3827344"/>
                  <a:ext cx="181487" cy="25631"/>
                  <a:chOff x="1912179" y="3827344"/>
                  <a:chExt cx="181487" cy="25631"/>
                </a:xfrm>
              </p:grpSpPr>
              <p:sp>
                <p:nvSpPr>
                  <p:cNvPr id="6616" name="Google Shape;6616;p7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8" name="Google Shape;6618;p78"/>
                <p:cNvGrpSpPr/>
                <p:nvPr/>
              </p:nvGrpSpPr>
              <p:grpSpPr>
                <a:xfrm>
                  <a:off x="1912179" y="4044505"/>
                  <a:ext cx="181487" cy="25622"/>
                  <a:chOff x="1912179" y="4044506"/>
                  <a:chExt cx="181487" cy="25622"/>
                </a:xfrm>
              </p:grpSpPr>
              <p:sp>
                <p:nvSpPr>
                  <p:cNvPr id="6619" name="Google Shape;6619;p7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1" name="Google Shape;6621;p78"/>
                <p:cNvGrpSpPr/>
                <p:nvPr/>
              </p:nvGrpSpPr>
              <p:grpSpPr>
                <a:xfrm>
                  <a:off x="1560718" y="3800594"/>
                  <a:ext cx="351472" cy="302090"/>
                  <a:chOff x="1560718" y="3800594"/>
                  <a:chExt cx="351472" cy="302090"/>
                </a:xfrm>
              </p:grpSpPr>
              <p:grpSp>
                <p:nvGrpSpPr>
                  <p:cNvPr id="6622" name="Google Shape;6622;p78"/>
                  <p:cNvGrpSpPr/>
                  <p:nvPr/>
                </p:nvGrpSpPr>
                <p:grpSpPr>
                  <a:xfrm>
                    <a:off x="1560718" y="3842857"/>
                    <a:ext cx="173586" cy="217131"/>
                    <a:chOff x="1560718" y="3842857"/>
                    <a:chExt cx="173586" cy="217131"/>
                  </a:xfrm>
                </p:grpSpPr>
                <p:sp>
                  <p:nvSpPr>
                    <p:cNvPr id="6623" name="Google Shape;6623;p7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6" name="Google Shape;6626;p7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628" name="Google Shape;6628;p7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9" name="Google Shape;6629;p78"/>
              <p:cNvGrpSpPr/>
              <p:nvPr/>
            </p:nvGrpSpPr>
            <p:grpSpPr>
              <a:xfrm>
                <a:off x="785350" y="3605478"/>
                <a:ext cx="535311" cy="249245"/>
                <a:chOff x="785350" y="3605478"/>
                <a:chExt cx="535311" cy="249245"/>
              </a:xfrm>
            </p:grpSpPr>
            <p:grpSp>
              <p:nvGrpSpPr>
                <p:cNvPr id="6630" name="Google Shape;6630;p78"/>
                <p:cNvGrpSpPr/>
                <p:nvPr/>
              </p:nvGrpSpPr>
              <p:grpSpPr>
                <a:xfrm>
                  <a:off x="785350" y="3605478"/>
                  <a:ext cx="376191" cy="102736"/>
                  <a:chOff x="785350" y="3605478"/>
                  <a:chExt cx="376191" cy="102736"/>
                </a:xfrm>
              </p:grpSpPr>
              <p:sp>
                <p:nvSpPr>
                  <p:cNvPr id="6631" name="Google Shape;6631;p7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78"/>
                <p:cNvGrpSpPr/>
                <p:nvPr/>
              </p:nvGrpSpPr>
              <p:grpSpPr>
                <a:xfrm>
                  <a:off x="1161530" y="3655851"/>
                  <a:ext cx="159131" cy="198872"/>
                  <a:chOff x="1161530" y="3655851"/>
                  <a:chExt cx="159131" cy="198872"/>
                </a:xfrm>
              </p:grpSpPr>
              <p:sp>
                <p:nvSpPr>
                  <p:cNvPr id="6635" name="Google Shape;6635;p7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37" name="Google Shape;6637;p78"/>
              <p:cNvGrpSpPr/>
              <p:nvPr/>
            </p:nvGrpSpPr>
            <p:grpSpPr>
              <a:xfrm>
                <a:off x="785350" y="4047614"/>
                <a:ext cx="535311" cy="240783"/>
                <a:chOff x="785350" y="4047614"/>
                <a:chExt cx="535311" cy="240783"/>
              </a:xfrm>
            </p:grpSpPr>
            <p:grpSp>
              <p:nvGrpSpPr>
                <p:cNvPr id="6638" name="Google Shape;6638;p78"/>
                <p:cNvGrpSpPr/>
                <p:nvPr/>
              </p:nvGrpSpPr>
              <p:grpSpPr>
                <a:xfrm>
                  <a:off x="1161636" y="4047614"/>
                  <a:ext cx="159025" cy="190415"/>
                  <a:chOff x="1161636" y="4047614"/>
                  <a:chExt cx="159025" cy="190415"/>
                </a:xfrm>
              </p:grpSpPr>
              <p:sp>
                <p:nvSpPr>
                  <p:cNvPr id="6639" name="Google Shape;6639;p7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78"/>
                <p:cNvGrpSpPr/>
                <p:nvPr/>
              </p:nvGrpSpPr>
              <p:grpSpPr>
                <a:xfrm>
                  <a:off x="785350" y="4185661"/>
                  <a:ext cx="376191" cy="102736"/>
                  <a:chOff x="785350" y="4185661"/>
                  <a:chExt cx="376191" cy="102736"/>
                </a:xfrm>
              </p:grpSpPr>
              <p:sp>
                <p:nvSpPr>
                  <p:cNvPr id="6642" name="Google Shape;6642;p7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45" name="Google Shape;6645;p78"/>
              <p:cNvGrpSpPr/>
              <p:nvPr/>
            </p:nvGrpSpPr>
            <p:grpSpPr>
              <a:xfrm>
                <a:off x="1501054" y="3605478"/>
                <a:ext cx="526340" cy="249240"/>
                <a:chOff x="1501054" y="3605478"/>
                <a:chExt cx="526340" cy="249240"/>
              </a:xfrm>
            </p:grpSpPr>
            <p:grpSp>
              <p:nvGrpSpPr>
                <p:cNvPr id="6646" name="Google Shape;6646;p78"/>
                <p:cNvGrpSpPr/>
                <p:nvPr/>
              </p:nvGrpSpPr>
              <p:grpSpPr>
                <a:xfrm>
                  <a:off x="1834208" y="3643867"/>
                  <a:ext cx="193185" cy="25622"/>
                  <a:chOff x="1834208" y="3643867"/>
                  <a:chExt cx="193185" cy="25622"/>
                </a:xfrm>
              </p:grpSpPr>
              <p:sp>
                <p:nvSpPr>
                  <p:cNvPr id="6647" name="Google Shape;6647;p7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9" name="Google Shape;6649;p78"/>
                <p:cNvGrpSpPr/>
                <p:nvPr/>
              </p:nvGrpSpPr>
              <p:grpSpPr>
                <a:xfrm>
                  <a:off x="1501054" y="3605478"/>
                  <a:ext cx="333165" cy="249240"/>
                  <a:chOff x="1501054" y="3605478"/>
                  <a:chExt cx="333165" cy="249240"/>
                </a:xfrm>
              </p:grpSpPr>
              <p:sp>
                <p:nvSpPr>
                  <p:cNvPr id="6650" name="Google Shape;6650;p7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1" name="Google Shape;6651;p78"/>
                  <p:cNvGrpSpPr/>
                  <p:nvPr/>
                </p:nvGrpSpPr>
                <p:grpSpPr>
                  <a:xfrm>
                    <a:off x="1501054" y="3655851"/>
                    <a:ext cx="155286" cy="198867"/>
                    <a:chOff x="1501054" y="3655851"/>
                    <a:chExt cx="155286" cy="198867"/>
                  </a:xfrm>
                </p:grpSpPr>
                <p:sp>
                  <p:nvSpPr>
                    <p:cNvPr id="6652" name="Google Shape;6652;p7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654" name="Google Shape;6654;p78"/>
              <p:cNvGrpSpPr/>
              <p:nvPr/>
            </p:nvGrpSpPr>
            <p:grpSpPr>
              <a:xfrm>
                <a:off x="724986" y="3800594"/>
                <a:ext cx="532950" cy="302090"/>
                <a:chOff x="724986" y="3800594"/>
                <a:chExt cx="532950" cy="302090"/>
              </a:xfrm>
            </p:grpSpPr>
            <p:grpSp>
              <p:nvGrpSpPr>
                <p:cNvPr id="6655" name="Google Shape;6655;p78"/>
                <p:cNvGrpSpPr/>
                <p:nvPr/>
              </p:nvGrpSpPr>
              <p:grpSpPr>
                <a:xfrm>
                  <a:off x="724986" y="4044367"/>
                  <a:ext cx="181314" cy="25626"/>
                  <a:chOff x="724986" y="4044367"/>
                  <a:chExt cx="181314" cy="25626"/>
                </a:xfrm>
              </p:grpSpPr>
              <p:sp>
                <p:nvSpPr>
                  <p:cNvPr id="6656" name="Google Shape;6656;p7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78"/>
                <p:cNvGrpSpPr/>
                <p:nvPr/>
              </p:nvGrpSpPr>
              <p:grpSpPr>
                <a:xfrm>
                  <a:off x="906290" y="3800594"/>
                  <a:ext cx="351646" cy="302090"/>
                  <a:chOff x="906290" y="3800594"/>
                  <a:chExt cx="351646" cy="302090"/>
                </a:xfrm>
              </p:grpSpPr>
              <p:grpSp>
                <p:nvGrpSpPr>
                  <p:cNvPr id="6659" name="Google Shape;6659;p78"/>
                  <p:cNvGrpSpPr/>
                  <p:nvPr/>
                </p:nvGrpSpPr>
                <p:grpSpPr>
                  <a:xfrm>
                    <a:off x="1084172" y="3842857"/>
                    <a:ext cx="173764" cy="217131"/>
                    <a:chOff x="1084172" y="3842857"/>
                    <a:chExt cx="173764" cy="217131"/>
                  </a:xfrm>
                </p:grpSpPr>
                <p:grpSp>
                  <p:nvGrpSpPr>
                    <p:cNvPr id="6660" name="Google Shape;6660;p78"/>
                    <p:cNvGrpSpPr/>
                    <p:nvPr/>
                  </p:nvGrpSpPr>
                  <p:grpSpPr>
                    <a:xfrm>
                      <a:off x="1156862" y="3936509"/>
                      <a:ext cx="101073" cy="25622"/>
                      <a:chOff x="1156862" y="3936509"/>
                      <a:chExt cx="101073" cy="25622"/>
                    </a:xfrm>
                  </p:grpSpPr>
                  <p:sp>
                    <p:nvSpPr>
                      <p:cNvPr id="6661" name="Google Shape;6661;p7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3" name="Google Shape;6663;p7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4" name="Google Shape;6664;p7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6" name="Google Shape;6666;p78"/>
                <p:cNvGrpSpPr/>
                <p:nvPr/>
              </p:nvGrpSpPr>
              <p:grpSpPr>
                <a:xfrm>
                  <a:off x="724986" y="3830189"/>
                  <a:ext cx="189533" cy="25626"/>
                  <a:chOff x="724986" y="3830189"/>
                  <a:chExt cx="189533" cy="25626"/>
                </a:xfrm>
              </p:grpSpPr>
              <p:sp>
                <p:nvSpPr>
                  <p:cNvPr id="6667" name="Google Shape;6667;p7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6669" name="Google Shape;6669;p78"/>
          <p:cNvGrpSpPr/>
          <p:nvPr/>
        </p:nvGrpSpPr>
        <p:grpSpPr>
          <a:xfrm>
            <a:off x="2249438" y="2249669"/>
            <a:ext cx="948701" cy="935378"/>
            <a:chOff x="2253298" y="2428317"/>
            <a:chExt cx="948701" cy="935378"/>
          </a:xfrm>
        </p:grpSpPr>
        <p:sp>
          <p:nvSpPr>
            <p:cNvPr id="6670" name="Google Shape;6670;p7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6" name="Shape 6706"/>
        <p:cNvGrpSpPr/>
        <p:nvPr/>
      </p:nvGrpSpPr>
      <p:grpSpPr>
        <a:xfrm>
          <a:off x="0" y="0"/>
          <a:ext cx="0" cy="0"/>
          <a:chOff x="0" y="0"/>
          <a:chExt cx="0" cy="0"/>
        </a:xfrm>
      </p:grpSpPr>
      <p:graphicFrame>
        <p:nvGraphicFramePr>
          <p:cNvPr id="6707" name="Google Shape;6707;p79"/>
          <p:cNvGraphicFramePr/>
          <p:nvPr/>
        </p:nvGraphicFramePr>
        <p:xfrm>
          <a:off x="3342575" y="2130461"/>
          <a:ext cx="3000000" cy="3000000"/>
        </p:xfrm>
        <a:graphic>
          <a:graphicData uri="http://schemas.openxmlformats.org/drawingml/2006/table">
            <a:tbl>
              <a:tblPr>
                <a:noFill/>
                <a:tableStyleId>{FBBACE00-B87E-43D8-AB69-58CC3970F6EB}</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708" name="Google Shape;6708;p79"/>
          <p:cNvGrpSpPr/>
          <p:nvPr/>
        </p:nvGrpSpPr>
        <p:grpSpPr>
          <a:xfrm>
            <a:off x="3339745" y="952988"/>
            <a:ext cx="2363393" cy="1017867"/>
            <a:chOff x="3292400" y="1219146"/>
            <a:chExt cx="2615240" cy="1110239"/>
          </a:xfrm>
        </p:grpSpPr>
        <p:sp>
          <p:nvSpPr>
            <p:cNvPr id="6709" name="Google Shape;6709;p7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6710" name="Google Shape;6710;p7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711" name="Google Shape;6711;p7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6712" name="Google Shape;6712;p7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6713" name="Google Shape;6713;p7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6714" name="Google Shape;6714;p7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6715" name="Google Shape;6715;p7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6716" name="Google Shape;6716;p7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6717" name="Google Shape;6717;p7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6718" name="Google Shape;6718;p7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6719" name="Google Shape;6719;p7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6720" name="Google Shape;6720;p7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6721" name="Google Shape;6721;p7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6722" name="Google Shape;6722;p7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6723" name="Google Shape;6723;p79"/>
            <p:cNvGrpSpPr/>
            <p:nvPr/>
          </p:nvGrpSpPr>
          <p:grpSpPr>
            <a:xfrm>
              <a:off x="3748438" y="1378608"/>
              <a:ext cx="2159202" cy="903971"/>
              <a:chOff x="1683525" y="2179850"/>
              <a:chExt cx="4519050" cy="2134525"/>
            </a:xfrm>
          </p:grpSpPr>
          <p:sp>
            <p:nvSpPr>
              <p:cNvPr id="6724" name="Google Shape;6724;p7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725" name="Google Shape;6725;p7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726" name="Google Shape;6726;p7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727" name="Google Shape;6727;p7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728" name="Google Shape;6728;p7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729" name="Google Shape;6729;p7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730" name="Google Shape;6730;p7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731" name="Google Shape;6731;p7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732" name="Google Shape;6732;p7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733" name="Google Shape;6733;p7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734" name="Google Shape;6734;p7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735" name="Google Shape;6735;p7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6736" name="Google Shape;6736;p79"/>
          <p:cNvGraphicFramePr/>
          <p:nvPr/>
        </p:nvGraphicFramePr>
        <p:xfrm>
          <a:off x="5935838" y="2130461"/>
          <a:ext cx="3000000" cy="3000000"/>
        </p:xfrm>
        <a:graphic>
          <a:graphicData uri="http://schemas.openxmlformats.org/drawingml/2006/table">
            <a:tbl>
              <a:tblPr>
                <a:noFill/>
                <a:tableStyleId>{FBBACE00-B87E-43D8-AB69-58CC3970F6EB}</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6737" name="Google Shape;6737;p79"/>
          <p:cNvGrpSpPr/>
          <p:nvPr/>
        </p:nvGrpSpPr>
        <p:grpSpPr>
          <a:xfrm>
            <a:off x="5910045" y="3189058"/>
            <a:ext cx="2522867" cy="1001454"/>
            <a:chOff x="1904318" y="789980"/>
            <a:chExt cx="1489472" cy="606868"/>
          </a:xfrm>
        </p:grpSpPr>
        <p:cxnSp>
          <p:nvCxnSpPr>
            <p:cNvPr id="6738" name="Google Shape;6738;p7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739" name="Google Shape;6739;p7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740" name="Google Shape;6740;p7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6741" name="Google Shape;6741;p79"/>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6742" name="Google Shape;6742;p79"/>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6743" name="Google Shape;6743;p79"/>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6744" name="Google Shape;6744;p79"/>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6745" name="Google Shape;6745;p7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9"/>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6752" name="Google Shape;6752;p79"/>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6753" name="Google Shape;6753;p79"/>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6754" name="Google Shape;6754;p7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79"/>
          <p:cNvGrpSpPr/>
          <p:nvPr/>
        </p:nvGrpSpPr>
        <p:grpSpPr>
          <a:xfrm>
            <a:off x="712562" y="998017"/>
            <a:ext cx="2394370" cy="976502"/>
            <a:chOff x="749309" y="1112739"/>
            <a:chExt cx="2371603" cy="976502"/>
          </a:xfrm>
        </p:grpSpPr>
        <p:sp>
          <p:nvSpPr>
            <p:cNvPr id="6756" name="Google Shape;6756;p7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788" name="Google Shape;6788;p79"/>
          <p:cNvGraphicFramePr/>
          <p:nvPr/>
        </p:nvGraphicFramePr>
        <p:xfrm>
          <a:off x="5935863" y="996311"/>
          <a:ext cx="3000000" cy="3000000"/>
        </p:xfrm>
        <a:graphic>
          <a:graphicData uri="http://schemas.openxmlformats.org/drawingml/2006/table">
            <a:tbl>
              <a:tblPr>
                <a:noFill/>
                <a:tableStyleId>{FBBACE00-B87E-43D8-AB69-58CC3970F6EB}</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6789" name="Google Shape;6789;p79"/>
          <p:cNvGrpSpPr/>
          <p:nvPr/>
        </p:nvGrpSpPr>
        <p:grpSpPr>
          <a:xfrm>
            <a:off x="4086505" y="2517104"/>
            <a:ext cx="1517436" cy="74460"/>
            <a:chOff x="3980086" y="2804397"/>
            <a:chExt cx="1227600" cy="66900"/>
          </a:xfrm>
        </p:grpSpPr>
        <p:sp>
          <p:nvSpPr>
            <p:cNvPr id="6790" name="Google Shape;6790;p7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79"/>
          <p:cNvGrpSpPr/>
          <p:nvPr/>
        </p:nvGrpSpPr>
        <p:grpSpPr>
          <a:xfrm>
            <a:off x="4711569" y="2809692"/>
            <a:ext cx="892956" cy="74460"/>
            <a:chOff x="3980086" y="2804397"/>
            <a:chExt cx="1227600" cy="66900"/>
          </a:xfrm>
        </p:grpSpPr>
        <p:sp>
          <p:nvSpPr>
            <p:cNvPr id="6793" name="Google Shape;6793;p7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79"/>
          <p:cNvGrpSpPr/>
          <p:nvPr/>
        </p:nvGrpSpPr>
        <p:grpSpPr>
          <a:xfrm>
            <a:off x="3344661" y="3168575"/>
            <a:ext cx="2363244" cy="1005943"/>
            <a:chOff x="3358415" y="3361302"/>
            <a:chExt cx="2363244" cy="1024695"/>
          </a:xfrm>
        </p:grpSpPr>
        <p:grpSp>
          <p:nvGrpSpPr>
            <p:cNvPr id="6796" name="Google Shape;6796;p79"/>
            <p:cNvGrpSpPr/>
            <p:nvPr/>
          </p:nvGrpSpPr>
          <p:grpSpPr>
            <a:xfrm>
              <a:off x="3358415" y="3361302"/>
              <a:ext cx="441300" cy="1024695"/>
              <a:chOff x="3358415" y="3361302"/>
              <a:chExt cx="441300" cy="1024695"/>
            </a:xfrm>
          </p:grpSpPr>
          <p:sp>
            <p:nvSpPr>
              <p:cNvPr id="6797" name="Google Shape;6797;p7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79"/>
            <p:cNvGrpSpPr/>
            <p:nvPr/>
          </p:nvGrpSpPr>
          <p:grpSpPr>
            <a:xfrm>
              <a:off x="3838901" y="3361302"/>
              <a:ext cx="441300" cy="1024695"/>
              <a:chOff x="3838901" y="3361302"/>
              <a:chExt cx="441300" cy="1024695"/>
            </a:xfrm>
          </p:grpSpPr>
          <p:sp>
            <p:nvSpPr>
              <p:cNvPr id="6804" name="Google Shape;6804;p7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79"/>
            <p:cNvGrpSpPr/>
            <p:nvPr/>
          </p:nvGrpSpPr>
          <p:grpSpPr>
            <a:xfrm>
              <a:off x="4319387" y="3361302"/>
              <a:ext cx="441300" cy="1024695"/>
              <a:chOff x="4319387" y="3361302"/>
              <a:chExt cx="441300" cy="1024695"/>
            </a:xfrm>
          </p:grpSpPr>
          <p:sp>
            <p:nvSpPr>
              <p:cNvPr id="6811" name="Google Shape;6811;p7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7" name="Google Shape;6817;p79"/>
            <p:cNvGrpSpPr/>
            <p:nvPr/>
          </p:nvGrpSpPr>
          <p:grpSpPr>
            <a:xfrm>
              <a:off x="4799873" y="3361302"/>
              <a:ext cx="441300" cy="1024695"/>
              <a:chOff x="4799873" y="3361302"/>
              <a:chExt cx="441300" cy="1024695"/>
            </a:xfrm>
          </p:grpSpPr>
          <p:sp>
            <p:nvSpPr>
              <p:cNvPr id="6818" name="Google Shape;6818;p7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79"/>
            <p:cNvGrpSpPr/>
            <p:nvPr/>
          </p:nvGrpSpPr>
          <p:grpSpPr>
            <a:xfrm>
              <a:off x="5280360" y="3361302"/>
              <a:ext cx="441300" cy="1024695"/>
              <a:chOff x="5280360" y="3361302"/>
              <a:chExt cx="441300" cy="1024695"/>
            </a:xfrm>
          </p:grpSpPr>
          <p:sp>
            <p:nvSpPr>
              <p:cNvPr id="6825" name="Google Shape;6825;p7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831" name="Google Shape;6831;p79"/>
          <p:cNvGraphicFramePr/>
          <p:nvPr/>
        </p:nvGraphicFramePr>
        <p:xfrm>
          <a:off x="711088" y="2130461"/>
          <a:ext cx="3000000" cy="3000000"/>
        </p:xfrm>
        <a:graphic>
          <a:graphicData uri="http://schemas.openxmlformats.org/drawingml/2006/table">
            <a:tbl>
              <a:tblPr>
                <a:noFill/>
                <a:tableStyleId>{FBBACE00-B87E-43D8-AB69-58CC3970F6EB}</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832" name="Google Shape;6832;p79"/>
          <p:cNvGrpSpPr/>
          <p:nvPr/>
        </p:nvGrpSpPr>
        <p:grpSpPr>
          <a:xfrm>
            <a:off x="712613" y="3180186"/>
            <a:ext cx="2403614" cy="1005900"/>
            <a:chOff x="726450" y="3372825"/>
            <a:chExt cx="2403614" cy="1005900"/>
          </a:xfrm>
        </p:grpSpPr>
        <p:grpSp>
          <p:nvGrpSpPr>
            <p:cNvPr id="6833" name="Google Shape;6833;p79"/>
            <p:cNvGrpSpPr/>
            <p:nvPr/>
          </p:nvGrpSpPr>
          <p:grpSpPr>
            <a:xfrm>
              <a:off x="726450" y="3696000"/>
              <a:ext cx="2403614" cy="500898"/>
              <a:chOff x="726450" y="3696000"/>
              <a:chExt cx="2403614" cy="500898"/>
            </a:xfrm>
          </p:grpSpPr>
          <p:sp>
            <p:nvSpPr>
              <p:cNvPr id="6834" name="Google Shape;6834;p7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35" name="Google Shape;6835;p7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836" name="Google Shape;6836;p79"/>
            <p:cNvGrpSpPr/>
            <p:nvPr/>
          </p:nvGrpSpPr>
          <p:grpSpPr>
            <a:xfrm>
              <a:off x="1348050" y="3372825"/>
              <a:ext cx="1720425" cy="1005900"/>
              <a:chOff x="1348050" y="3372825"/>
              <a:chExt cx="1720425" cy="1005900"/>
            </a:xfrm>
          </p:grpSpPr>
          <p:sp>
            <p:nvSpPr>
              <p:cNvPr id="6837" name="Google Shape;6837;p7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38" name="Google Shape;6838;p7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39" name="Google Shape;6839;p7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40" name="Google Shape;6840;p7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841" name="Google Shape;6841;p7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842" name="Google Shape;6842;p79"/>
            <p:cNvGrpSpPr/>
            <p:nvPr/>
          </p:nvGrpSpPr>
          <p:grpSpPr>
            <a:xfrm>
              <a:off x="1455707" y="3731058"/>
              <a:ext cx="1491150" cy="417657"/>
              <a:chOff x="1455707" y="3731058"/>
              <a:chExt cx="1491150" cy="417657"/>
            </a:xfrm>
          </p:grpSpPr>
          <p:grpSp>
            <p:nvGrpSpPr>
              <p:cNvPr id="6843" name="Google Shape;6843;p79"/>
              <p:cNvGrpSpPr/>
              <p:nvPr/>
            </p:nvGrpSpPr>
            <p:grpSpPr>
              <a:xfrm>
                <a:off x="1472938" y="3745828"/>
                <a:ext cx="72126" cy="53788"/>
                <a:chOff x="1472938" y="3745828"/>
                <a:chExt cx="72126" cy="53788"/>
              </a:xfrm>
            </p:grpSpPr>
            <p:sp>
              <p:nvSpPr>
                <p:cNvPr id="6844" name="Google Shape;6844;p7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6" name="Google Shape;6846;p79"/>
              <p:cNvGrpSpPr/>
              <p:nvPr/>
            </p:nvGrpSpPr>
            <p:grpSpPr>
              <a:xfrm>
                <a:off x="1819181" y="4089633"/>
                <a:ext cx="72126" cy="53788"/>
                <a:chOff x="1819181" y="4089633"/>
                <a:chExt cx="72126" cy="53788"/>
              </a:xfrm>
            </p:grpSpPr>
            <p:sp>
              <p:nvSpPr>
                <p:cNvPr id="6847" name="Google Shape;6847;p7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9" name="Google Shape;6849;p79"/>
              <p:cNvGrpSpPr/>
              <p:nvPr/>
            </p:nvGrpSpPr>
            <p:grpSpPr>
              <a:xfrm>
                <a:off x="1455707" y="4084171"/>
                <a:ext cx="64321" cy="64544"/>
                <a:chOff x="1455707" y="4084171"/>
                <a:chExt cx="64321" cy="64544"/>
              </a:xfrm>
            </p:grpSpPr>
            <p:sp>
              <p:nvSpPr>
                <p:cNvPr id="6850" name="Google Shape;6850;p7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79"/>
              <p:cNvGrpSpPr/>
              <p:nvPr/>
            </p:nvGrpSpPr>
            <p:grpSpPr>
              <a:xfrm>
                <a:off x="1818610" y="3731058"/>
                <a:ext cx="64321" cy="64544"/>
                <a:chOff x="1818610" y="3731058"/>
                <a:chExt cx="64321" cy="64544"/>
              </a:xfrm>
            </p:grpSpPr>
            <p:sp>
              <p:nvSpPr>
                <p:cNvPr id="6853" name="Google Shape;6853;p7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79"/>
              <p:cNvGrpSpPr/>
              <p:nvPr/>
            </p:nvGrpSpPr>
            <p:grpSpPr>
              <a:xfrm>
                <a:off x="2172491" y="4089633"/>
                <a:ext cx="72126" cy="53788"/>
                <a:chOff x="2172491" y="4089633"/>
                <a:chExt cx="72126" cy="53788"/>
              </a:xfrm>
            </p:grpSpPr>
            <p:sp>
              <p:nvSpPr>
                <p:cNvPr id="6856" name="Google Shape;6856;p7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79"/>
              <p:cNvGrpSpPr/>
              <p:nvPr/>
            </p:nvGrpSpPr>
            <p:grpSpPr>
              <a:xfrm>
                <a:off x="2171920" y="3731058"/>
                <a:ext cx="64321" cy="64544"/>
                <a:chOff x="2171920" y="3731058"/>
                <a:chExt cx="64321" cy="64544"/>
              </a:xfrm>
            </p:grpSpPr>
            <p:sp>
              <p:nvSpPr>
                <p:cNvPr id="6859" name="Google Shape;6859;p7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79"/>
              <p:cNvGrpSpPr/>
              <p:nvPr/>
            </p:nvGrpSpPr>
            <p:grpSpPr>
              <a:xfrm>
                <a:off x="2874730" y="3745828"/>
                <a:ext cx="72126" cy="53788"/>
                <a:chOff x="2874730" y="3745828"/>
                <a:chExt cx="72126" cy="53788"/>
              </a:xfrm>
            </p:grpSpPr>
            <p:sp>
              <p:nvSpPr>
                <p:cNvPr id="6862" name="Google Shape;6862;p7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79"/>
              <p:cNvGrpSpPr/>
              <p:nvPr/>
            </p:nvGrpSpPr>
            <p:grpSpPr>
              <a:xfrm>
                <a:off x="2878589" y="4081481"/>
                <a:ext cx="64321" cy="64544"/>
                <a:chOff x="2878589" y="4081481"/>
                <a:chExt cx="64321" cy="64544"/>
              </a:xfrm>
            </p:grpSpPr>
            <p:sp>
              <p:nvSpPr>
                <p:cNvPr id="6865" name="Google Shape;6865;p7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79"/>
              <p:cNvGrpSpPr/>
              <p:nvPr/>
            </p:nvGrpSpPr>
            <p:grpSpPr>
              <a:xfrm>
                <a:off x="2525796" y="4089633"/>
                <a:ext cx="72126" cy="53788"/>
                <a:chOff x="2525796" y="4089633"/>
                <a:chExt cx="72126" cy="53788"/>
              </a:xfrm>
            </p:grpSpPr>
            <p:sp>
              <p:nvSpPr>
                <p:cNvPr id="6868" name="Google Shape;6868;p7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79"/>
              <p:cNvGrpSpPr/>
              <p:nvPr/>
            </p:nvGrpSpPr>
            <p:grpSpPr>
              <a:xfrm>
                <a:off x="2525225" y="3731058"/>
                <a:ext cx="64321" cy="64544"/>
                <a:chOff x="2525225" y="3731058"/>
                <a:chExt cx="64321" cy="64544"/>
              </a:xfrm>
            </p:grpSpPr>
            <p:sp>
              <p:nvSpPr>
                <p:cNvPr id="6871" name="Google Shape;6871;p7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6" name="Shape 6876"/>
        <p:cNvGrpSpPr/>
        <p:nvPr/>
      </p:nvGrpSpPr>
      <p:grpSpPr>
        <a:xfrm>
          <a:off x="0" y="0"/>
          <a:ext cx="0" cy="0"/>
          <a:chOff x="0" y="0"/>
          <a:chExt cx="0" cy="0"/>
        </a:xfrm>
      </p:grpSpPr>
      <p:grpSp>
        <p:nvGrpSpPr>
          <p:cNvPr id="6877" name="Google Shape;6877;p80"/>
          <p:cNvGrpSpPr/>
          <p:nvPr/>
        </p:nvGrpSpPr>
        <p:grpSpPr>
          <a:xfrm>
            <a:off x="716996" y="971307"/>
            <a:ext cx="845921" cy="690752"/>
            <a:chOff x="732428" y="1198513"/>
            <a:chExt cx="845921" cy="690752"/>
          </a:xfrm>
        </p:grpSpPr>
        <p:grpSp>
          <p:nvGrpSpPr>
            <p:cNvPr id="6878" name="Google Shape;6878;p80"/>
            <p:cNvGrpSpPr/>
            <p:nvPr/>
          </p:nvGrpSpPr>
          <p:grpSpPr>
            <a:xfrm>
              <a:off x="823030" y="1198513"/>
              <a:ext cx="755319" cy="690752"/>
              <a:chOff x="823030" y="1198513"/>
              <a:chExt cx="755319" cy="690752"/>
            </a:xfrm>
          </p:grpSpPr>
          <p:sp>
            <p:nvSpPr>
              <p:cNvPr id="6879" name="Google Shape;6879;p8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80"/>
            <p:cNvGrpSpPr/>
            <p:nvPr/>
          </p:nvGrpSpPr>
          <p:grpSpPr>
            <a:xfrm>
              <a:off x="732428" y="1239937"/>
              <a:ext cx="739912" cy="607886"/>
              <a:chOff x="732428" y="1239937"/>
              <a:chExt cx="739912" cy="607886"/>
            </a:xfrm>
          </p:grpSpPr>
          <p:sp>
            <p:nvSpPr>
              <p:cNvPr id="6882" name="Google Shape;6882;p8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80"/>
            <p:cNvGrpSpPr/>
            <p:nvPr/>
          </p:nvGrpSpPr>
          <p:grpSpPr>
            <a:xfrm>
              <a:off x="732428" y="1277018"/>
              <a:ext cx="702832" cy="533758"/>
              <a:chOff x="732428" y="1277018"/>
              <a:chExt cx="702832" cy="533758"/>
            </a:xfrm>
          </p:grpSpPr>
          <p:sp>
            <p:nvSpPr>
              <p:cNvPr id="6885" name="Google Shape;6885;p8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80"/>
            <p:cNvGrpSpPr/>
            <p:nvPr/>
          </p:nvGrpSpPr>
          <p:grpSpPr>
            <a:xfrm>
              <a:off x="931170" y="1306653"/>
              <a:ext cx="647179" cy="474455"/>
              <a:chOff x="931170" y="1306653"/>
              <a:chExt cx="647179" cy="474455"/>
            </a:xfrm>
          </p:grpSpPr>
          <p:sp>
            <p:nvSpPr>
              <p:cNvPr id="6888" name="Google Shape;6888;p8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0" name="Google Shape;6890;p8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80"/>
          <p:cNvGrpSpPr/>
          <p:nvPr/>
        </p:nvGrpSpPr>
        <p:grpSpPr>
          <a:xfrm>
            <a:off x="3948605" y="971313"/>
            <a:ext cx="634656" cy="699982"/>
            <a:chOff x="5985650" y="2860025"/>
            <a:chExt cx="1396075" cy="1539775"/>
          </a:xfrm>
        </p:grpSpPr>
        <p:sp>
          <p:nvSpPr>
            <p:cNvPr id="6892" name="Google Shape;6892;p8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4" name="Google Shape;6924;p80"/>
          <p:cNvGrpSpPr/>
          <p:nvPr/>
        </p:nvGrpSpPr>
        <p:grpSpPr>
          <a:xfrm>
            <a:off x="4704254" y="971307"/>
            <a:ext cx="725845" cy="699975"/>
            <a:chOff x="4249973" y="1201875"/>
            <a:chExt cx="1958568" cy="1888762"/>
          </a:xfrm>
        </p:grpSpPr>
        <p:sp>
          <p:nvSpPr>
            <p:cNvPr id="6925" name="Google Shape;6925;p8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6" name="Google Shape;6926;p80"/>
            <p:cNvGrpSpPr/>
            <p:nvPr/>
          </p:nvGrpSpPr>
          <p:grpSpPr>
            <a:xfrm>
              <a:off x="5853086" y="1789142"/>
              <a:ext cx="355454" cy="1048099"/>
              <a:chOff x="5576108" y="2016725"/>
              <a:chExt cx="565200" cy="1666560"/>
            </a:xfrm>
          </p:grpSpPr>
          <p:sp>
            <p:nvSpPr>
              <p:cNvPr id="6927" name="Google Shape;6927;p8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28" name="Google Shape;6928;p8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9" name="Google Shape;6929;p80"/>
            <p:cNvGrpSpPr/>
            <p:nvPr/>
          </p:nvGrpSpPr>
          <p:grpSpPr>
            <a:xfrm>
              <a:off x="4869455" y="2691676"/>
              <a:ext cx="1013897" cy="398961"/>
              <a:chOff x="4012057" y="3451825"/>
              <a:chExt cx="1612175" cy="634379"/>
            </a:xfrm>
          </p:grpSpPr>
          <p:sp>
            <p:nvSpPr>
              <p:cNvPr id="6930" name="Google Shape;6930;p8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31" name="Google Shape;6931;p8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80"/>
            <p:cNvGrpSpPr/>
            <p:nvPr/>
          </p:nvGrpSpPr>
          <p:grpSpPr>
            <a:xfrm>
              <a:off x="4276937" y="2155961"/>
              <a:ext cx="651965" cy="891358"/>
              <a:chOff x="3069908" y="2599997"/>
              <a:chExt cx="1036675" cy="1417328"/>
            </a:xfrm>
          </p:grpSpPr>
          <p:sp>
            <p:nvSpPr>
              <p:cNvPr id="6933" name="Google Shape;6933;p8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34" name="Google Shape;6934;p8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80"/>
            <p:cNvGrpSpPr/>
            <p:nvPr/>
          </p:nvGrpSpPr>
          <p:grpSpPr>
            <a:xfrm>
              <a:off x="5054918" y="1201875"/>
              <a:ext cx="999548" cy="602711"/>
              <a:chOff x="4306958" y="1082925"/>
              <a:chExt cx="1589359" cy="958358"/>
            </a:xfrm>
          </p:grpSpPr>
          <p:sp>
            <p:nvSpPr>
              <p:cNvPr id="6936" name="Google Shape;6936;p8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37" name="Google Shape;6937;p8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80"/>
            <p:cNvGrpSpPr/>
            <p:nvPr/>
          </p:nvGrpSpPr>
          <p:grpSpPr>
            <a:xfrm>
              <a:off x="4249973" y="1303451"/>
              <a:ext cx="799317" cy="841334"/>
              <a:chOff x="3027033" y="1244439"/>
              <a:chExt cx="1270977" cy="1337786"/>
            </a:xfrm>
          </p:grpSpPr>
          <p:sp>
            <p:nvSpPr>
              <p:cNvPr id="6939" name="Google Shape;6939;p8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940" name="Google Shape;6940;p8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41" name="Google Shape;6941;p80"/>
          <p:cNvGrpSpPr/>
          <p:nvPr/>
        </p:nvGrpSpPr>
        <p:grpSpPr>
          <a:xfrm>
            <a:off x="4057119" y="1858087"/>
            <a:ext cx="750769" cy="683784"/>
            <a:chOff x="4204684" y="2104422"/>
            <a:chExt cx="699822" cy="637382"/>
          </a:xfrm>
        </p:grpSpPr>
        <p:grpSp>
          <p:nvGrpSpPr>
            <p:cNvPr id="6942" name="Google Shape;6942;p80"/>
            <p:cNvGrpSpPr/>
            <p:nvPr/>
          </p:nvGrpSpPr>
          <p:grpSpPr>
            <a:xfrm>
              <a:off x="4204684" y="2430067"/>
              <a:ext cx="342957" cy="311738"/>
              <a:chOff x="4204684" y="2430067"/>
              <a:chExt cx="342957" cy="311738"/>
            </a:xfrm>
          </p:grpSpPr>
          <p:sp>
            <p:nvSpPr>
              <p:cNvPr id="6943" name="Google Shape;6943;p8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80"/>
            <p:cNvGrpSpPr/>
            <p:nvPr/>
          </p:nvGrpSpPr>
          <p:grpSpPr>
            <a:xfrm>
              <a:off x="4561586" y="2430067"/>
              <a:ext cx="342920" cy="311738"/>
              <a:chOff x="4561586" y="2430067"/>
              <a:chExt cx="342920" cy="311738"/>
            </a:xfrm>
          </p:grpSpPr>
          <p:sp>
            <p:nvSpPr>
              <p:cNvPr id="6946" name="Google Shape;6946;p8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80"/>
            <p:cNvGrpSpPr/>
            <p:nvPr/>
          </p:nvGrpSpPr>
          <p:grpSpPr>
            <a:xfrm>
              <a:off x="4561586" y="2104422"/>
              <a:ext cx="342920" cy="311738"/>
              <a:chOff x="4561586" y="2104422"/>
              <a:chExt cx="342920" cy="311738"/>
            </a:xfrm>
          </p:grpSpPr>
          <p:sp>
            <p:nvSpPr>
              <p:cNvPr id="6949" name="Google Shape;6949;p8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80"/>
            <p:cNvGrpSpPr/>
            <p:nvPr/>
          </p:nvGrpSpPr>
          <p:grpSpPr>
            <a:xfrm>
              <a:off x="4204684" y="2104422"/>
              <a:ext cx="342957" cy="311664"/>
              <a:chOff x="4204684" y="2104422"/>
              <a:chExt cx="342957" cy="311664"/>
            </a:xfrm>
          </p:grpSpPr>
          <p:sp>
            <p:nvSpPr>
              <p:cNvPr id="6952" name="Google Shape;6952;p8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54" name="Google Shape;6954;p80"/>
          <p:cNvGrpSpPr/>
          <p:nvPr/>
        </p:nvGrpSpPr>
        <p:grpSpPr>
          <a:xfrm>
            <a:off x="5521552" y="971301"/>
            <a:ext cx="660591" cy="688867"/>
            <a:chOff x="5830645" y="1267368"/>
            <a:chExt cx="530340" cy="553040"/>
          </a:xfrm>
        </p:grpSpPr>
        <p:sp>
          <p:nvSpPr>
            <p:cNvPr id="6955" name="Google Shape;6955;p8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6" name="Google Shape;6956;p80"/>
            <p:cNvGrpSpPr/>
            <p:nvPr/>
          </p:nvGrpSpPr>
          <p:grpSpPr>
            <a:xfrm>
              <a:off x="5830645" y="1267368"/>
              <a:ext cx="259743" cy="269909"/>
              <a:chOff x="5830645" y="1267368"/>
              <a:chExt cx="259743" cy="269909"/>
            </a:xfrm>
          </p:grpSpPr>
          <p:sp>
            <p:nvSpPr>
              <p:cNvPr id="6957" name="Google Shape;6957;p8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80"/>
            <p:cNvGrpSpPr/>
            <p:nvPr/>
          </p:nvGrpSpPr>
          <p:grpSpPr>
            <a:xfrm>
              <a:off x="6101293" y="1267368"/>
              <a:ext cx="259692" cy="269909"/>
              <a:chOff x="6101293" y="1267368"/>
              <a:chExt cx="259692" cy="269909"/>
            </a:xfrm>
          </p:grpSpPr>
          <p:sp>
            <p:nvSpPr>
              <p:cNvPr id="6960" name="Google Shape;6960;p8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2" name="Google Shape;6962;p80"/>
            <p:cNvGrpSpPr/>
            <p:nvPr/>
          </p:nvGrpSpPr>
          <p:grpSpPr>
            <a:xfrm>
              <a:off x="5830645" y="1550500"/>
              <a:ext cx="259692" cy="269909"/>
              <a:chOff x="5830645" y="1550500"/>
              <a:chExt cx="259692" cy="269909"/>
            </a:xfrm>
          </p:grpSpPr>
          <p:sp>
            <p:nvSpPr>
              <p:cNvPr id="6963" name="Google Shape;6963;p8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80"/>
            <p:cNvGrpSpPr/>
            <p:nvPr/>
          </p:nvGrpSpPr>
          <p:grpSpPr>
            <a:xfrm>
              <a:off x="6101293" y="1550500"/>
              <a:ext cx="259692" cy="269909"/>
              <a:chOff x="6101293" y="1550500"/>
              <a:chExt cx="259692" cy="269909"/>
            </a:xfrm>
          </p:grpSpPr>
          <p:sp>
            <p:nvSpPr>
              <p:cNvPr id="6966" name="Google Shape;6966;p8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8" name="Google Shape;6968;p80"/>
          <p:cNvGrpSpPr/>
          <p:nvPr/>
        </p:nvGrpSpPr>
        <p:grpSpPr>
          <a:xfrm>
            <a:off x="723705" y="1861761"/>
            <a:ext cx="697154" cy="679574"/>
            <a:chOff x="2679875" y="2361475"/>
            <a:chExt cx="780425" cy="760575"/>
          </a:xfrm>
        </p:grpSpPr>
        <p:sp>
          <p:nvSpPr>
            <p:cNvPr id="6969" name="Google Shape;6969;p8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80"/>
          <p:cNvGrpSpPr/>
          <p:nvPr/>
        </p:nvGrpSpPr>
        <p:grpSpPr>
          <a:xfrm>
            <a:off x="3122864" y="971353"/>
            <a:ext cx="735829" cy="684547"/>
            <a:chOff x="3351965" y="1148808"/>
            <a:chExt cx="750770" cy="698375"/>
          </a:xfrm>
        </p:grpSpPr>
        <p:grpSp>
          <p:nvGrpSpPr>
            <p:cNvPr id="6976" name="Google Shape;6976;p80"/>
            <p:cNvGrpSpPr/>
            <p:nvPr/>
          </p:nvGrpSpPr>
          <p:grpSpPr>
            <a:xfrm>
              <a:off x="3586796" y="1148808"/>
              <a:ext cx="294857" cy="286830"/>
              <a:chOff x="3750225" y="1774000"/>
              <a:chExt cx="149575" cy="145525"/>
            </a:xfrm>
          </p:grpSpPr>
          <p:sp>
            <p:nvSpPr>
              <p:cNvPr id="6977" name="Google Shape;6977;p8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80"/>
            <p:cNvGrpSpPr/>
            <p:nvPr/>
          </p:nvGrpSpPr>
          <p:grpSpPr>
            <a:xfrm>
              <a:off x="3779245" y="1375768"/>
              <a:ext cx="323490" cy="286978"/>
              <a:chOff x="3847850" y="1889150"/>
              <a:chExt cx="164100" cy="145600"/>
            </a:xfrm>
          </p:grpSpPr>
          <p:sp>
            <p:nvSpPr>
              <p:cNvPr id="6980" name="Google Shape;6980;p8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2" name="Google Shape;6982;p80"/>
            <p:cNvGrpSpPr/>
            <p:nvPr/>
          </p:nvGrpSpPr>
          <p:grpSpPr>
            <a:xfrm>
              <a:off x="3351965" y="1330435"/>
              <a:ext cx="295449" cy="285401"/>
              <a:chOff x="3631100" y="1866150"/>
              <a:chExt cx="149875" cy="144800"/>
            </a:xfrm>
          </p:grpSpPr>
          <p:sp>
            <p:nvSpPr>
              <p:cNvPr id="6983" name="Google Shape;6983;p8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80"/>
            <p:cNvGrpSpPr/>
            <p:nvPr/>
          </p:nvGrpSpPr>
          <p:grpSpPr>
            <a:xfrm>
              <a:off x="3548208" y="1560352"/>
              <a:ext cx="294808" cy="286830"/>
              <a:chOff x="3730650" y="1982800"/>
              <a:chExt cx="149550" cy="145525"/>
            </a:xfrm>
          </p:grpSpPr>
          <p:sp>
            <p:nvSpPr>
              <p:cNvPr id="6986" name="Google Shape;6986;p8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8" name="Google Shape;6988;p80"/>
          <p:cNvGrpSpPr/>
          <p:nvPr/>
        </p:nvGrpSpPr>
        <p:grpSpPr>
          <a:xfrm>
            <a:off x="7624517" y="971307"/>
            <a:ext cx="804565" cy="677795"/>
            <a:chOff x="7636443" y="1204988"/>
            <a:chExt cx="804565" cy="677795"/>
          </a:xfrm>
        </p:grpSpPr>
        <p:grpSp>
          <p:nvGrpSpPr>
            <p:cNvPr id="6989" name="Google Shape;6989;p80"/>
            <p:cNvGrpSpPr/>
            <p:nvPr/>
          </p:nvGrpSpPr>
          <p:grpSpPr>
            <a:xfrm>
              <a:off x="7636443" y="1509705"/>
              <a:ext cx="804565" cy="373078"/>
              <a:chOff x="7636443" y="1509705"/>
              <a:chExt cx="804565" cy="373078"/>
            </a:xfrm>
          </p:grpSpPr>
          <p:sp>
            <p:nvSpPr>
              <p:cNvPr id="6990" name="Google Shape;6990;p8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80"/>
            <p:cNvGrpSpPr/>
            <p:nvPr/>
          </p:nvGrpSpPr>
          <p:grpSpPr>
            <a:xfrm>
              <a:off x="7636443" y="1408133"/>
              <a:ext cx="804565" cy="373078"/>
              <a:chOff x="7636443" y="1408133"/>
              <a:chExt cx="804565" cy="373078"/>
            </a:xfrm>
          </p:grpSpPr>
          <p:sp>
            <p:nvSpPr>
              <p:cNvPr id="6993" name="Google Shape;6993;p8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80"/>
            <p:cNvGrpSpPr/>
            <p:nvPr/>
          </p:nvGrpSpPr>
          <p:grpSpPr>
            <a:xfrm>
              <a:off x="7636443" y="1306560"/>
              <a:ext cx="804565" cy="373078"/>
              <a:chOff x="7636443" y="1306560"/>
              <a:chExt cx="804565" cy="373078"/>
            </a:xfrm>
          </p:grpSpPr>
          <p:sp>
            <p:nvSpPr>
              <p:cNvPr id="6996" name="Google Shape;6996;p8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80"/>
            <p:cNvGrpSpPr/>
            <p:nvPr/>
          </p:nvGrpSpPr>
          <p:grpSpPr>
            <a:xfrm>
              <a:off x="7636443" y="1204988"/>
              <a:ext cx="804565" cy="373078"/>
              <a:chOff x="7636443" y="1204988"/>
              <a:chExt cx="804565" cy="373078"/>
            </a:xfrm>
          </p:grpSpPr>
          <p:sp>
            <p:nvSpPr>
              <p:cNvPr id="6999" name="Google Shape;6999;p8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01" name="Google Shape;7001;p80"/>
          <p:cNvGrpSpPr/>
          <p:nvPr/>
        </p:nvGrpSpPr>
        <p:grpSpPr>
          <a:xfrm>
            <a:off x="4963363" y="1878721"/>
            <a:ext cx="661339" cy="661188"/>
            <a:chOff x="3990000" y="975400"/>
            <a:chExt cx="3934200" cy="3933300"/>
          </a:xfrm>
        </p:grpSpPr>
        <p:sp>
          <p:nvSpPr>
            <p:cNvPr id="7002" name="Google Shape;7002;p8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80"/>
          <p:cNvGrpSpPr/>
          <p:nvPr/>
        </p:nvGrpSpPr>
        <p:grpSpPr>
          <a:xfrm>
            <a:off x="6607011" y="1857359"/>
            <a:ext cx="868881" cy="684241"/>
            <a:chOff x="6598259" y="2078634"/>
            <a:chExt cx="868881" cy="684241"/>
          </a:xfrm>
        </p:grpSpPr>
        <p:sp>
          <p:nvSpPr>
            <p:cNvPr id="7007" name="Google Shape;7007;p8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3" name="Google Shape;7013;p80"/>
            <p:cNvGrpSpPr/>
            <p:nvPr/>
          </p:nvGrpSpPr>
          <p:grpSpPr>
            <a:xfrm>
              <a:off x="6808175" y="2078634"/>
              <a:ext cx="452229" cy="684241"/>
              <a:chOff x="6808175" y="2078634"/>
              <a:chExt cx="452229" cy="684241"/>
            </a:xfrm>
          </p:grpSpPr>
          <p:sp>
            <p:nvSpPr>
              <p:cNvPr id="7014" name="Google Shape;7014;p8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0" name="Google Shape;7020;p80"/>
              <p:cNvGrpSpPr/>
              <p:nvPr/>
            </p:nvGrpSpPr>
            <p:grpSpPr>
              <a:xfrm>
                <a:off x="6821586" y="2078634"/>
                <a:ext cx="426871" cy="684241"/>
                <a:chOff x="6821586" y="2078634"/>
                <a:chExt cx="426871" cy="684241"/>
              </a:xfrm>
            </p:grpSpPr>
            <p:grpSp>
              <p:nvGrpSpPr>
                <p:cNvPr id="7021" name="Google Shape;7021;p80"/>
                <p:cNvGrpSpPr/>
                <p:nvPr/>
              </p:nvGrpSpPr>
              <p:grpSpPr>
                <a:xfrm>
                  <a:off x="6821586" y="2078634"/>
                  <a:ext cx="426871" cy="684241"/>
                  <a:chOff x="6821586" y="2078634"/>
                  <a:chExt cx="426871" cy="684241"/>
                </a:xfrm>
              </p:grpSpPr>
              <p:sp>
                <p:nvSpPr>
                  <p:cNvPr id="7022" name="Google Shape;7022;p8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1" name="Google Shape;7041;p8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047" name="Google Shape;7047;p80"/>
          <p:cNvGrpSpPr/>
          <p:nvPr/>
        </p:nvGrpSpPr>
        <p:grpSpPr>
          <a:xfrm>
            <a:off x="5780178" y="1862968"/>
            <a:ext cx="671358" cy="671358"/>
            <a:chOff x="6535625" y="760425"/>
            <a:chExt cx="1665900" cy="1665900"/>
          </a:xfrm>
        </p:grpSpPr>
        <p:sp>
          <p:nvSpPr>
            <p:cNvPr id="7048" name="Google Shape;7048;p80"/>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0"/>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0"/>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0"/>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80"/>
          <p:cNvGrpSpPr/>
          <p:nvPr/>
        </p:nvGrpSpPr>
        <p:grpSpPr>
          <a:xfrm>
            <a:off x="716994" y="3531369"/>
            <a:ext cx="1340789" cy="640830"/>
            <a:chOff x="238125" y="1151100"/>
            <a:chExt cx="7139450" cy="3412300"/>
          </a:xfrm>
        </p:grpSpPr>
        <p:sp>
          <p:nvSpPr>
            <p:cNvPr id="7053" name="Google Shape;7053;p8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80"/>
          <p:cNvGrpSpPr/>
          <p:nvPr/>
        </p:nvGrpSpPr>
        <p:grpSpPr>
          <a:xfrm>
            <a:off x="5584217" y="2734650"/>
            <a:ext cx="985357" cy="585764"/>
            <a:chOff x="5145061" y="2881789"/>
            <a:chExt cx="1107641" cy="658458"/>
          </a:xfrm>
        </p:grpSpPr>
        <p:grpSp>
          <p:nvGrpSpPr>
            <p:cNvPr id="7066" name="Google Shape;7066;p80"/>
            <p:cNvGrpSpPr/>
            <p:nvPr/>
          </p:nvGrpSpPr>
          <p:grpSpPr>
            <a:xfrm>
              <a:off x="5722989" y="3244587"/>
              <a:ext cx="529713" cy="295659"/>
              <a:chOff x="5722989" y="3244587"/>
              <a:chExt cx="529713" cy="295659"/>
            </a:xfrm>
          </p:grpSpPr>
          <p:sp>
            <p:nvSpPr>
              <p:cNvPr id="7067" name="Google Shape;7067;p8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68" name="Google Shape;7068;p8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069" name="Google Shape;7069;p80"/>
            <p:cNvGrpSpPr/>
            <p:nvPr/>
          </p:nvGrpSpPr>
          <p:grpSpPr>
            <a:xfrm>
              <a:off x="5145061" y="3244587"/>
              <a:ext cx="536807" cy="295659"/>
              <a:chOff x="5145061" y="3244587"/>
              <a:chExt cx="536807" cy="295659"/>
            </a:xfrm>
          </p:grpSpPr>
          <p:sp>
            <p:nvSpPr>
              <p:cNvPr id="7070" name="Google Shape;7070;p8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71" name="Google Shape;7071;p8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072" name="Google Shape;7072;p80"/>
            <p:cNvGrpSpPr/>
            <p:nvPr/>
          </p:nvGrpSpPr>
          <p:grpSpPr>
            <a:xfrm>
              <a:off x="5341327" y="2898245"/>
              <a:ext cx="532309" cy="614891"/>
              <a:chOff x="5341327" y="2898245"/>
              <a:chExt cx="532309" cy="614891"/>
            </a:xfrm>
          </p:grpSpPr>
          <p:sp>
            <p:nvSpPr>
              <p:cNvPr id="7073" name="Google Shape;7073;p8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74" name="Google Shape;7074;p8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075" name="Google Shape;7075;p80"/>
            <p:cNvGrpSpPr/>
            <p:nvPr/>
          </p:nvGrpSpPr>
          <p:grpSpPr>
            <a:xfrm>
              <a:off x="5532290" y="2881789"/>
              <a:ext cx="620516" cy="305456"/>
              <a:chOff x="5532290" y="2881789"/>
              <a:chExt cx="620516" cy="305456"/>
            </a:xfrm>
          </p:grpSpPr>
          <p:sp>
            <p:nvSpPr>
              <p:cNvPr id="7076" name="Google Shape;7076;p8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77" name="Google Shape;7077;p8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078" name="Google Shape;7078;p80"/>
          <p:cNvGrpSpPr/>
          <p:nvPr/>
        </p:nvGrpSpPr>
        <p:grpSpPr>
          <a:xfrm>
            <a:off x="8163140" y="3526708"/>
            <a:ext cx="269068" cy="645491"/>
            <a:chOff x="7026852" y="3311869"/>
            <a:chExt cx="434331" cy="1041954"/>
          </a:xfrm>
        </p:grpSpPr>
        <p:sp>
          <p:nvSpPr>
            <p:cNvPr id="7079" name="Google Shape;7079;p8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80"/>
          <p:cNvGrpSpPr/>
          <p:nvPr/>
        </p:nvGrpSpPr>
        <p:grpSpPr>
          <a:xfrm>
            <a:off x="6179721" y="3565945"/>
            <a:ext cx="293882" cy="293836"/>
            <a:chOff x="4873519" y="3311869"/>
            <a:chExt cx="499374" cy="499296"/>
          </a:xfrm>
        </p:grpSpPr>
        <p:sp>
          <p:nvSpPr>
            <p:cNvPr id="7083" name="Google Shape;7083;p8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80"/>
          <p:cNvGrpSpPr/>
          <p:nvPr/>
        </p:nvGrpSpPr>
        <p:grpSpPr>
          <a:xfrm>
            <a:off x="6179721" y="3878317"/>
            <a:ext cx="293882" cy="293882"/>
            <a:chOff x="4873519" y="3875839"/>
            <a:chExt cx="499374" cy="499374"/>
          </a:xfrm>
        </p:grpSpPr>
        <p:sp>
          <p:nvSpPr>
            <p:cNvPr id="7086" name="Google Shape;7086;p8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80"/>
          <p:cNvGrpSpPr/>
          <p:nvPr/>
        </p:nvGrpSpPr>
        <p:grpSpPr>
          <a:xfrm>
            <a:off x="2410248" y="1850269"/>
            <a:ext cx="698104" cy="698208"/>
            <a:chOff x="2565073" y="2075876"/>
            <a:chExt cx="672482" cy="672518"/>
          </a:xfrm>
        </p:grpSpPr>
        <p:sp>
          <p:nvSpPr>
            <p:cNvPr id="7089" name="Google Shape;7089;p8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80"/>
          <p:cNvGrpSpPr/>
          <p:nvPr/>
        </p:nvGrpSpPr>
        <p:grpSpPr>
          <a:xfrm>
            <a:off x="5633660" y="3534870"/>
            <a:ext cx="438354" cy="637329"/>
            <a:chOff x="1697726" y="3244179"/>
            <a:chExt cx="788124" cy="1146069"/>
          </a:xfrm>
        </p:grpSpPr>
        <p:sp>
          <p:nvSpPr>
            <p:cNvPr id="7096" name="Google Shape;7096;p8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8" name="Google Shape;7098;p80"/>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9" name="Google Shape;7099;p80"/>
          <p:cNvGrpSpPr/>
          <p:nvPr/>
        </p:nvGrpSpPr>
        <p:grpSpPr>
          <a:xfrm>
            <a:off x="7634874" y="1863232"/>
            <a:ext cx="799565" cy="670282"/>
            <a:chOff x="7617850" y="2063282"/>
            <a:chExt cx="799565" cy="670282"/>
          </a:xfrm>
        </p:grpSpPr>
        <p:cxnSp>
          <p:nvCxnSpPr>
            <p:cNvPr id="7100" name="Google Shape;7100;p8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101" name="Google Shape;7101;p8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102" name="Google Shape;7102;p8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103" name="Google Shape;7103;p8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104" name="Google Shape;7104;p8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105" name="Google Shape;7105;p8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106" name="Google Shape;7106;p80"/>
            <p:cNvGrpSpPr/>
            <p:nvPr/>
          </p:nvGrpSpPr>
          <p:grpSpPr>
            <a:xfrm>
              <a:off x="7734309" y="2063282"/>
              <a:ext cx="570957" cy="620095"/>
              <a:chOff x="7734309" y="2063282"/>
              <a:chExt cx="570957" cy="620095"/>
            </a:xfrm>
          </p:grpSpPr>
          <p:grpSp>
            <p:nvGrpSpPr>
              <p:cNvPr id="7107" name="Google Shape;7107;p80"/>
              <p:cNvGrpSpPr/>
              <p:nvPr/>
            </p:nvGrpSpPr>
            <p:grpSpPr>
              <a:xfrm>
                <a:off x="8031573" y="2063282"/>
                <a:ext cx="273693" cy="620095"/>
                <a:chOff x="8031573" y="2063282"/>
                <a:chExt cx="273693" cy="620095"/>
              </a:xfrm>
            </p:grpSpPr>
            <p:sp>
              <p:nvSpPr>
                <p:cNvPr id="7108" name="Google Shape;7108;p8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80"/>
              <p:cNvGrpSpPr/>
              <p:nvPr/>
            </p:nvGrpSpPr>
            <p:grpSpPr>
              <a:xfrm flipH="1">
                <a:off x="7734309" y="2063282"/>
                <a:ext cx="273693" cy="620095"/>
                <a:chOff x="8031573" y="2063282"/>
                <a:chExt cx="273693" cy="620095"/>
              </a:xfrm>
            </p:grpSpPr>
            <p:sp>
              <p:nvSpPr>
                <p:cNvPr id="7113" name="Google Shape;7113;p8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117" name="Google Shape;7117;p80"/>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0"/>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9" name="Google Shape;7119;p80"/>
          <p:cNvGrpSpPr/>
          <p:nvPr/>
        </p:nvGrpSpPr>
        <p:grpSpPr>
          <a:xfrm>
            <a:off x="7821480" y="2716716"/>
            <a:ext cx="602567" cy="601884"/>
            <a:chOff x="1186975" y="238125"/>
            <a:chExt cx="5244275" cy="5238325"/>
          </a:xfrm>
        </p:grpSpPr>
        <p:sp>
          <p:nvSpPr>
            <p:cNvPr id="7120" name="Google Shape;7120;p8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80"/>
          <p:cNvGrpSpPr/>
          <p:nvPr/>
        </p:nvGrpSpPr>
        <p:grpSpPr>
          <a:xfrm>
            <a:off x="3264218" y="1856199"/>
            <a:ext cx="651848" cy="687338"/>
            <a:chOff x="3400515" y="2056248"/>
            <a:chExt cx="698134" cy="735987"/>
          </a:xfrm>
        </p:grpSpPr>
        <p:grpSp>
          <p:nvGrpSpPr>
            <p:cNvPr id="7125" name="Google Shape;7125;p80"/>
            <p:cNvGrpSpPr/>
            <p:nvPr/>
          </p:nvGrpSpPr>
          <p:grpSpPr>
            <a:xfrm>
              <a:off x="3400515" y="2283913"/>
              <a:ext cx="312919" cy="219900"/>
              <a:chOff x="3400515" y="2283913"/>
              <a:chExt cx="312919" cy="219900"/>
            </a:xfrm>
          </p:grpSpPr>
          <p:sp>
            <p:nvSpPr>
              <p:cNvPr id="7126" name="Google Shape;7126;p8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127" name="Google Shape;7127;p8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7128" name="Google Shape;7128;p80"/>
            <p:cNvGrpSpPr/>
            <p:nvPr/>
          </p:nvGrpSpPr>
          <p:grpSpPr>
            <a:xfrm>
              <a:off x="3547823" y="2461089"/>
              <a:ext cx="219900" cy="331146"/>
              <a:chOff x="3547823" y="2461089"/>
              <a:chExt cx="219900" cy="331146"/>
            </a:xfrm>
          </p:grpSpPr>
          <p:sp>
            <p:nvSpPr>
              <p:cNvPr id="7129" name="Google Shape;7129;p8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130" name="Google Shape;7130;p8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7131" name="Google Shape;7131;p80"/>
            <p:cNvGrpSpPr/>
            <p:nvPr/>
          </p:nvGrpSpPr>
          <p:grpSpPr>
            <a:xfrm>
              <a:off x="3734138" y="2461089"/>
              <a:ext cx="219900" cy="331146"/>
              <a:chOff x="3734138" y="2461089"/>
              <a:chExt cx="219900" cy="331146"/>
            </a:xfrm>
          </p:grpSpPr>
          <p:sp>
            <p:nvSpPr>
              <p:cNvPr id="7132" name="Google Shape;7132;p8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133" name="Google Shape;7133;p8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7134" name="Google Shape;7134;p80"/>
            <p:cNvGrpSpPr/>
            <p:nvPr/>
          </p:nvGrpSpPr>
          <p:grpSpPr>
            <a:xfrm>
              <a:off x="3787560" y="2281742"/>
              <a:ext cx="311089" cy="219900"/>
              <a:chOff x="3787560" y="2281742"/>
              <a:chExt cx="311089" cy="219900"/>
            </a:xfrm>
          </p:grpSpPr>
          <p:sp>
            <p:nvSpPr>
              <p:cNvPr id="7135" name="Google Shape;7135;p8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136" name="Google Shape;7136;p8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7137" name="Google Shape;7137;p80"/>
            <p:cNvGrpSpPr/>
            <p:nvPr/>
          </p:nvGrpSpPr>
          <p:grpSpPr>
            <a:xfrm>
              <a:off x="3637290" y="2056248"/>
              <a:ext cx="219900" cy="330736"/>
              <a:chOff x="3637290" y="2056248"/>
              <a:chExt cx="219900" cy="330736"/>
            </a:xfrm>
          </p:grpSpPr>
          <p:sp>
            <p:nvSpPr>
              <p:cNvPr id="7138" name="Google Shape;7138;p8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139" name="Google Shape;7139;p8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7140" name="Google Shape;7140;p80"/>
          <p:cNvGrpSpPr/>
          <p:nvPr/>
        </p:nvGrpSpPr>
        <p:grpSpPr>
          <a:xfrm>
            <a:off x="2555923" y="2726206"/>
            <a:ext cx="1268144" cy="592394"/>
            <a:chOff x="238125" y="1188750"/>
            <a:chExt cx="7140450" cy="3335550"/>
          </a:xfrm>
        </p:grpSpPr>
        <p:sp>
          <p:nvSpPr>
            <p:cNvPr id="7141" name="Google Shape;7141;p8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80"/>
          <p:cNvGrpSpPr/>
          <p:nvPr/>
        </p:nvGrpSpPr>
        <p:grpSpPr>
          <a:xfrm>
            <a:off x="6663824" y="2728360"/>
            <a:ext cx="1053944" cy="590147"/>
            <a:chOff x="238125" y="1335475"/>
            <a:chExt cx="5418735" cy="3034175"/>
          </a:xfrm>
        </p:grpSpPr>
        <p:sp>
          <p:nvSpPr>
            <p:cNvPr id="7147" name="Google Shape;7147;p8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80"/>
          <p:cNvGrpSpPr/>
          <p:nvPr/>
        </p:nvGrpSpPr>
        <p:grpSpPr>
          <a:xfrm>
            <a:off x="4094633" y="3533260"/>
            <a:ext cx="1268207" cy="638939"/>
            <a:chOff x="3967651" y="3645904"/>
            <a:chExt cx="1479304" cy="745292"/>
          </a:xfrm>
        </p:grpSpPr>
        <p:grpSp>
          <p:nvGrpSpPr>
            <p:cNvPr id="7151" name="Google Shape;7151;p80"/>
            <p:cNvGrpSpPr/>
            <p:nvPr/>
          </p:nvGrpSpPr>
          <p:grpSpPr>
            <a:xfrm>
              <a:off x="3967651" y="4009026"/>
              <a:ext cx="1479304" cy="382170"/>
              <a:chOff x="3967651" y="4009026"/>
              <a:chExt cx="1479304" cy="382170"/>
            </a:xfrm>
          </p:grpSpPr>
          <p:grpSp>
            <p:nvGrpSpPr>
              <p:cNvPr id="7152" name="Google Shape;7152;p80"/>
              <p:cNvGrpSpPr/>
              <p:nvPr/>
            </p:nvGrpSpPr>
            <p:grpSpPr>
              <a:xfrm>
                <a:off x="4892216" y="4195630"/>
                <a:ext cx="554739" cy="195566"/>
                <a:chOff x="3604375" y="4892160"/>
                <a:chExt cx="1651500" cy="582215"/>
              </a:xfrm>
            </p:grpSpPr>
            <p:sp>
              <p:nvSpPr>
                <p:cNvPr id="7153" name="Google Shape;7153;p8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80"/>
              <p:cNvGrpSpPr/>
              <p:nvPr/>
            </p:nvGrpSpPr>
            <p:grpSpPr>
              <a:xfrm>
                <a:off x="3967651" y="4146303"/>
                <a:ext cx="579402" cy="244893"/>
                <a:chOff x="851875" y="4745310"/>
                <a:chExt cx="1724925" cy="729065"/>
              </a:xfrm>
            </p:grpSpPr>
            <p:sp>
              <p:nvSpPr>
                <p:cNvPr id="7156" name="Google Shape;7156;p8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80"/>
              <p:cNvGrpSpPr/>
              <p:nvPr/>
            </p:nvGrpSpPr>
            <p:grpSpPr>
              <a:xfrm>
                <a:off x="4460753" y="4009026"/>
                <a:ext cx="493110" cy="382170"/>
                <a:chOff x="2319875" y="4336625"/>
                <a:chExt cx="1468025" cy="1137750"/>
              </a:xfrm>
            </p:grpSpPr>
            <p:sp>
              <p:nvSpPr>
                <p:cNvPr id="7159" name="Google Shape;7159;p8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1" name="Google Shape;7161;p80"/>
            <p:cNvGrpSpPr/>
            <p:nvPr/>
          </p:nvGrpSpPr>
          <p:grpSpPr>
            <a:xfrm>
              <a:off x="4479443" y="3645904"/>
              <a:ext cx="455965" cy="388789"/>
              <a:chOff x="2957425" y="238100"/>
              <a:chExt cx="1910200" cy="1628775"/>
            </a:xfrm>
          </p:grpSpPr>
          <p:sp>
            <p:nvSpPr>
              <p:cNvPr id="7162" name="Google Shape;7162;p8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2" name="Google Shape;7172;p80"/>
          <p:cNvGrpSpPr/>
          <p:nvPr/>
        </p:nvGrpSpPr>
        <p:grpSpPr>
          <a:xfrm>
            <a:off x="2480746" y="3534460"/>
            <a:ext cx="1243128" cy="637739"/>
            <a:chOff x="2496310" y="3693351"/>
            <a:chExt cx="1342906" cy="688926"/>
          </a:xfrm>
        </p:grpSpPr>
        <p:grpSp>
          <p:nvGrpSpPr>
            <p:cNvPr id="7173" name="Google Shape;7173;p80"/>
            <p:cNvGrpSpPr/>
            <p:nvPr/>
          </p:nvGrpSpPr>
          <p:grpSpPr>
            <a:xfrm>
              <a:off x="2496310" y="3693351"/>
              <a:ext cx="1342906" cy="688875"/>
              <a:chOff x="2496310" y="3693351"/>
              <a:chExt cx="1342906" cy="688875"/>
            </a:xfrm>
          </p:grpSpPr>
          <p:sp>
            <p:nvSpPr>
              <p:cNvPr id="7174" name="Google Shape;7174;p8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80" name="Google Shape;7180;p80"/>
              <p:cNvCxnSpPr>
                <a:stCxn id="7178"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7181" name="Google Shape;7181;p80"/>
              <p:cNvCxnSpPr>
                <a:stCxn id="7175"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7182" name="Google Shape;7182;p80"/>
              <p:cNvCxnSpPr>
                <a:stCxn id="7176"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183" name="Google Shape;7183;p80"/>
              <p:cNvCxnSpPr>
                <a:stCxn id="7179"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184" name="Google Shape;7184;p80"/>
              <p:cNvCxnSpPr>
                <a:stCxn id="7177"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185" name="Google Shape;7185;p80"/>
            <p:cNvGrpSpPr/>
            <p:nvPr/>
          </p:nvGrpSpPr>
          <p:grpSpPr>
            <a:xfrm>
              <a:off x="2675275" y="3930557"/>
              <a:ext cx="1003306" cy="451719"/>
              <a:chOff x="2675275" y="4174282"/>
              <a:chExt cx="1003306" cy="451719"/>
            </a:xfrm>
          </p:grpSpPr>
          <p:sp>
            <p:nvSpPr>
              <p:cNvPr id="7186" name="Google Shape;7186;p8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89" name="Google Shape;7189;p80"/>
          <p:cNvGrpSpPr/>
          <p:nvPr/>
        </p:nvGrpSpPr>
        <p:grpSpPr>
          <a:xfrm>
            <a:off x="1654417" y="971307"/>
            <a:ext cx="574511" cy="874709"/>
            <a:chOff x="1715404" y="1112080"/>
            <a:chExt cx="642270" cy="977984"/>
          </a:xfrm>
        </p:grpSpPr>
        <p:grpSp>
          <p:nvGrpSpPr>
            <p:cNvPr id="7190" name="Google Shape;7190;p80"/>
            <p:cNvGrpSpPr/>
            <p:nvPr/>
          </p:nvGrpSpPr>
          <p:grpSpPr>
            <a:xfrm>
              <a:off x="1715404" y="1112080"/>
              <a:ext cx="642270" cy="977984"/>
              <a:chOff x="1715404" y="1112080"/>
              <a:chExt cx="642270" cy="977984"/>
            </a:xfrm>
          </p:grpSpPr>
          <p:sp>
            <p:nvSpPr>
              <p:cNvPr id="7191" name="Google Shape;7191;p8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80"/>
            <p:cNvGrpSpPr/>
            <p:nvPr/>
          </p:nvGrpSpPr>
          <p:grpSpPr>
            <a:xfrm>
              <a:off x="1768927" y="1165603"/>
              <a:ext cx="535225" cy="851367"/>
              <a:chOff x="1768927" y="1165603"/>
              <a:chExt cx="535225" cy="851367"/>
            </a:xfrm>
          </p:grpSpPr>
          <p:sp>
            <p:nvSpPr>
              <p:cNvPr id="7194" name="Google Shape;7194;p8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6" name="Google Shape;7196;p80"/>
            <p:cNvGrpSpPr/>
            <p:nvPr/>
          </p:nvGrpSpPr>
          <p:grpSpPr>
            <a:xfrm>
              <a:off x="1822449" y="1219125"/>
              <a:ext cx="428180" cy="718859"/>
              <a:chOff x="1822449" y="1219125"/>
              <a:chExt cx="428180" cy="718859"/>
            </a:xfrm>
          </p:grpSpPr>
          <p:sp>
            <p:nvSpPr>
              <p:cNvPr id="7197" name="Google Shape;7197;p8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80"/>
            <p:cNvGrpSpPr/>
            <p:nvPr/>
          </p:nvGrpSpPr>
          <p:grpSpPr>
            <a:xfrm>
              <a:off x="1875972" y="1272648"/>
              <a:ext cx="321135" cy="586939"/>
              <a:chOff x="1875972" y="1272648"/>
              <a:chExt cx="321135" cy="586939"/>
            </a:xfrm>
          </p:grpSpPr>
          <p:sp>
            <p:nvSpPr>
              <p:cNvPr id="7200" name="Google Shape;7200;p8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02" name="Google Shape;7202;p80"/>
          <p:cNvGrpSpPr/>
          <p:nvPr/>
        </p:nvGrpSpPr>
        <p:grpSpPr>
          <a:xfrm>
            <a:off x="7761578" y="3528028"/>
            <a:ext cx="293855" cy="644170"/>
            <a:chOff x="241025" y="3151575"/>
            <a:chExt cx="293855" cy="644170"/>
          </a:xfrm>
        </p:grpSpPr>
        <p:sp>
          <p:nvSpPr>
            <p:cNvPr id="7203" name="Google Shape;7203;p8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80"/>
          <p:cNvGrpSpPr/>
          <p:nvPr/>
        </p:nvGrpSpPr>
        <p:grpSpPr>
          <a:xfrm>
            <a:off x="709562" y="2728028"/>
            <a:ext cx="1779649" cy="591620"/>
            <a:chOff x="246070" y="1983375"/>
            <a:chExt cx="1855347" cy="616849"/>
          </a:xfrm>
        </p:grpSpPr>
        <p:sp>
          <p:nvSpPr>
            <p:cNvPr id="7206" name="Google Shape;7206;p8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80"/>
          <p:cNvGrpSpPr/>
          <p:nvPr/>
        </p:nvGrpSpPr>
        <p:grpSpPr>
          <a:xfrm>
            <a:off x="2320428" y="971307"/>
            <a:ext cx="711055" cy="745993"/>
            <a:chOff x="2496269" y="1171698"/>
            <a:chExt cx="761953" cy="799392"/>
          </a:xfrm>
        </p:grpSpPr>
        <p:grpSp>
          <p:nvGrpSpPr>
            <p:cNvPr id="7216" name="Google Shape;7216;p80"/>
            <p:cNvGrpSpPr/>
            <p:nvPr/>
          </p:nvGrpSpPr>
          <p:grpSpPr>
            <a:xfrm>
              <a:off x="2496269" y="1171698"/>
              <a:ext cx="761953" cy="723022"/>
              <a:chOff x="2496269" y="1171698"/>
              <a:chExt cx="761953" cy="723022"/>
            </a:xfrm>
          </p:grpSpPr>
          <p:sp>
            <p:nvSpPr>
              <p:cNvPr id="7217" name="Google Shape;7217;p8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9" name="Google Shape;7219;p80"/>
              <p:cNvGrpSpPr/>
              <p:nvPr/>
            </p:nvGrpSpPr>
            <p:grpSpPr>
              <a:xfrm>
                <a:off x="2496269" y="1171698"/>
                <a:ext cx="761953" cy="723022"/>
                <a:chOff x="2496269" y="1120652"/>
                <a:chExt cx="761953" cy="723022"/>
              </a:xfrm>
            </p:grpSpPr>
            <p:grpSp>
              <p:nvGrpSpPr>
                <p:cNvPr id="7220" name="Google Shape;7220;p80"/>
                <p:cNvGrpSpPr/>
                <p:nvPr/>
              </p:nvGrpSpPr>
              <p:grpSpPr>
                <a:xfrm>
                  <a:off x="2496269" y="1120652"/>
                  <a:ext cx="761953" cy="723022"/>
                  <a:chOff x="2496269" y="1120652"/>
                  <a:chExt cx="761953" cy="723022"/>
                </a:xfrm>
              </p:grpSpPr>
              <p:grpSp>
                <p:nvGrpSpPr>
                  <p:cNvPr id="7221" name="Google Shape;7221;p80"/>
                  <p:cNvGrpSpPr/>
                  <p:nvPr/>
                </p:nvGrpSpPr>
                <p:grpSpPr>
                  <a:xfrm>
                    <a:off x="2496269" y="1304589"/>
                    <a:ext cx="407089" cy="305057"/>
                    <a:chOff x="2496269" y="1304589"/>
                    <a:chExt cx="407089" cy="305057"/>
                  </a:xfrm>
                </p:grpSpPr>
                <p:sp>
                  <p:nvSpPr>
                    <p:cNvPr id="7222" name="Google Shape;7222;p8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80"/>
                  <p:cNvGrpSpPr/>
                  <p:nvPr/>
                </p:nvGrpSpPr>
                <p:grpSpPr>
                  <a:xfrm>
                    <a:off x="2586468" y="1493376"/>
                    <a:ext cx="358850" cy="349656"/>
                    <a:chOff x="2586468" y="1493376"/>
                    <a:chExt cx="358850" cy="349656"/>
                  </a:xfrm>
                </p:grpSpPr>
                <p:sp>
                  <p:nvSpPr>
                    <p:cNvPr id="7225" name="Google Shape;7225;p8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80"/>
                  <p:cNvGrpSpPr/>
                  <p:nvPr/>
                </p:nvGrpSpPr>
                <p:grpSpPr>
                  <a:xfrm>
                    <a:off x="2807939" y="1494024"/>
                    <a:ext cx="358857" cy="349650"/>
                    <a:chOff x="2807939" y="1494024"/>
                    <a:chExt cx="358857" cy="349650"/>
                  </a:xfrm>
                </p:grpSpPr>
                <p:sp>
                  <p:nvSpPr>
                    <p:cNvPr id="7228" name="Google Shape;7228;p8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80"/>
                  <p:cNvGrpSpPr/>
                  <p:nvPr/>
                </p:nvGrpSpPr>
                <p:grpSpPr>
                  <a:xfrm>
                    <a:off x="2851133" y="1305635"/>
                    <a:ext cx="407089" cy="305057"/>
                    <a:chOff x="2851133" y="1305635"/>
                    <a:chExt cx="407089" cy="305057"/>
                  </a:xfrm>
                </p:grpSpPr>
                <p:sp>
                  <p:nvSpPr>
                    <p:cNvPr id="7231" name="Google Shape;7231;p8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80"/>
                  <p:cNvGrpSpPr/>
                  <p:nvPr/>
                </p:nvGrpSpPr>
                <p:grpSpPr>
                  <a:xfrm>
                    <a:off x="2727495" y="1120652"/>
                    <a:ext cx="300271" cy="396358"/>
                    <a:chOff x="2727495" y="1120652"/>
                    <a:chExt cx="300271" cy="396358"/>
                  </a:xfrm>
                </p:grpSpPr>
                <p:sp>
                  <p:nvSpPr>
                    <p:cNvPr id="7234" name="Google Shape;7234;p8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36" name="Google Shape;7236;p80"/>
                <p:cNvGrpSpPr/>
                <p:nvPr/>
              </p:nvGrpSpPr>
              <p:grpSpPr>
                <a:xfrm>
                  <a:off x="2722305" y="1350460"/>
                  <a:ext cx="308357" cy="308344"/>
                  <a:chOff x="2722305" y="1350460"/>
                  <a:chExt cx="308357" cy="308344"/>
                </a:xfrm>
              </p:grpSpPr>
              <p:sp>
                <p:nvSpPr>
                  <p:cNvPr id="7237" name="Google Shape;7237;p8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8" name="Google Shape;7238;p80"/>
                  <p:cNvGrpSpPr/>
                  <p:nvPr/>
                </p:nvGrpSpPr>
                <p:grpSpPr>
                  <a:xfrm>
                    <a:off x="2725064" y="1364529"/>
                    <a:ext cx="297954" cy="280182"/>
                    <a:chOff x="2725064" y="1364529"/>
                    <a:chExt cx="297954" cy="280182"/>
                  </a:xfrm>
                </p:grpSpPr>
                <p:sp>
                  <p:nvSpPr>
                    <p:cNvPr id="7239" name="Google Shape;7239;p8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244" name="Google Shape;7244;p8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80"/>
          <p:cNvGrpSpPr/>
          <p:nvPr/>
        </p:nvGrpSpPr>
        <p:grpSpPr>
          <a:xfrm>
            <a:off x="3909129" y="2727412"/>
            <a:ext cx="1569144" cy="591015"/>
            <a:chOff x="3820100" y="3023049"/>
            <a:chExt cx="1303926" cy="491162"/>
          </a:xfrm>
        </p:grpSpPr>
        <p:grpSp>
          <p:nvGrpSpPr>
            <p:cNvPr id="7250" name="Google Shape;7250;p80"/>
            <p:cNvGrpSpPr/>
            <p:nvPr/>
          </p:nvGrpSpPr>
          <p:grpSpPr>
            <a:xfrm>
              <a:off x="3820100" y="3023072"/>
              <a:ext cx="1303926" cy="491139"/>
              <a:chOff x="3820100" y="3023072"/>
              <a:chExt cx="1303926" cy="491139"/>
            </a:xfrm>
          </p:grpSpPr>
          <p:sp>
            <p:nvSpPr>
              <p:cNvPr id="7251" name="Google Shape;7251;p8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80"/>
            <p:cNvGrpSpPr/>
            <p:nvPr/>
          </p:nvGrpSpPr>
          <p:grpSpPr>
            <a:xfrm>
              <a:off x="4132439" y="3023645"/>
              <a:ext cx="393633" cy="177096"/>
              <a:chOff x="4132439" y="3023645"/>
              <a:chExt cx="393633" cy="177096"/>
            </a:xfrm>
          </p:grpSpPr>
          <p:sp>
            <p:nvSpPr>
              <p:cNvPr id="7254" name="Google Shape;7254;p8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80"/>
            <p:cNvGrpSpPr/>
            <p:nvPr/>
          </p:nvGrpSpPr>
          <p:grpSpPr>
            <a:xfrm>
              <a:off x="3921811" y="3023049"/>
              <a:ext cx="1002397" cy="388943"/>
              <a:chOff x="3921811" y="3023049"/>
              <a:chExt cx="1002397" cy="388943"/>
            </a:xfrm>
          </p:grpSpPr>
          <p:sp>
            <p:nvSpPr>
              <p:cNvPr id="7257" name="Google Shape;7257;p8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80"/>
            <p:cNvGrpSpPr/>
            <p:nvPr/>
          </p:nvGrpSpPr>
          <p:grpSpPr>
            <a:xfrm>
              <a:off x="4023645" y="3023049"/>
              <a:ext cx="683032" cy="286722"/>
              <a:chOff x="4023645" y="3023049"/>
              <a:chExt cx="683032" cy="286722"/>
            </a:xfrm>
          </p:grpSpPr>
          <p:sp>
            <p:nvSpPr>
              <p:cNvPr id="7260" name="Google Shape;7260;p8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62" name="Google Shape;7262;p80"/>
          <p:cNvGrpSpPr/>
          <p:nvPr/>
        </p:nvGrpSpPr>
        <p:grpSpPr>
          <a:xfrm>
            <a:off x="1541251" y="1854258"/>
            <a:ext cx="713522" cy="688025"/>
            <a:chOff x="1706078" y="2092648"/>
            <a:chExt cx="660913" cy="637296"/>
          </a:xfrm>
        </p:grpSpPr>
        <p:sp>
          <p:nvSpPr>
            <p:cNvPr id="7263" name="Google Shape;7263;p8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4" name="Google Shape;7264;p80"/>
            <p:cNvGrpSpPr/>
            <p:nvPr/>
          </p:nvGrpSpPr>
          <p:grpSpPr>
            <a:xfrm>
              <a:off x="1706078" y="2092648"/>
              <a:ext cx="660913" cy="575241"/>
              <a:chOff x="1706078" y="2092648"/>
              <a:chExt cx="660913" cy="575241"/>
            </a:xfrm>
          </p:grpSpPr>
          <p:sp>
            <p:nvSpPr>
              <p:cNvPr id="7265" name="Google Shape;7265;p8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68" name="Google Shape;7268;p80"/>
          <p:cNvGrpSpPr/>
          <p:nvPr/>
        </p:nvGrpSpPr>
        <p:grpSpPr>
          <a:xfrm>
            <a:off x="6303109" y="971806"/>
            <a:ext cx="1317459" cy="684168"/>
            <a:chOff x="238125" y="999450"/>
            <a:chExt cx="7140700" cy="3708225"/>
          </a:xfrm>
        </p:grpSpPr>
        <p:sp>
          <p:nvSpPr>
            <p:cNvPr id="7269" name="Google Shape;7269;p8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1" name="Shape 7281"/>
        <p:cNvGrpSpPr/>
        <p:nvPr/>
      </p:nvGrpSpPr>
      <p:grpSpPr>
        <a:xfrm>
          <a:off x="0" y="0"/>
          <a:ext cx="0" cy="0"/>
          <a:chOff x="0" y="0"/>
          <a:chExt cx="0" cy="0"/>
        </a:xfrm>
      </p:grpSpPr>
      <p:grpSp>
        <p:nvGrpSpPr>
          <p:cNvPr id="7282" name="Google Shape;7282;p81"/>
          <p:cNvGrpSpPr/>
          <p:nvPr/>
        </p:nvGrpSpPr>
        <p:grpSpPr>
          <a:xfrm>
            <a:off x="717027" y="967622"/>
            <a:ext cx="1636117" cy="1526144"/>
            <a:chOff x="729238" y="1179665"/>
            <a:chExt cx="1636117" cy="1526144"/>
          </a:xfrm>
        </p:grpSpPr>
        <p:grpSp>
          <p:nvGrpSpPr>
            <p:cNvPr id="7283" name="Google Shape;7283;p81"/>
            <p:cNvGrpSpPr/>
            <p:nvPr/>
          </p:nvGrpSpPr>
          <p:grpSpPr>
            <a:xfrm>
              <a:off x="729238" y="1179665"/>
              <a:ext cx="80700" cy="1526144"/>
              <a:chOff x="729238" y="1179665"/>
              <a:chExt cx="80700" cy="1526144"/>
            </a:xfrm>
          </p:grpSpPr>
          <p:sp>
            <p:nvSpPr>
              <p:cNvPr id="7284" name="Google Shape;7284;p8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4" name="Google Shape;7294;p81"/>
            <p:cNvGrpSpPr/>
            <p:nvPr/>
          </p:nvGrpSpPr>
          <p:grpSpPr>
            <a:xfrm>
              <a:off x="903098" y="1179665"/>
              <a:ext cx="80700" cy="1526144"/>
              <a:chOff x="903098" y="1179665"/>
              <a:chExt cx="80700" cy="1526144"/>
            </a:xfrm>
          </p:grpSpPr>
          <p:sp>
            <p:nvSpPr>
              <p:cNvPr id="7295" name="Google Shape;7295;p8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81"/>
            <p:cNvGrpSpPr/>
            <p:nvPr/>
          </p:nvGrpSpPr>
          <p:grpSpPr>
            <a:xfrm>
              <a:off x="1076958" y="1179665"/>
              <a:ext cx="80700" cy="1526144"/>
              <a:chOff x="1076958" y="1179665"/>
              <a:chExt cx="80700" cy="1526144"/>
            </a:xfrm>
          </p:grpSpPr>
          <p:sp>
            <p:nvSpPr>
              <p:cNvPr id="7306" name="Google Shape;7306;p8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81"/>
            <p:cNvGrpSpPr/>
            <p:nvPr/>
          </p:nvGrpSpPr>
          <p:grpSpPr>
            <a:xfrm>
              <a:off x="1247707" y="1179665"/>
              <a:ext cx="80700" cy="1526144"/>
              <a:chOff x="1247707" y="1179665"/>
              <a:chExt cx="80700" cy="1526144"/>
            </a:xfrm>
          </p:grpSpPr>
          <p:sp>
            <p:nvSpPr>
              <p:cNvPr id="7317" name="Google Shape;7317;p8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7" name="Google Shape;7327;p81"/>
            <p:cNvGrpSpPr/>
            <p:nvPr/>
          </p:nvGrpSpPr>
          <p:grpSpPr>
            <a:xfrm>
              <a:off x="1421567" y="1179665"/>
              <a:ext cx="80700" cy="1526144"/>
              <a:chOff x="1421567" y="1179665"/>
              <a:chExt cx="80700" cy="1526144"/>
            </a:xfrm>
          </p:grpSpPr>
          <p:sp>
            <p:nvSpPr>
              <p:cNvPr id="7328" name="Google Shape;7328;p8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81"/>
            <p:cNvGrpSpPr/>
            <p:nvPr/>
          </p:nvGrpSpPr>
          <p:grpSpPr>
            <a:xfrm>
              <a:off x="1592327" y="1179665"/>
              <a:ext cx="80700" cy="1526144"/>
              <a:chOff x="1592327" y="1179665"/>
              <a:chExt cx="80700" cy="1526144"/>
            </a:xfrm>
          </p:grpSpPr>
          <p:sp>
            <p:nvSpPr>
              <p:cNvPr id="7339" name="Google Shape;7339;p8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81"/>
            <p:cNvGrpSpPr/>
            <p:nvPr/>
          </p:nvGrpSpPr>
          <p:grpSpPr>
            <a:xfrm>
              <a:off x="1766187" y="1179665"/>
              <a:ext cx="80700" cy="1526144"/>
              <a:chOff x="1766187" y="1179665"/>
              <a:chExt cx="80700" cy="1526144"/>
            </a:xfrm>
          </p:grpSpPr>
          <p:sp>
            <p:nvSpPr>
              <p:cNvPr id="7350" name="Google Shape;7350;p8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81"/>
            <p:cNvGrpSpPr/>
            <p:nvPr/>
          </p:nvGrpSpPr>
          <p:grpSpPr>
            <a:xfrm>
              <a:off x="1936935" y="1179665"/>
              <a:ext cx="80700" cy="1526144"/>
              <a:chOff x="1936935" y="1179665"/>
              <a:chExt cx="80700" cy="1526144"/>
            </a:xfrm>
          </p:grpSpPr>
          <p:sp>
            <p:nvSpPr>
              <p:cNvPr id="7361" name="Google Shape;7361;p8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81"/>
            <p:cNvGrpSpPr/>
            <p:nvPr/>
          </p:nvGrpSpPr>
          <p:grpSpPr>
            <a:xfrm>
              <a:off x="2110795" y="1179665"/>
              <a:ext cx="80700" cy="1526144"/>
              <a:chOff x="2110795" y="1179665"/>
              <a:chExt cx="80700" cy="1526144"/>
            </a:xfrm>
          </p:grpSpPr>
          <p:sp>
            <p:nvSpPr>
              <p:cNvPr id="7372" name="Google Shape;7372;p8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81"/>
            <p:cNvGrpSpPr/>
            <p:nvPr/>
          </p:nvGrpSpPr>
          <p:grpSpPr>
            <a:xfrm>
              <a:off x="2284655" y="1179665"/>
              <a:ext cx="80700" cy="1526144"/>
              <a:chOff x="2284655" y="1179665"/>
              <a:chExt cx="80700" cy="1526144"/>
            </a:xfrm>
          </p:grpSpPr>
          <p:sp>
            <p:nvSpPr>
              <p:cNvPr id="7383" name="Google Shape;7383;p8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3" name="Google Shape;7393;p81"/>
          <p:cNvGrpSpPr/>
          <p:nvPr/>
        </p:nvGrpSpPr>
        <p:grpSpPr>
          <a:xfrm>
            <a:off x="2611693" y="986760"/>
            <a:ext cx="1364248" cy="1102133"/>
            <a:chOff x="2623904" y="1198803"/>
            <a:chExt cx="1364248" cy="1102133"/>
          </a:xfrm>
        </p:grpSpPr>
        <p:grpSp>
          <p:nvGrpSpPr>
            <p:cNvPr id="7394" name="Google Shape;7394;p81"/>
            <p:cNvGrpSpPr/>
            <p:nvPr/>
          </p:nvGrpSpPr>
          <p:grpSpPr>
            <a:xfrm>
              <a:off x="2623907" y="1198803"/>
              <a:ext cx="1364245" cy="273000"/>
              <a:chOff x="2623907" y="1198803"/>
              <a:chExt cx="1364245" cy="273000"/>
            </a:xfrm>
          </p:grpSpPr>
          <p:sp>
            <p:nvSpPr>
              <p:cNvPr id="7395" name="Google Shape;7395;p8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81"/>
            <p:cNvGrpSpPr/>
            <p:nvPr/>
          </p:nvGrpSpPr>
          <p:grpSpPr>
            <a:xfrm>
              <a:off x="2623904" y="1476964"/>
              <a:ext cx="1364245" cy="273000"/>
              <a:chOff x="2623904" y="1476964"/>
              <a:chExt cx="1364245" cy="273000"/>
            </a:xfrm>
          </p:grpSpPr>
          <p:sp>
            <p:nvSpPr>
              <p:cNvPr id="7401" name="Google Shape;7401;p8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81"/>
            <p:cNvGrpSpPr/>
            <p:nvPr/>
          </p:nvGrpSpPr>
          <p:grpSpPr>
            <a:xfrm>
              <a:off x="2623907" y="1749775"/>
              <a:ext cx="1364245" cy="273000"/>
              <a:chOff x="2623907" y="1749775"/>
              <a:chExt cx="1364245" cy="273000"/>
            </a:xfrm>
          </p:grpSpPr>
          <p:sp>
            <p:nvSpPr>
              <p:cNvPr id="7407" name="Google Shape;7407;p8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81"/>
            <p:cNvGrpSpPr/>
            <p:nvPr/>
          </p:nvGrpSpPr>
          <p:grpSpPr>
            <a:xfrm>
              <a:off x="2623904" y="2027936"/>
              <a:ext cx="1364245" cy="273000"/>
              <a:chOff x="2623904" y="2027936"/>
              <a:chExt cx="1364245" cy="273000"/>
            </a:xfrm>
          </p:grpSpPr>
          <p:sp>
            <p:nvSpPr>
              <p:cNvPr id="7413" name="Google Shape;7413;p8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8" name="Google Shape;7418;p81"/>
          <p:cNvGrpSpPr/>
          <p:nvPr/>
        </p:nvGrpSpPr>
        <p:grpSpPr>
          <a:xfrm>
            <a:off x="2601154" y="2445833"/>
            <a:ext cx="1387541" cy="159124"/>
            <a:chOff x="3200660" y="2180272"/>
            <a:chExt cx="2563824" cy="378237"/>
          </a:xfrm>
        </p:grpSpPr>
        <p:sp>
          <p:nvSpPr>
            <p:cNvPr id="7419" name="Google Shape;7419;p8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7" name="Google Shape;7437;p81"/>
          <p:cNvGrpSpPr/>
          <p:nvPr/>
        </p:nvGrpSpPr>
        <p:grpSpPr>
          <a:xfrm>
            <a:off x="2597679" y="2723597"/>
            <a:ext cx="1390502" cy="159625"/>
            <a:chOff x="3530150" y="2790075"/>
            <a:chExt cx="1962600" cy="225300"/>
          </a:xfrm>
        </p:grpSpPr>
        <p:sp>
          <p:nvSpPr>
            <p:cNvPr id="7438" name="Google Shape;7438;p8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81"/>
          <p:cNvGrpSpPr/>
          <p:nvPr/>
        </p:nvGrpSpPr>
        <p:grpSpPr>
          <a:xfrm>
            <a:off x="2597736" y="3001862"/>
            <a:ext cx="1411629" cy="154175"/>
            <a:chOff x="3558802" y="4011244"/>
            <a:chExt cx="1866000" cy="111600"/>
          </a:xfrm>
        </p:grpSpPr>
        <p:sp>
          <p:nvSpPr>
            <p:cNvPr id="7441" name="Google Shape;7441;p8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81"/>
          <p:cNvGrpSpPr/>
          <p:nvPr/>
        </p:nvGrpSpPr>
        <p:grpSpPr>
          <a:xfrm>
            <a:off x="2598024" y="2207432"/>
            <a:ext cx="1383503" cy="119761"/>
            <a:chOff x="3465975" y="2270258"/>
            <a:chExt cx="1986364" cy="171947"/>
          </a:xfrm>
        </p:grpSpPr>
        <p:sp>
          <p:nvSpPr>
            <p:cNvPr id="7444" name="Google Shape;7444;p8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81"/>
          <p:cNvGrpSpPr/>
          <p:nvPr/>
        </p:nvGrpSpPr>
        <p:grpSpPr>
          <a:xfrm>
            <a:off x="2609031" y="3571205"/>
            <a:ext cx="1369531" cy="195460"/>
            <a:chOff x="723300" y="4253549"/>
            <a:chExt cx="2276482" cy="324900"/>
          </a:xfrm>
        </p:grpSpPr>
        <p:sp>
          <p:nvSpPr>
            <p:cNvPr id="7453" name="Google Shape;7453;p8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81"/>
          <p:cNvGrpSpPr/>
          <p:nvPr/>
        </p:nvGrpSpPr>
        <p:grpSpPr>
          <a:xfrm>
            <a:off x="2598592" y="3272446"/>
            <a:ext cx="1389066" cy="180119"/>
            <a:chOff x="705948" y="3788465"/>
            <a:chExt cx="2308953" cy="299400"/>
          </a:xfrm>
        </p:grpSpPr>
        <p:sp>
          <p:nvSpPr>
            <p:cNvPr id="7459" name="Google Shape;7459;p8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4" name="Google Shape;7464;p81"/>
          <p:cNvGrpSpPr/>
          <p:nvPr/>
        </p:nvGrpSpPr>
        <p:grpSpPr>
          <a:xfrm>
            <a:off x="4195583" y="1876400"/>
            <a:ext cx="1433821" cy="191501"/>
            <a:chOff x="4273350" y="2088443"/>
            <a:chExt cx="1433821" cy="191501"/>
          </a:xfrm>
        </p:grpSpPr>
        <p:grpSp>
          <p:nvGrpSpPr>
            <p:cNvPr id="7465" name="Google Shape;7465;p81"/>
            <p:cNvGrpSpPr/>
            <p:nvPr/>
          </p:nvGrpSpPr>
          <p:grpSpPr>
            <a:xfrm>
              <a:off x="4273350" y="2088443"/>
              <a:ext cx="1433821" cy="0"/>
              <a:chOff x="5224975" y="2962250"/>
              <a:chExt cx="1544400" cy="0"/>
            </a:xfrm>
          </p:grpSpPr>
          <p:cxnSp>
            <p:nvCxnSpPr>
              <p:cNvPr id="7466" name="Google Shape;7466;p8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467" name="Google Shape;7467;p8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7468" name="Google Shape;7468;p81"/>
            <p:cNvGrpSpPr/>
            <p:nvPr/>
          </p:nvGrpSpPr>
          <p:grpSpPr>
            <a:xfrm>
              <a:off x="4273350" y="2279944"/>
              <a:ext cx="1433821" cy="0"/>
              <a:chOff x="5224975" y="2962250"/>
              <a:chExt cx="1544400" cy="0"/>
            </a:xfrm>
          </p:grpSpPr>
          <p:cxnSp>
            <p:nvCxnSpPr>
              <p:cNvPr id="7469" name="Google Shape;7469;p8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470" name="Google Shape;7470;p8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7471" name="Google Shape;7471;p81"/>
          <p:cNvGrpSpPr/>
          <p:nvPr/>
        </p:nvGrpSpPr>
        <p:grpSpPr>
          <a:xfrm>
            <a:off x="2646529" y="3885304"/>
            <a:ext cx="1304609" cy="294074"/>
            <a:chOff x="2658741" y="4097347"/>
            <a:chExt cx="1304609" cy="294074"/>
          </a:xfrm>
        </p:grpSpPr>
        <p:grpSp>
          <p:nvGrpSpPr>
            <p:cNvPr id="7472" name="Google Shape;7472;p81"/>
            <p:cNvGrpSpPr/>
            <p:nvPr/>
          </p:nvGrpSpPr>
          <p:grpSpPr>
            <a:xfrm>
              <a:off x="2658741" y="4097347"/>
              <a:ext cx="118572" cy="294074"/>
              <a:chOff x="3343310" y="4475555"/>
              <a:chExt cx="127717" cy="316753"/>
            </a:xfrm>
          </p:grpSpPr>
          <p:sp>
            <p:nvSpPr>
              <p:cNvPr id="7473" name="Google Shape;7473;p8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81"/>
            <p:cNvGrpSpPr/>
            <p:nvPr/>
          </p:nvGrpSpPr>
          <p:grpSpPr>
            <a:xfrm>
              <a:off x="3815519" y="4098388"/>
              <a:ext cx="147831" cy="291991"/>
              <a:chOff x="3527539" y="4476677"/>
              <a:chExt cx="159232" cy="314510"/>
            </a:xfrm>
          </p:grpSpPr>
          <p:sp>
            <p:nvSpPr>
              <p:cNvPr id="7476" name="Google Shape;7476;p8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81"/>
            <p:cNvGrpSpPr/>
            <p:nvPr/>
          </p:nvGrpSpPr>
          <p:grpSpPr>
            <a:xfrm>
              <a:off x="3511696" y="4098388"/>
              <a:ext cx="147831" cy="291991"/>
              <a:chOff x="3527539" y="4476677"/>
              <a:chExt cx="159232" cy="314510"/>
            </a:xfrm>
          </p:grpSpPr>
          <p:sp>
            <p:nvSpPr>
              <p:cNvPr id="7479" name="Google Shape;7479;p8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81"/>
            <p:cNvGrpSpPr/>
            <p:nvPr/>
          </p:nvGrpSpPr>
          <p:grpSpPr>
            <a:xfrm>
              <a:off x="3207874" y="4098388"/>
              <a:ext cx="147831" cy="291991"/>
              <a:chOff x="3527539" y="4476677"/>
              <a:chExt cx="159232" cy="314510"/>
            </a:xfrm>
          </p:grpSpPr>
          <p:sp>
            <p:nvSpPr>
              <p:cNvPr id="7482" name="Google Shape;7482;p8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81"/>
            <p:cNvGrpSpPr/>
            <p:nvPr/>
          </p:nvGrpSpPr>
          <p:grpSpPr>
            <a:xfrm>
              <a:off x="2933305" y="4097347"/>
              <a:ext cx="118572" cy="294074"/>
              <a:chOff x="3343310" y="4475555"/>
              <a:chExt cx="127717" cy="316753"/>
            </a:xfrm>
          </p:grpSpPr>
          <p:sp>
            <p:nvSpPr>
              <p:cNvPr id="7485" name="Google Shape;7485;p8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7" name="Google Shape;7487;p81"/>
          <p:cNvGrpSpPr/>
          <p:nvPr/>
        </p:nvGrpSpPr>
        <p:grpSpPr>
          <a:xfrm>
            <a:off x="4197138" y="963998"/>
            <a:ext cx="1430711" cy="751237"/>
            <a:chOff x="5159450" y="1919950"/>
            <a:chExt cx="1541050" cy="862500"/>
          </a:xfrm>
        </p:grpSpPr>
        <p:sp>
          <p:nvSpPr>
            <p:cNvPr id="7488" name="Google Shape;7488;p8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7489" name="Google Shape;7489;p81"/>
            <p:cNvGrpSpPr/>
            <p:nvPr/>
          </p:nvGrpSpPr>
          <p:grpSpPr>
            <a:xfrm>
              <a:off x="5159450" y="1919950"/>
              <a:ext cx="1541050" cy="862500"/>
              <a:chOff x="5159450" y="1919950"/>
              <a:chExt cx="1541050" cy="862500"/>
            </a:xfrm>
          </p:grpSpPr>
          <p:cxnSp>
            <p:nvCxnSpPr>
              <p:cNvPr id="7490" name="Google Shape;7490;p8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7491" name="Google Shape;7491;p8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7492" name="Google Shape;7492;p81"/>
          <p:cNvGrpSpPr/>
          <p:nvPr/>
        </p:nvGrpSpPr>
        <p:grpSpPr>
          <a:xfrm>
            <a:off x="4245275" y="2227768"/>
            <a:ext cx="1334436" cy="967914"/>
            <a:chOff x="4294923" y="2439811"/>
            <a:chExt cx="1334436" cy="967914"/>
          </a:xfrm>
        </p:grpSpPr>
        <p:grpSp>
          <p:nvGrpSpPr>
            <p:cNvPr id="7493" name="Google Shape;7493;p81"/>
            <p:cNvGrpSpPr/>
            <p:nvPr/>
          </p:nvGrpSpPr>
          <p:grpSpPr>
            <a:xfrm>
              <a:off x="4960455" y="2469658"/>
              <a:ext cx="668904" cy="885524"/>
              <a:chOff x="4960455" y="2469658"/>
              <a:chExt cx="668904" cy="885524"/>
            </a:xfrm>
          </p:grpSpPr>
          <p:sp>
            <p:nvSpPr>
              <p:cNvPr id="7494" name="Google Shape;7494;p8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81"/>
            <p:cNvGrpSpPr/>
            <p:nvPr/>
          </p:nvGrpSpPr>
          <p:grpSpPr>
            <a:xfrm>
              <a:off x="4294923" y="2469658"/>
              <a:ext cx="668951" cy="885524"/>
              <a:chOff x="4294923" y="2469658"/>
              <a:chExt cx="668951" cy="885524"/>
            </a:xfrm>
          </p:grpSpPr>
          <p:sp>
            <p:nvSpPr>
              <p:cNvPr id="7501" name="Google Shape;7501;p8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7" name="Google Shape;7507;p8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81"/>
          <p:cNvGrpSpPr/>
          <p:nvPr/>
        </p:nvGrpSpPr>
        <p:grpSpPr>
          <a:xfrm>
            <a:off x="4231478" y="3282213"/>
            <a:ext cx="1430949" cy="897289"/>
            <a:chOff x="4351371" y="3547942"/>
            <a:chExt cx="1345130" cy="843475"/>
          </a:xfrm>
        </p:grpSpPr>
        <p:grpSp>
          <p:nvGrpSpPr>
            <p:cNvPr id="7509" name="Google Shape;7509;p81"/>
            <p:cNvGrpSpPr/>
            <p:nvPr/>
          </p:nvGrpSpPr>
          <p:grpSpPr>
            <a:xfrm>
              <a:off x="4351371" y="4209917"/>
              <a:ext cx="1345130" cy="181500"/>
              <a:chOff x="4351371" y="4209917"/>
              <a:chExt cx="1345130" cy="181500"/>
            </a:xfrm>
          </p:grpSpPr>
          <p:sp>
            <p:nvSpPr>
              <p:cNvPr id="7510" name="Google Shape;7510;p8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11" name="Google Shape;7511;p8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7512" name="Google Shape;7512;p81"/>
            <p:cNvGrpSpPr/>
            <p:nvPr/>
          </p:nvGrpSpPr>
          <p:grpSpPr>
            <a:xfrm>
              <a:off x="4403010" y="3985221"/>
              <a:ext cx="1109518" cy="181500"/>
              <a:chOff x="4403010" y="3985221"/>
              <a:chExt cx="1109518" cy="181500"/>
            </a:xfrm>
          </p:grpSpPr>
          <p:sp>
            <p:nvSpPr>
              <p:cNvPr id="7513" name="Google Shape;7513;p8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14" name="Google Shape;7514;p8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7515" name="Google Shape;7515;p81"/>
            <p:cNvGrpSpPr/>
            <p:nvPr/>
          </p:nvGrpSpPr>
          <p:grpSpPr>
            <a:xfrm>
              <a:off x="4618704" y="3766582"/>
              <a:ext cx="807858" cy="181500"/>
              <a:chOff x="4618704" y="3766582"/>
              <a:chExt cx="807858" cy="181500"/>
            </a:xfrm>
          </p:grpSpPr>
          <p:sp>
            <p:nvSpPr>
              <p:cNvPr id="7516" name="Google Shape;7516;p8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17" name="Google Shape;7517;p8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7518" name="Google Shape;7518;p81"/>
            <p:cNvGrpSpPr/>
            <p:nvPr/>
          </p:nvGrpSpPr>
          <p:grpSpPr>
            <a:xfrm>
              <a:off x="4735238" y="3547942"/>
              <a:ext cx="462839" cy="181500"/>
              <a:chOff x="4735238" y="3547942"/>
              <a:chExt cx="462839" cy="181500"/>
            </a:xfrm>
          </p:grpSpPr>
          <p:sp>
            <p:nvSpPr>
              <p:cNvPr id="7519" name="Google Shape;7519;p8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20" name="Google Shape;7520;p8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7521" name="Google Shape;7521;p81"/>
          <p:cNvGrpSpPr/>
          <p:nvPr/>
        </p:nvGrpSpPr>
        <p:grpSpPr>
          <a:xfrm>
            <a:off x="7407836" y="2217537"/>
            <a:ext cx="1020955" cy="928853"/>
            <a:chOff x="926675" y="238125"/>
            <a:chExt cx="5755100" cy="5232975"/>
          </a:xfrm>
        </p:grpSpPr>
        <p:sp>
          <p:nvSpPr>
            <p:cNvPr id="7522" name="Google Shape;7522;p8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81"/>
          <p:cNvGrpSpPr/>
          <p:nvPr/>
        </p:nvGrpSpPr>
        <p:grpSpPr>
          <a:xfrm>
            <a:off x="715210" y="2616272"/>
            <a:ext cx="1695374" cy="1560837"/>
            <a:chOff x="727421" y="2828315"/>
            <a:chExt cx="1695374" cy="1560837"/>
          </a:xfrm>
        </p:grpSpPr>
        <p:grpSp>
          <p:nvGrpSpPr>
            <p:cNvPr id="7527" name="Google Shape;7527;p81"/>
            <p:cNvGrpSpPr/>
            <p:nvPr/>
          </p:nvGrpSpPr>
          <p:grpSpPr>
            <a:xfrm>
              <a:off x="727421" y="2828315"/>
              <a:ext cx="1695374" cy="1560837"/>
              <a:chOff x="734799" y="2782450"/>
              <a:chExt cx="1571100" cy="1577400"/>
            </a:xfrm>
          </p:grpSpPr>
          <p:cxnSp>
            <p:nvCxnSpPr>
              <p:cNvPr id="7528" name="Google Shape;7528;p8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7529" name="Google Shape;7529;p8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7530" name="Google Shape;7530;p81"/>
            <p:cNvGrpSpPr/>
            <p:nvPr/>
          </p:nvGrpSpPr>
          <p:grpSpPr>
            <a:xfrm>
              <a:off x="819108" y="2882501"/>
              <a:ext cx="1556791" cy="1426186"/>
              <a:chOff x="819108" y="2882501"/>
              <a:chExt cx="1556791" cy="1426186"/>
            </a:xfrm>
          </p:grpSpPr>
          <p:grpSp>
            <p:nvGrpSpPr>
              <p:cNvPr id="7531" name="Google Shape;7531;p81"/>
              <p:cNvGrpSpPr/>
              <p:nvPr/>
            </p:nvGrpSpPr>
            <p:grpSpPr>
              <a:xfrm>
                <a:off x="819108" y="2882501"/>
                <a:ext cx="103104" cy="1426186"/>
                <a:chOff x="4674013" y="3100904"/>
                <a:chExt cx="122758" cy="1698043"/>
              </a:xfrm>
            </p:grpSpPr>
            <p:sp>
              <p:nvSpPr>
                <p:cNvPr id="7532" name="Google Shape;7532;p8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81"/>
              <p:cNvGrpSpPr/>
              <p:nvPr/>
            </p:nvGrpSpPr>
            <p:grpSpPr>
              <a:xfrm>
                <a:off x="1062475" y="2882501"/>
                <a:ext cx="103104" cy="1426186"/>
                <a:chOff x="4940438" y="3100904"/>
                <a:chExt cx="122758" cy="1698043"/>
              </a:xfrm>
            </p:grpSpPr>
            <p:sp>
              <p:nvSpPr>
                <p:cNvPr id="7540" name="Google Shape;7540;p8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81"/>
              <p:cNvGrpSpPr/>
              <p:nvPr/>
            </p:nvGrpSpPr>
            <p:grpSpPr>
              <a:xfrm>
                <a:off x="1299324" y="2882501"/>
                <a:ext cx="103104" cy="1426186"/>
                <a:chOff x="5206863" y="3100904"/>
                <a:chExt cx="122758" cy="1698043"/>
              </a:xfrm>
            </p:grpSpPr>
            <p:sp>
              <p:nvSpPr>
                <p:cNvPr id="7548" name="Google Shape;7548;p8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81"/>
              <p:cNvGrpSpPr/>
              <p:nvPr/>
            </p:nvGrpSpPr>
            <p:grpSpPr>
              <a:xfrm>
                <a:off x="1786057" y="2882501"/>
                <a:ext cx="103104" cy="1426186"/>
                <a:chOff x="6006138" y="3143629"/>
                <a:chExt cx="122758" cy="1698043"/>
              </a:xfrm>
            </p:grpSpPr>
            <p:sp>
              <p:nvSpPr>
                <p:cNvPr id="7556" name="Google Shape;7556;p8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81"/>
              <p:cNvGrpSpPr/>
              <p:nvPr/>
            </p:nvGrpSpPr>
            <p:grpSpPr>
              <a:xfrm>
                <a:off x="2029422" y="2882501"/>
                <a:ext cx="103104" cy="1426186"/>
                <a:chOff x="6805413" y="3100904"/>
                <a:chExt cx="122758" cy="1698043"/>
              </a:xfrm>
            </p:grpSpPr>
            <p:sp>
              <p:nvSpPr>
                <p:cNvPr id="7564" name="Google Shape;7564;p8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81"/>
              <p:cNvGrpSpPr/>
              <p:nvPr/>
            </p:nvGrpSpPr>
            <p:grpSpPr>
              <a:xfrm>
                <a:off x="2272795" y="2882501"/>
                <a:ext cx="103104" cy="1426186"/>
                <a:chOff x="5206863" y="3100904"/>
                <a:chExt cx="122758" cy="1698043"/>
              </a:xfrm>
            </p:grpSpPr>
            <p:sp>
              <p:nvSpPr>
                <p:cNvPr id="7572" name="Google Shape;7572;p8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81"/>
              <p:cNvGrpSpPr/>
              <p:nvPr/>
            </p:nvGrpSpPr>
            <p:grpSpPr>
              <a:xfrm>
                <a:off x="1542694" y="2882501"/>
                <a:ext cx="103104" cy="1426186"/>
                <a:chOff x="6006138" y="3143629"/>
                <a:chExt cx="122758" cy="1698043"/>
              </a:xfrm>
            </p:grpSpPr>
            <p:sp>
              <p:nvSpPr>
                <p:cNvPr id="7580" name="Google Shape;7580;p8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87" name="Google Shape;7587;p81"/>
          <p:cNvGrpSpPr/>
          <p:nvPr/>
        </p:nvGrpSpPr>
        <p:grpSpPr>
          <a:xfrm>
            <a:off x="5671260" y="3305994"/>
            <a:ext cx="2749952" cy="870677"/>
            <a:chOff x="238125" y="1725700"/>
            <a:chExt cx="7139025" cy="2260325"/>
          </a:xfrm>
        </p:grpSpPr>
        <p:sp>
          <p:nvSpPr>
            <p:cNvPr id="7588" name="Google Shape;7588;p8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81"/>
          <p:cNvGrpSpPr/>
          <p:nvPr/>
        </p:nvGrpSpPr>
        <p:grpSpPr>
          <a:xfrm>
            <a:off x="5941424" y="2247740"/>
            <a:ext cx="1105452" cy="916747"/>
            <a:chOff x="5249100" y="1210600"/>
            <a:chExt cx="3502700" cy="2904775"/>
          </a:xfrm>
        </p:grpSpPr>
        <p:sp>
          <p:nvSpPr>
            <p:cNvPr id="7599" name="Google Shape;7599;p8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03" name="Google Shape;7603;p8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7604" name="Google Shape;7604;p8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7605" name="Google Shape;7605;p8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7606" name="Google Shape;7606;p8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7607" name="Google Shape;7607;p8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81"/>
          <p:cNvGrpSpPr/>
          <p:nvPr/>
        </p:nvGrpSpPr>
        <p:grpSpPr>
          <a:xfrm>
            <a:off x="7123972" y="967158"/>
            <a:ext cx="1304650" cy="1124856"/>
            <a:chOff x="7287122" y="1165658"/>
            <a:chExt cx="1219413" cy="1051365"/>
          </a:xfrm>
        </p:grpSpPr>
        <p:grpSp>
          <p:nvGrpSpPr>
            <p:cNvPr id="7609" name="Google Shape;7609;p81"/>
            <p:cNvGrpSpPr/>
            <p:nvPr/>
          </p:nvGrpSpPr>
          <p:grpSpPr>
            <a:xfrm>
              <a:off x="7287122" y="1969723"/>
              <a:ext cx="1219413" cy="247300"/>
              <a:chOff x="7287122" y="1969723"/>
              <a:chExt cx="1219413" cy="247300"/>
            </a:xfrm>
          </p:grpSpPr>
          <p:sp>
            <p:nvSpPr>
              <p:cNvPr id="7610" name="Google Shape;7610;p8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1" name="Google Shape;7611;p81"/>
              <p:cNvGrpSpPr/>
              <p:nvPr/>
            </p:nvGrpSpPr>
            <p:grpSpPr>
              <a:xfrm>
                <a:off x="7287122" y="2063892"/>
                <a:ext cx="1151753" cy="73428"/>
                <a:chOff x="7287122" y="2063892"/>
                <a:chExt cx="1151753" cy="73428"/>
              </a:xfrm>
            </p:grpSpPr>
            <p:sp>
              <p:nvSpPr>
                <p:cNvPr id="7612" name="Google Shape;7612;p8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13" name="Google Shape;7613;p8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7614" name="Google Shape;7614;p81"/>
            <p:cNvGrpSpPr/>
            <p:nvPr/>
          </p:nvGrpSpPr>
          <p:grpSpPr>
            <a:xfrm>
              <a:off x="7287122" y="1712201"/>
              <a:ext cx="1219403" cy="246767"/>
              <a:chOff x="7287122" y="1712201"/>
              <a:chExt cx="1219403" cy="246767"/>
            </a:xfrm>
          </p:grpSpPr>
          <p:sp>
            <p:nvSpPr>
              <p:cNvPr id="7615" name="Google Shape;7615;p8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6" name="Google Shape;7616;p81"/>
              <p:cNvGrpSpPr/>
              <p:nvPr/>
            </p:nvGrpSpPr>
            <p:grpSpPr>
              <a:xfrm>
                <a:off x="7287122" y="1842861"/>
                <a:ext cx="1005303" cy="73419"/>
                <a:chOff x="7287122" y="1842861"/>
                <a:chExt cx="1005303" cy="73419"/>
              </a:xfrm>
            </p:grpSpPr>
            <p:sp>
              <p:nvSpPr>
                <p:cNvPr id="7617" name="Google Shape;7617;p8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18" name="Google Shape;7618;p8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7619" name="Google Shape;7619;p81"/>
            <p:cNvGrpSpPr/>
            <p:nvPr/>
          </p:nvGrpSpPr>
          <p:grpSpPr>
            <a:xfrm>
              <a:off x="7287122" y="1447520"/>
              <a:ext cx="1219403" cy="286667"/>
              <a:chOff x="7287122" y="1447520"/>
              <a:chExt cx="1219403" cy="286667"/>
            </a:xfrm>
          </p:grpSpPr>
          <p:sp>
            <p:nvSpPr>
              <p:cNvPr id="7620" name="Google Shape;7620;p8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1" name="Google Shape;7621;p81"/>
              <p:cNvGrpSpPr/>
              <p:nvPr/>
            </p:nvGrpSpPr>
            <p:grpSpPr>
              <a:xfrm>
                <a:off x="7287122" y="1581977"/>
                <a:ext cx="852803" cy="73428"/>
                <a:chOff x="7287122" y="1581977"/>
                <a:chExt cx="852803" cy="73428"/>
              </a:xfrm>
            </p:grpSpPr>
            <p:sp>
              <p:nvSpPr>
                <p:cNvPr id="7622" name="Google Shape;7622;p8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23" name="Google Shape;7623;p8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7624" name="Google Shape;7624;p81"/>
            <p:cNvGrpSpPr/>
            <p:nvPr/>
          </p:nvGrpSpPr>
          <p:grpSpPr>
            <a:xfrm>
              <a:off x="7287122" y="1165658"/>
              <a:ext cx="1219403" cy="344253"/>
              <a:chOff x="7287122" y="1165658"/>
              <a:chExt cx="1219403" cy="344253"/>
            </a:xfrm>
          </p:grpSpPr>
          <p:sp>
            <p:nvSpPr>
              <p:cNvPr id="7625" name="Google Shape;7625;p8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6" name="Google Shape;7626;p81"/>
              <p:cNvGrpSpPr/>
              <p:nvPr/>
            </p:nvGrpSpPr>
            <p:grpSpPr>
              <a:xfrm>
                <a:off x="7287122" y="1341025"/>
                <a:ext cx="695703" cy="73419"/>
                <a:chOff x="7287122" y="1341025"/>
                <a:chExt cx="695703" cy="73419"/>
              </a:xfrm>
            </p:grpSpPr>
            <p:sp>
              <p:nvSpPr>
                <p:cNvPr id="7627" name="Google Shape;7627;p8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28" name="Google Shape;7628;p8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7629" name="Google Shape;7629;p81"/>
          <p:cNvGrpSpPr/>
          <p:nvPr/>
        </p:nvGrpSpPr>
        <p:grpSpPr>
          <a:xfrm>
            <a:off x="5790464" y="973181"/>
            <a:ext cx="1397729" cy="1098540"/>
            <a:chOff x="5900602" y="1193063"/>
            <a:chExt cx="1299851" cy="1021707"/>
          </a:xfrm>
        </p:grpSpPr>
        <p:grpSp>
          <p:nvGrpSpPr>
            <p:cNvPr id="7630" name="Google Shape;7630;p81"/>
            <p:cNvGrpSpPr/>
            <p:nvPr/>
          </p:nvGrpSpPr>
          <p:grpSpPr>
            <a:xfrm>
              <a:off x="6520337" y="1193063"/>
              <a:ext cx="341815" cy="799959"/>
              <a:chOff x="6520337" y="1193063"/>
              <a:chExt cx="341815" cy="799959"/>
            </a:xfrm>
          </p:grpSpPr>
          <p:grpSp>
            <p:nvGrpSpPr>
              <p:cNvPr id="7631" name="Google Shape;7631;p81"/>
              <p:cNvGrpSpPr/>
              <p:nvPr/>
            </p:nvGrpSpPr>
            <p:grpSpPr>
              <a:xfrm>
                <a:off x="6520337" y="1589527"/>
                <a:ext cx="213950" cy="403494"/>
                <a:chOff x="6520337" y="1589527"/>
                <a:chExt cx="213950" cy="403494"/>
              </a:xfrm>
            </p:grpSpPr>
            <p:sp>
              <p:nvSpPr>
                <p:cNvPr id="7632" name="Google Shape;7632;p8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81"/>
              <p:cNvGrpSpPr/>
              <p:nvPr/>
            </p:nvGrpSpPr>
            <p:grpSpPr>
              <a:xfrm>
                <a:off x="6577204" y="1193063"/>
                <a:ext cx="284947" cy="464512"/>
                <a:chOff x="6577204" y="1193063"/>
                <a:chExt cx="284947" cy="464512"/>
              </a:xfrm>
            </p:grpSpPr>
            <p:sp>
              <p:nvSpPr>
                <p:cNvPr id="7635" name="Google Shape;7635;p8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36" name="Google Shape;7636;p8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7637" name="Google Shape;7637;p81"/>
            <p:cNvGrpSpPr/>
            <p:nvPr/>
          </p:nvGrpSpPr>
          <p:grpSpPr>
            <a:xfrm>
              <a:off x="6238903" y="1193063"/>
              <a:ext cx="300475" cy="900152"/>
              <a:chOff x="6238903" y="1193063"/>
              <a:chExt cx="300475" cy="900152"/>
            </a:xfrm>
          </p:grpSpPr>
          <p:grpSp>
            <p:nvGrpSpPr>
              <p:cNvPr id="7638" name="Google Shape;7638;p81"/>
              <p:cNvGrpSpPr/>
              <p:nvPr/>
            </p:nvGrpSpPr>
            <p:grpSpPr>
              <a:xfrm>
                <a:off x="6290865" y="1489315"/>
                <a:ext cx="248514" cy="603900"/>
                <a:chOff x="6290865" y="1489315"/>
                <a:chExt cx="248514" cy="603900"/>
              </a:xfrm>
            </p:grpSpPr>
            <p:sp>
              <p:nvSpPr>
                <p:cNvPr id="7639" name="Google Shape;7639;p8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81"/>
              <p:cNvGrpSpPr/>
              <p:nvPr/>
            </p:nvGrpSpPr>
            <p:grpSpPr>
              <a:xfrm>
                <a:off x="6238903" y="1193063"/>
                <a:ext cx="284947" cy="333087"/>
                <a:chOff x="6238903" y="1193063"/>
                <a:chExt cx="284947" cy="333087"/>
              </a:xfrm>
            </p:grpSpPr>
            <p:sp>
              <p:nvSpPr>
                <p:cNvPr id="7642" name="Google Shape;7642;p8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43" name="Google Shape;7643;p8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7644" name="Google Shape;7644;p81"/>
            <p:cNvGrpSpPr/>
            <p:nvPr/>
          </p:nvGrpSpPr>
          <p:grpSpPr>
            <a:xfrm>
              <a:off x="5900602" y="1193063"/>
              <a:ext cx="444345" cy="1021707"/>
              <a:chOff x="5900602" y="1193063"/>
              <a:chExt cx="444345" cy="1021707"/>
            </a:xfrm>
          </p:grpSpPr>
          <p:grpSp>
            <p:nvGrpSpPr>
              <p:cNvPr id="7645" name="Google Shape;7645;p81"/>
              <p:cNvGrpSpPr/>
              <p:nvPr/>
            </p:nvGrpSpPr>
            <p:grpSpPr>
              <a:xfrm>
                <a:off x="6046501" y="1367785"/>
                <a:ext cx="298446" cy="846986"/>
                <a:chOff x="6046501" y="1367785"/>
                <a:chExt cx="298446" cy="846986"/>
              </a:xfrm>
            </p:grpSpPr>
            <p:sp>
              <p:nvSpPr>
                <p:cNvPr id="7646" name="Google Shape;7646;p8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81"/>
              <p:cNvGrpSpPr/>
              <p:nvPr/>
            </p:nvGrpSpPr>
            <p:grpSpPr>
              <a:xfrm>
                <a:off x="5900602" y="1193063"/>
                <a:ext cx="284947" cy="182312"/>
                <a:chOff x="5900602" y="1193063"/>
                <a:chExt cx="284947" cy="182312"/>
              </a:xfrm>
            </p:grpSpPr>
            <p:sp>
              <p:nvSpPr>
                <p:cNvPr id="7649" name="Google Shape;7649;p8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50" name="Google Shape;7650;p8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7651" name="Google Shape;7651;p81"/>
            <p:cNvGrpSpPr/>
            <p:nvPr/>
          </p:nvGrpSpPr>
          <p:grpSpPr>
            <a:xfrm>
              <a:off x="6738300" y="1193063"/>
              <a:ext cx="462153" cy="707634"/>
              <a:chOff x="6738300" y="1193063"/>
              <a:chExt cx="462153" cy="707634"/>
            </a:xfrm>
          </p:grpSpPr>
          <p:grpSp>
            <p:nvGrpSpPr>
              <p:cNvPr id="7652" name="Google Shape;7652;p81"/>
              <p:cNvGrpSpPr/>
              <p:nvPr/>
            </p:nvGrpSpPr>
            <p:grpSpPr>
              <a:xfrm>
                <a:off x="6915505" y="1193063"/>
                <a:ext cx="284947" cy="597387"/>
                <a:chOff x="6915505" y="1193063"/>
                <a:chExt cx="284947" cy="597387"/>
              </a:xfrm>
            </p:grpSpPr>
            <p:sp>
              <p:nvSpPr>
                <p:cNvPr id="7653" name="Google Shape;7653;p8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54" name="Google Shape;7654;p8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7655" name="Google Shape;7655;p81"/>
              <p:cNvGrpSpPr/>
              <p:nvPr/>
            </p:nvGrpSpPr>
            <p:grpSpPr>
              <a:xfrm>
                <a:off x="6738300" y="1684725"/>
                <a:ext cx="230066" cy="215971"/>
                <a:chOff x="6738300" y="1684725"/>
                <a:chExt cx="230066" cy="215971"/>
              </a:xfrm>
            </p:grpSpPr>
            <p:sp>
              <p:nvSpPr>
                <p:cNvPr id="7656" name="Google Shape;7656;p8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61" name="Shape 7661"/>
        <p:cNvGrpSpPr/>
        <p:nvPr/>
      </p:nvGrpSpPr>
      <p:grpSpPr>
        <a:xfrm>
          <a:off x="0" y="0"/>
          <a:ext cx="0" cy="0"/>
          <a:chOff x="0" y="0"/>
          <a:chExt cx="0" cy="0"/>
        </a:xfrm>
      </p:grpSpPr>
      <p:grpSp>
        <p:nvGrpSpPr>
          <p:cNvPr id="7662" name="Google Shape;7662;p82"/>
          <p:cNvGrpSpPr/>
          <p:nvPr/>
        </p:nvGrpSpPr>
        <p:grpSpPr>
          <a:xfrm>
            <a:off x="826133" y="2318098"/>
            <a:ext cx="387992" cy="329326"/>
            <a:chOff x="839307" y="2318098"/>
            <a:chExt cx="387992" cy="329326"/>
          </a:xfrm>
        </p:grpSpPr>
        <p:sp>
          <p:nvSpPr>
            <p:cNvPr id="7663" name="Google Shape;7663;p82"/>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2"/>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2"/>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2"/>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2"/>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2"/>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2"/>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2"/>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2"/>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2"/>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82"/>
          <p:cNvGrpSpPr/>
          <p:nvPr/>
        </p:nvGrpSpPr>
        <p:grpSpPr>
          <a:xfrm>
            <a:off x="1401816" y="2289671"/>
            <a:ext cx="387073" cy="385996"/>
            <a:chOff x="1414990" y="2289671"/>
            <a:chExt cx="387073" cy="385996"/>
          </a:xfrm>
        </p:grpSpPr>
        <p:sp>
          <p:nvSpPr>
            <p:cNvPr id="7674" name="Google Shape;7674;p82"/>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2"/>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2"/>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2"/>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2"/>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2"/>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2"/>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2"/>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2"/>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2"/>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2"/>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2"/>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2"/>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2"/>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2"/>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2"/>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2"/>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2"/>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82"/>
          <p:cNvGrpSpPr/>
          <p:nvPr/>
        </p:nvGrpSpPr>
        <p:grpSpPr>
          <a:xfrm>
            <a:off x="1976737" y="2306065"/>
            <a:ext cx="387099" cy="353207"/>
            <a:chOff x="1989911" y="2306065"/>
            <a:chExt cx="387099" cy="353207"/>
          </a:xfrm>
        </p:grpSpPr>
        <p:sp>
          <p:nvSpPr>
            <p:cNvPr id="7693" name="Google Shape;7693;p82"/>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2"/>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2"/>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2"/>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2"/>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2"/>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2"/>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82"/>
          <p:cNvGrpSpPr/>
          <p:nvPr/>
        </p:nvGrpSpPr>
        <p:grpSpPr>
          <a:xfrm>
            <a:off x="2579927" y="2288778"/>
            <a:ext cx="204663" cy="363007"/>
            <a:chOff x="2593102" y="2288778"/>
            <a:chExt cx="204663" cy="363007"/>
          </a:xfrm>
        </p:grpSpPr>
        <p:sp>
          <p:nvSpPr>
            <p:cNvPr id="7701" name="Google Shape;7701;p82"/>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2"/>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2"/>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2"/>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2"/>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2"/>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2"/>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2"/>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2"/>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82"/>
          <p:cNvGrpSpPr/>
          <p:nvPr/>
        </p:nvGrpSpPr>
        <p:grpSpPr>
          <a:xfrm>
            <a:off x="2957699" y="2329763"/>
            <a:ext cx="403651" cy="305996"/>
            <a:chOff x="2970874" y="2329763"/>
            <a:chExt cx="403651" cy="305996"/>
          </a:xfrm>
        </p:grpSpPr>
        <p:sp>
          <p:nvSpPr>
            <p:cNvPr id="7711" name="Google Shape;7711;p82"/>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2"/>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2"/>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2"/>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2"/>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2"/>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2"/>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2"/>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2"/>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82"/>
          <p:cNvGrpSpPr/>
          <p:nvPr/>
        </p:nvGrpSpPr>
        <p:grpSpPr>
          <a:xfrm>
            <a:off x="3532620" y="2318755"/>
            <a:ext cx="387835" cy="327933"/>
            <a:chOff x="3545795" y="2318755"/>
            <a:chExt cx="387835" cy="327933"/>
          </a:xfrm>
        </p:grpSpPr>
        <p:sp>
          <p:nvSpPr>
            <p:cNvPr id="7721" name="Google Shape;7721;p82"/>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2"/>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2"/>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4" name="Google Shape;7724;p82"/>
            <p:cNvGrpSpPr/>
            <p:nvPr/>
          </p:nvGrpSpPr>
          <p:grpSpPr>
            <a:xfrm>
              <a:off x="3545795" y="2322301"/>
              <a:ext cx="387835" cy="324387"/>
              <a:chOff x="3545795" y="2322301"/>
              <a:chExt cx="387835" cy="324387"/>
            </a:xfrm>
          </p:grpSpPr>
          <p:sp>
            <p:nvSpPr>
              <p:cNvPr id="7725" name="Google Shape;7725;p82"/>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2"/>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2"/>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2"/>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2"/>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2"/>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2"/>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2" name="Google Shape;7732;p82"/>
          <p:cNvGrpSpPr/>
          <p:nvPr/>
        </p:nvGrpSpPr>
        <p:grpSpPr>
          <a:xfrm>
            <a:off x="4705294" y="2306984"/>
            <a:ext cx="364294" cy="351552"/>
            <a:chOff x="4718468" y="2306984"/>
            <a:chExt cx="364294" cy="351552"/>
          </a:xfrm>
        </p:grpSpPr>
        <p:sp>
          <p:nvSpPr>
            <p:cNvPr id="7733" name="Google Shape;7733;p82"/>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2"/>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2"/>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2"/>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2"/>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2"/>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2"/>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2"/>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2"/>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2"/>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82"/>
          <p:cNvGrpSpPr/>
          <p:nvPr/>
        </p:nvGrpSpPr>
        <p:grpSpPr>
          <a:xfrm>
            <a:off x="4134734" y="2303017"/>
            <a:ext cx="361194" cy="359355"/>
            <a:chOff x="4147908" y="2303017"/>
            <a:chExt cx="361194" cy="359355"/>
          </a:xfrm>
        </p:grpSpPr>
        <p:sp>
          <p:nvSpPr>
            <p:cNvPr id="7744" name="Google Shape;7744;p82"/>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2"/>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2"/>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2"/>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2"/>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2"/>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2"/>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2"/>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2"/>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2"/>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2"/>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2"/>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2"/>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2"/>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82"/>
          <p:cNvGrpSpPr/>
          <p:nvPr/>
        </p:nvGrpSpPr>
        <p:grpSpPr>
          <a:xfrm>
            <a:off x="5278954" y="2299891"/>
            <a:ext cx="367027" cy="365214"/>
            <a:chOff x="5292128" y="2299891"/>
            <a:chExt cx="367027" cy="365214"/>
          </a:xfrm>
        </p:grpSpPr>
        <p:sp>
          <p:nvSpPr>
            <p:cNvPr id="7759" name="Google Shape;7759;p82"/>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2"/>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2"/>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2"/>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2"/>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2"/>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82"/>
          <p:cNvGrpSpPr/>
          <p:nvPr/>
        </p:nvGrpSpPr>
        <p:grpSpPr>
          <a:xfrm>
            <a:off x="5860443" y="2309901"/>
            <a:ext cx="345720" cy="345720"/>
            <a:chOff x="5873617" y="2309901"/>
            <a:chExt cx="345720" cy="345720"/>
          </a:xfrm>
        </p:grpSpPr>
        <p:sp>
          <p:nvSpPr>
            <p:cNvPr id="7766" name="Google Shape;7766;p82"/>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2"/>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2"/>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2"/>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2"/>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2"/>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2"/>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2"/>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2"/>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2"/>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2"/>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2"/>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2"/>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2"/>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2"/>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2"/>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2"/>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2"/>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2"/>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82"/>
          <p:cNvGrpSpPr/>
          <p:nvPr/>
        </p:nvGrpSpPr>
        <p:grpSpPr>
          <a:xfrm>
            <a:off x="6850154" y="2297710"/>
            <a:ext cx="391460" cy="370127"/>
            <a:chOff x="6863329" y="2297710"/>
            <a:chExt cx="391460" cy="370127"/>
          </a:xfrm>
        </p:grpSpPr>
        <p:sp>
          <p:nvSpPr>
            <p:cNvPr id="7786" name="Google Shape;7786;p82"/>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2"/>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2"/>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2"/>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2"/>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2"/>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2"/>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2"/>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2"/>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82"/>
          <p:cNvGrpSpPr/>
          <p:nvPr/>
        </p:nvGrpSpPr>
        <p:grpSpPr>
          <a:xfrm>
            <a:off x="7408313" y="2318518"/>
            <a:ext cx="342620" cy="328459"/>
            <a:chOff x="7421488" y="2318518"/>
            <a:chExt cx="342620" cy="328459"/>
          </a:xfrm>
        </p:grpSpPr>
        <p:sp>
          <p:nvSpPr>
            <p:cNvPr id="7796" name="Google Shape;7796;p82"/>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2"/>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2"/>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2"/>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2"/>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2"/>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2"/>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82"/>
          <p:cNvGrpSpPr/>
          <p:nvPr/>
        </p:nvGrpSpPr>
        <p:grpSpPr>
          <a:xfrm>
            <a:off x="2495198" y="2779889"/>
            <a:ext cx="337523" cy="337680"/>
            <a:chOff x="2508373" y="2779889"/>
            <a:chExt cx="337523" cy="337680"/>
          </a:xfrm>
        </p:grpSpPr>
        <p:sp>
          <p:nvSpPr>
            <p:cNvPr id="7804" name="Google Shape;7804;p82"/>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2"/>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2"/>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2"/>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2"/>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2"/>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82"/>
          <p:cNvGrpSpPr/>
          <p:nvPr/>
        </p:nvGrpSpPr>
        <p:grpSpPr>
          <a:xfrm>
            <a:off x="2137900" y="4141593"/>
            <a:ext cx="410613" cy="372229"/>
            <a:chOff x="1884401" y="4141593"/>
            <a:chExt cx="410613" cy="372229"/>
          </a:xfrm>
        </p:grpSpPr>
        <p:sp>
          <p:nvSpPr>
            <p:cNvPr id="7811" name="Google Shape;7811;p82"/>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2"/>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2"/>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2"/>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2"/>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2"/>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2"/>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8" name="Google Shape;7818;p82"/>
          <p:cNvGrpSpPr/>
          <p:nvPr/>
        </p:nvGrpSpPr>
        <p:grpSpPr>
          <a:xfrm>
            <a:off x="1417658" y="2773689"/>
            <a:ext cx="294515" cy="349897"/>
            <a:chOff x="1430832" y="2773689"/>
            <a:chExt cx="294515" cy="349897"/>
          </a:xfrm>
        </p:grpSpPr>
        <p:sp>
          <p:nvSpPr>
            <p:cNvPr id="7819" name="Google Shape;7819;p82"/>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2"/>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2"/>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2"/>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2"/>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2"/>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2"/>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2"/>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2"/>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2"/>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2"/>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2"/>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2"/>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82"/>
          <p:cNvGrpSpPr/>
          <p:nvPr/>
        </p:nvGrpSpPr>
        <p:grpSpPr>
          <a:xfrm>
            <a:off x="3069042" y="2788586"/>
            <a:ext cx="288866" cy="320236"/>
            <a:chOff x="3082217" y="2788586"/>
            <a:chExt cx="288866" cy="320236"/>
          </a:xfrm>
        </p:grpSpPr>
        <p:sp>
          <p:nvSpPr>
            <p:cNvPr id="7833" name="Google Shape;7833;p82"/>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2"/>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2"/>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2"/>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2"/>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2"/>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2"/>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82"/>
          <p:cNvGrpSpPr/>
          <p:nvPr/>
        </p:nvGrpSpPr>
        <p:grpSpPr>
          <a:xfrm>
            <a:off x="3597382" y="2780704"/>
            <a:ext cx="325017" cy="336052"/>
            <a:chOff x="3610557" y="2780704"/>
            <a:chExt cx="325017" cy="336052"/>
          </a:xfrm>
        </p:grpSpPr>
        <p:sp>
          <p:nvSpPr>
            <p:cNvPr id="7841" name="Google Shape;7841;p82"/>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2"/>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2"/>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82"/>
          <p:cNvGrpSpPr/>
          <p:nvPr/>
        </p:nvGrpSpPr>
        <p:grpSpPr>
          <a:xfrm>
            <a:off x="4165893" y="2811495"/>
            <a:ext cx="286475" cy="274390"/>
            <a:chOff x="4179067" y="2811495"/>
            <a:chExt cx="286475" cy="274390"/>
          </a:xfrm>
        </p:grpSpPr>
        <p:sp>
          <p:nvSpPr>
            <p:cNvPr id="7845" name="Google Shape;7845;p82"/>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2"/>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2"/>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2"/>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2"/>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2"/>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2"/>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2"/>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2"/>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4" name="Google Shape;7854;p82"/>
          <p:cNvGrpSpPr/>
          <p:nvPr/>
        </p:nvGrpSpPr>
        <p:grpSpPr>
          <a:xfrm>
            <a:off x="4673583" y="2762156"/>
            <a:ext cx="371047" cy="374199"/>
            <a:chOff x="4686757" y="2762156"/>
            <a:chExt cx="371047" cy="374199"/>
          </a:xfrm>
        </p:grpSpPr>
        <p:sp>
          <p:nvSpPr>
            <p:cNvPr id="7855" name="Google Shape;7855;p82"/>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2"/>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2"/>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2"/>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2"/>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2"/>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2"/>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82"/>
          <p:cNvGrpSpPr/>
          <p:nvPr/>
        </p:nvGrpSpPr>
        <p:grpSpPr>
          <a:xfrm>
            <a:off x="5208438" y="2784802"/>
            <a:ext cx="406567" cy="327855"/>
            <a:chOff x="5221613" y="2784802"/>
            <a:chExt cx="406567" cy="327855"/>
          </a:xfrm>
        </p:grpSpPr>
        <p:sp>
          <p:nvSpPr>
            <p:cNvPr id="7863" name="Google Shape;7863;p82"/>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2"/>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2"/>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2"/>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2"/>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2"/>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2"/>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2"/>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2"/>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2"/>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2"/>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2"/>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2"/>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2"/>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2"/>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2"/>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2"/>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2"/>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2"/>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2"/>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2"/>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2"/>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2"/>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2"/>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2"/>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2"/>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2"/>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2"/>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2"/>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2"/>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82"/>
          <p:cNvGrpSpPr/>
          <p:nvPr/>
        </p:nvGrpSpPr>
        <p:grpSpPr>
          <a:xfrm>
            <a:off x="5799412" y="2760921"/>
            <a:ext cx="303605" cy="375434"/>
            <a:chOff x="5812586" y="2760921"/>
            <a:chExt cx="303605" cy="375434"/>
          </a:xfrm>
        </p:grpSpPr>
        <p:sp>
          <p:nvSpPr>
            <p:cNvPr id="7894" name="Google Shape;7894;p82"/>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2"/>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2"/>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2"/>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2"/>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2"/>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2"/>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2"/>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2"/>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2"/>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2"/>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82"/>
          <p:cNvGrpSpPr/>
          <p:nvPr/>
        </p:nvGrpSpPr>
        <p:grpSpPr>
          <a:xfrm>
            <a:off x="6321499" y="2759633"/>
            <a:ext cx="378508" cy="378166"/>
            <a:chOff x="6334673" y="2759633"/>
            <a:chExt cx="378508" cy="378166"/>
          </a:xfrm>
        </p:grpSpPr>
        <p:sp>
          <p:nvSpPr>
            <p:cNvPr id="7906" name="Google Shape;7906;p82"/>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2"/>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2"/>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2"/>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82"/>
          <p:cNvGrpSpPr/>
          <p:nvPr/>
        </p:nvGrpSpPr>
        <p:grpSpPr>
          <a:xfrm>
            <a:off x="7999471" y="2806477"/>
            <a:ext cx="319763" cy="284505"/>
            <a:chOff x="8012645" y="2806477"/>
            <a:chExt cx="319763" cy="284505"/>
          </a:xfrm>
        </p:grpSpPr>
        <p:sp>
          <p:nvSpPr>
            <p:cNvPr id="7911" name="Google Shape;7911;p82"/>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2"/>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2"/>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2"/>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2"/>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2"/>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2"/>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2"/>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2"/>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2"/>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82"/>
          <p:cNvGrpSpPr/>
          <p:nvPr/>
        </p:nvGrpSpPr>
        <p:grpSpPr>
          <a:xfrm>
            <a:off x="2707935" y="4162138"/>
            <a:ext cx="385339" cy="388071"/>
            <a:chOff x="2454435" y="4162138"/>
            <a:chExt cx="385339" cy="388071"/>
          </a:xfrm>
        </p:grpSpPr>
        <p:sp>
          <p:nvSpPr>
            <p:cNvPr id="7922" name="Google Shape;7922;p82"/>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2"/>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2"/>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2"/>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2"/>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2"/>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2"/>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2"/>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2"/>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2"/>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2"/>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82"/>
          <p:cNvGrpSpPr/>
          <p:nvPr/>
        </p:nvGrpSpPr>
        <p:grpSpPr>
          <a:xfrm>
            <a:off x="3855439" y="4161192"/>
            <a:ext cx="275178" cy="388912"/>
            <a:chOff x="3601939" y="4161192"/>
            <a:chExt cx="275178" cy="388912"/>
          </a:xfrm>
        </p:grpSpPr>
        <p:sp>
          <p:nvSpPr>
            <p:cNvPr id="7934" name="Google Shape;7934;p82"/>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2"/>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2"/>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2"/>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2"/>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2"/>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2"/>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2"/>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2"/>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2"/>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82"/>
          <p:cNvGrpSpPr/>
          <p:nvPr/>
        </p:nvGrpSpPr>
        <p:grpSpPr>
          <a:xfrm>
            <a:off x="822849" y="3215146"/>
            <a:ext cx="375802" cy="371677"/>
            <a:chOff x="836023" y="3215146"/>
            <a:chExt cx="375802" cy="371677"/>
          </a:xfrm>
        </p:grpSpPr>
        <p:sp>
          <p:nvSpPr>
            <p:cNvPr id="7945" name="Google Shape;7945;p82"/>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2"/>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2"/>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2"/>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2"/>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2"/>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2"/>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2"/>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2"/>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2"/>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2"/>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2"/>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2"/>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2"/>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2"/>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2"/>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82"/>
          <p:cNvGrpSpPr/>
          <p:nvPr/>
        </p:nvGrpSpPr>
        <p:grpSpPr>
          <a:xfrm>
            <a:off x="1343123" y="3210890"/>
            <a:ext cx="431368" cy="380189"/>
            <a:chOff x="1356297" y="3210890"/>
            <a:chExt cx="431368" cy="380189"/>
          </a:xfrm>
        </p:grpSpPr>
        <p:sp>
          <p:nvSpPr>
            <p:cNvPr id="7962" name="Google Shape;7962;p82"/>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2"/>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2"/>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2"/>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2"/>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2"/>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2"/>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2"/>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2"/>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2"/>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2"/>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2"/>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2"/>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82"/>
          <p:cNvGrpSpPr/>
          <p:nvPr/>
        </p:nvGrpSpPr>
        <p:grpSpPr>
          <a:xfrm>
            <a:off x="1890563" y="3215540"/>
            <a:ext cx="411874" cy="370731"/>
            <a:chOff x="1903737" y="3215540"/>
            <a:chExt cx="411874" cy="370731"/>
          </a:xfrm>
        </p:grpSpPr>
        <p:sp>
          <p:nvSpPr>
            <p:cNvPr id="7976" name="Google Shape;7976;p82"/>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2"/>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2"/>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2"/>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2"/>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2"/>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2"/>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2"/>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2"/>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82"/>
          <p:cNvGrpSpPr/>
          <p:nvPr/>
        </p:nvGrpSpPr>
        <p:grpSpPr>
          <a:xfrm>
            <a:off x="2455290" y="3248854"/>
            <a:ext cx="397818" cy="304078"/>
            <a:chOff x="2468465" y="3248854"/>
            <a:chExt cx="397818" cy="304078"/>
          </a:xfrm>
        </p:grpSpPr>
        <p:sp>
          <p:nvSpPr>
            <p:cNvPr id="7986" name="Google Shape;7986;p82"/>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2"/>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2"/>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2"/>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2"/>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2"/>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82"/>
          <p:cNvGrpSpPr/>
          <p:nvPr/>
        </p:nvGrpSpPr>
        <p:grpSpPr>
          <a:xfrm>
            <a:off x="3003992" y="3216013"/>
            <a:ext cx="394376" cy="369812"/>
            <a:chOff x="3017166" y="3216013"/>
            <a:chExt cx="394376" cy="369812"/>
          </a:xfrm>
        </p:grpSpPr>
        <p:sp>
          <p:nvSpPr>
            <p:cNvPr id="7993" name="Google Shape;7993;p82"/>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2"/>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82"/>
          <p:cNvGrpSpPr/>
          <p:nvPr/>
        </p:nvGrpSpPr>
        <p:grpSpPr>
          <a:xfrm>
            <a:off x="4196868" y="3213228"/>
            <a:ext cx="199014" cy="375408"/>
            <a:chOff x="4210043" y="3213228"/>
            <a:chExt cx="199014" cy="375408"/>
          </a:xfrm>
        </p:grpSpPr>
        <p:sp>
          <p:nvSpPr>
            <p:cNvPr id="7996" name="Google Shape;7996;p82"/>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2"/>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2"/>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2"/>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2"/>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2"/>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2"/>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2"/>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2"/>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2"/>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82"/>
          <p:cNvGrpSpPr/>
          <p:nvPr/>
        </p:nvGrpSpPr>
        <p:grpSpPr>
          <a:xfrm>
            <a:off x="4804971" y="3203323"/>
            <a:ext cx="77845" cy="395165"/>
            <a:chOff x="4818146" y="3203323"/>
            <a:chExt cx="77845" cy="395165"/>
          </a:xfrm>
        </p:grpSpPr>
        <p:sp>
          <p:nvSpPr>
            <p:cNvPr id="8007" name="Google Shape;8007;p82"/>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2"/>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2"/>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2"/>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2"/>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2"/>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2"/>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2"/>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82"/>
          <p:cNvGrpSpPr/>
          <p:nvPr/>
        </p:nvGrpSpPr>
        <p:grpSpPr>
          <a:xfrm>
            <a:off x="5215716" y="3235428"/>
            <a:ext cx="344091" cy="332767"/>
            <a:chOff x="5228890" y="3235428"/>
            <a:chExt cx="344091" cy="332767"/>
          </a:xfrm>
        </p:grpSpPr>
        <p:sp>
          <p:nvSpPr>
            <p:cNvPr id="8016" name="Google Shape;8016;p82"/>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2"/>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2"/>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2"/>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2"/>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82"/>
          <p:cNvGrpSpPr/>
          <p:nvPr/>
        </p:nvGrpSpPr>
        <p:grpSpPr>
          <a:xfrm>
            <a:off x="5744739" y="3227047"/>
            <a:ext cx="388544" cy="347927"/>
            <a:chOff x="5757913" y="3227047"/>
            <a:chExt cx="388544" cy="347927"/>
          </a:xfrm>
        </p:grpSpPr>
        <p:sp>
          <p:nvSpPr>
            <p:cNvPr id="8022" name="Google Shape;8022;p82"/>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2"/>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4" name="Google Shape;8024;p82"/>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5" name="Google Shape;8025;p82"/>
          <p:cNvGrpSpPr/>
          <p:nvPr/>
        </p:nvGrpSpPr>
        <p:grpSpPr>
          <a:xfrm>
            <a:off x="6881681" y="3227074"/>
            <a:ext cx="324938" cy="347717"/>
            <a:chOff x="6894856" y="3227074"/>
            <a:chExt cx="324938" cy="347717"/>
          </a:xfrm>
        </p:grpSpPr>
        <p:sp>
          <p:nvSpPr>
            <p:cNvPr id="8026" name="Google Shape;8026;p82"/>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2"/>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2"/>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2"/>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2"/>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2"/>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2"/>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2"/>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2"/>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2"/>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2"/>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2"/>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2"/>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2"/>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2"/>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82"/>
          <p:cNvGrpSpPr/>
          <p:nvPr/>
        </p:nvGrpSpPr>
        <p:grpSpPr>
          <a:xfrm>
            <a:off x="7401772" y="3220873"/>
            <a:ext cx="360091" cy="360117"/>
            <a:chOff x="7414946" y="3220873"/>
            <a:chExt cx="360091" cy="360117"/>
          </a:xfrm>
        </p:grpSpPr>
        <p:sp>
          <p:nvSpPr>
            <p:cNvPr id="8042" name="Google Shape;8042;p82"/>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2"/>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2"/>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2"/>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2"/>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2"/>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2"/>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2"/>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2"/>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2"/>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2"/>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82"/>
          <p:cNvGrpSpPr/>
          <p:nvPr/>
        </p:nvGrpSpPr>
        <p:grpSpPr>
          <a:xfrm>
            <a:off x="8014052" y="3215041"/>
            <a:ext cx="231829" cy="371782"/>
            <a:chOff x="8027227" y="3215041"/>
            <a:chExt cx="231829" cy="371782"/>
          </a:xfrm>
        </p:grpSpPr>
        <p:sp>
          <p:nvSpPr>
            <p:cNvPr id="8054" name="Google Shape;8054;p82"/>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2"/>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2"/>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2"/>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2"/>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2"/>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2"/>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2"/>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2"/>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2"/>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82"/>
          <p:cNvGrpSpPr/>
          <p:nvPr/>
        </p:nvGrpSpPr>
        <p:grpSpPr>
          <a:xfrm>
            <a:off x="4347102" y="4146138"/>
            <a:ext cx="395638" cy="420544"/>
            <a:chOff x="4093603" y="4146138"/>
            <a:chExt cx="395638" cy="420544"/>
          </a:xfrm>
        </p:grpSpPr>
        <p:sp>
          <p:nvSpPr>
            <p:cNvPr id="8065" name="Google Shape;8065;p82"/>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2"/>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2"/>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2"/>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2"/>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2"/>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2"/>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2"/>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2"/>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2"/>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2"/>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2"/>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2"/>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2"/>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2"/>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2"/>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2"/>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82"/>
          <p:cNvGrpSpPr/>
          <p:nvPr/>
        </p:nvGrpSpPr>
        <p:grpSpPr>
          <a:xfrm>
            <a:off x="4897905" y="4162322"/>
            <a:ext cx="392065" cy="387887"/>
            <a:chOff x="4644406" y="4162322"/>
            <a:chExt cx="392065" cy="387887"/>
          </a:xfrm>
        </p:grpSpPr>
        <p:sp>
          <p:nvSpPr>
            <p:cNvPr id="8083" name="Google Shape;8083;p82"/>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2"/>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2"/>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2"/>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2"/>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2"/>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82"/>
          <p:cNvGrpSpPr/>
          <p:nvPr/>
        </p:nvGrpSpPr>
        <p:grpSpPr>
          <a:xfrm>
            <a:off x="5981882" y="4221698"/>
            <a:ext cx="417128" cy="269162"/>
            <a:chOff x="5728383" y="4221698"/>
            <a:chExt cx="417128" cy="269162"/>
          </a:xfrm>
        </p:grpSpPr>
        <p:sp>
          <p:nvSpPr>
            <p:cNvPr id="8090" name="Google Shape;8090;p82"/>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2"/>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2"/>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2"/>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2"/>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2"/>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2"/>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2"/>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2"/>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2"/>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2"/>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2"/>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82"/>
          <p:cNvGrpSpPr/>
          <p:nvPr/>
        </p:nvGrpSpPr>
        <p:grpSpPr>
          <a:xfrm>
            <a:off x="821036" y="3696905"/>
            <a:ext cx="371782" cy="342751"/>
            <a:chOff x="834210" y="3696905"/>
            <a:chExt cx="371782" cy="342751"/>
          </a:xfrm>
        </p:grpSpPr>
        <p:sp>
          <p:nvSpPr>
            <p:cNvPr id="8103" name="Google Shape;8103;p82"/>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2"/>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2"/>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2"/>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2"/>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2"/>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2"/>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2"/>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2"/>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2"/>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2"/>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2"/>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82"/>
          <p:cNvGrpSpPr/>
          <p:nvPr/>
        </p:nvGrpSpPr>
        <p:grpSpPr>
          <a:xfrm>
            <a:off x="1346223" y="3682271"/>
            <a:ext cx="395296" cy="371966"/>
            <a:chOff x="1359398" y="3682271"/>
            <a:chExt cx="395296" cy="371966"/>
          </a:xfrm>
        </p:grpSpPr>
        <p:sp>
          <p:nvSpPr>
            <p:cNvPr id="8116" name="Google Shape;8116;p82"/>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2"/>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2"/>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2"/>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2"/>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2"/>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2"/>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82"/>
          <p:cNvGrpSpPr/>
          <p:nvPr/>
        </p:nvGrpSpPr>
        <p:grpSpPr>
          <a:xfrm>
            <a:off x="1894924" y="3682271"/>
            <a:ext cx="395296" cy="371966"/>
            <a:chOff x="1908099" y="3682271"/>
            <a:chExt cx="395296" cy="371966"/>
          </a:xfrm>
        </p:grpSpPr>
        <p:sp>
          <p:nvSpPr>
            <p:cNvPr id="8124" name="Google Shape;8124;p82"/>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2"/>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2"/>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2"/>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2"/>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2"/>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2"/>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82"/>
          <p:cNvGrpSpPr/>
          <p:nvPr/>
        </p:nvGrpSpPr>
        <p:grpSpPr>
          <a:xfrm>
            <a:off x="2443625" y="3682271"/>
            <a:ext cx="395270" cy="371966"/>
            <a:chOff x="2456800" y="3682271"/>
            <a:chExt cx="395270" cy="371966"/>
          </a:xfrm>
        </p:grpSpPr>
        <p:sp>
          <p:nvSpPr>
            <p:cNvPr id="8132" name="Google Shape;8132;p82"/>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2"/>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2"/>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2"/>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2"/>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2"/>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2"/>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2"/>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2"/>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82"/>
          <p:cNvGrpSpPr/>
          <p:nvPr/>
        </p:nvGrpSpPr>
        <p:grpSpPr>
          <a:xfrm>
            <a:off x="3001075" y="3682271"/>
            <a:ext cx="391092" cy="371940"/>
            <a:chOff x="3014250" y="3682271"/>
            <a:chExt cx="391092" cy="371940"/>
          </a:xfrm>
        </p:grpSpPr>
        <p:sp>
          <p:nvSpPr>
            <p:cNvPr id="8142" name="Google Shape;8142;p82"/>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2"/>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2"/>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82"/>
          <p:cNvGrpSpPr/>
          <p:nvPr/>
        </p:nvGrpSpPr>
        <p:grpSpPr>
          <a:xfrm>
            <a:off x="3555950" y="3702947"/>
            <a:ext cx="388728" cy="330692"/>
            <a:chOff x="3569125" y="3702947"/>
            <a:chExt cx="388728" cy="330692"/>
          </a:xfrm>
        </p:grpSpPr>
        <p:sp>
          <p:nvSpPr>
            <p:cNvPr id="8146" name="Google Shape;8146;p82"/>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2"/>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2"/>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2"/>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82"/>
          <p:cNvGrpSpPr/>
          <p:nvPr/>
        </p:nvGrpSpPr>
        <p:grpSpPr>
          <a:xfrm>
            <a:off x="4098819" y="3682455"/>
            <a:ext cx="387992" cy="371625"/>
            <a:chOff x="4111994" y="3682455"/>
            <a:chExt cx="387992" cy="371625"/>
          </a:xfrm>
        </p:grpSpPr>
        <p:sp>
          <p:nvSpPr>
            <p:cNvPr id="8151" name="Google Shape;8151;p82"/>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2"/>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82"/>
          <p:cNvGrpSpPr/>
          <p:nvPr/>
        </p:nvGrpSpPr>
        <p:grpSpPr>
          <a:xfrm>
            <a:off x="4661734" y="3682271"/>
            <a:ext cx="371966" cy="371966"/>
            <a:chOff x="4674908" y="3682271"/>
            <a:chExt cx="371966" cy="371966"/>
          </a:xfrm>
        </p:grpSpPr>
        <p:sp>
          <p:nvSpPr>
            <p:cNvPr id="8154" name="Google Shape;8154;p82"/>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2"/>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2"/>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2"/>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82"/>
          <p:cNvGrpSpPr/>
          <p:nvPr/>
        </p:nvGrpSpPr>
        <p:grpSpPr>
          <a:xfrm>
            <a:off x="5210435" y="3731112"/>
            <a:ext cx="371782" cy="274285"/>
            <a:chOff x="5223609" y="3731112"/>
            <a:chExt cx="371782" cy="274285"/>
          </a:xfrm>
        </p:grpSpPr>
        <p:sp>
          <p:nvSpPr>
            <p:cNvPr id="8159" name="Google Shape;8159;p82"/>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2"/>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1" name="Google Shape;8161;p82"/>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2" name="Google Shape;8162;p82"/>
          <p:cNvGrpSpPr/>
          <p:nvPr/>
        </p:nvGrpSpPr>
        <p:grpSpPr>
          <a:xfrm>
            <a:off x="6306734" y="3696721"/>
            <a:ext cx="373963" cy="343119"/>
            <a:chOff x="6319908" y="3696721"/>
            <a:chExt cx="373963" cy="343119"/>
          </a:xfrm>
        </p:grpSpPr>
        <p:sp>
          <p:nvSpPr>
            <p:cNvPr id="8163" name="Google Shape;8163;p82"/>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2"/>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2"/>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2"/>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2"/>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2"/>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2"/>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2"/>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2"/>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82"/>
          <p:cNvGrpSpPr/>
          <p:nvPr/>
        </p:nvGrpSpPr>
        <p:grpSpPr>
          <a:xfrm>
            <a:off x="6858167" y="3740044"/>
            <a:ext cx="371966" cy="256420"/>
            <a:chOff x="6871342" y="3740044"/>
            <a:chExt cx="371966" cy="256420"/>
          </a:xfrm>
        </p:grpSpPr>
        <p:sp>
          <p:nvSpPr>
            <p:cNvPr id="8173" name="Google Shape;8173;p82"/>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2"/>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2"/>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2"/>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2"/>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2"/>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2"/>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2"/>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2"/>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2"/>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2"/>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2"/>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82"/>
          <p:cNvGrpSpPr/>
          <p:nvPr/>
        </p:nvGrpSpPr>
        <p:grpSpPr>
          <a:xfrm>
            <a:off x="7389187" y="3681535"/>
            <a:ext cx="402757" cy="372728"/>
            <a:chOff x="7402362" y="3681535"/>
            <a:chExt cx="402757" cy="372728"/>
          </a:xfrm>
        </p:grpSpPr>
        <p:sp>
          <p:nvSpPr>
            <p:cNvPr id="8186" name="Google Shape;8186;p82"/>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2"/>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2"/>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2"/>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2"/>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2"/>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2"/>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2"/>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2"/>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2"/>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2"/>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2"/>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2"/>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2"/>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2"/>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2"/>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2" name="Google Shape;8202;p82"/>
          <p:cNvGrpSpPr/>
          <p:nvPr/>
        </p:nvGrpSpPr>
        <p:grpSpPr>
          <a:xfrm>
            <a:off x="7947530" y="3736235"/>
            <a:ext cx="378902" cy="264065"/>
            <a:chOff x="7960705" y="3736235"/>
            <a:chExt cx="378902" cy="264065"/>
          </a:xfrm>
        </p:grpSpPr>
        <p:sp>
          <p:nvSpPr>
            <p:cNvPr id="8203" name="Google Shape;8203;p82"/>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2"/>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2"/>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2"/>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2"/>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2"/>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2"/>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2"/>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2"/>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2"/>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2"/>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2"/>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2"/>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2"/>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82"/>
          <p:cNvGrpSpPr/>
          <p:nvPr/>
        </p:nvGrpSpPr>
        <p:grpSpPr>
          <a:xfrm>
            <a:off x="6654327" y="4162270"/>
            <a:ext cx="166200" cy="388019"/>
            <a:chOff x="6400828" y="4162270"/>
            <a:chExt cx="166200" cy="388019"/>
          </a:xfrm>
        </p:grpSpPr>
        <p:sp>
          <p:nvSpPr>
            <p:cNvPr id="8218" name="Google Shape;8218;p82"/>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2"/>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2"/>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2"/>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2"/>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2"/>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2"/>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82"/>
          <p:cNvGrpSpPr/>
          <p:nvPr/>
        </p:nvGrpSpPr>
        <p:grpSpPr>
          <a:xfrm>
            <a:off x="7173314" y="4162270"/>
            <a:ext cx="225260" cy="388019"/>
            <a:chOff x="6919815" y="4162270"/>
            <a:chExt cx="225260" cy="388019"/>
          </a:xfrm>
        </p:grpSpPr>
        <p:sp>
          <p:nvSpPr>
            <p:cNvPr id="8226" name="Google Shape;8226;p82"/>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2"/>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2"/>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2"/>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2"/>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2"/>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2"/>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2"/>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82"/>
          <p:cNvGrpSpPr/>
          <p:nvPr/>
        </p:nvGrpSpPr>
        <p:grpSpPr>
          <a:xfrm>
            <a:off x="7639099" y="4177035"/>
            <a:ext cx="388728" cy="358383"/>
            <a:chOff x="7385600" y="4177035"/>
            <a:chExt cx="388728" cy="358383"/>
          </a:xfrm>
        </p:grpSpPr>
        <p:sp>
          <p:nvSpPr>
            <p:cNvPr id="8235" name="Google Shape;8235;p82"/>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2"/>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2"/>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2"/>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2"/>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2"/>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2"/>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82"/>
          <p:cNvGrpSpPr/>
          <p:nvPr/>
        </p:nvGrpSpPr>
        <p:grpSpPr>
          <a:xfrm>
            <a:off x="3611911" y="3259862"/>
            <a:ext cx="369207" cy="258259"/>
            <a:chOff x="3625085" y="3259862"/>
            <a:chExt cx="369207" cy="258259"/>
          </a:xfrm>
        </p:grpSpPr>
        <p:sp>
          <p:nvSpPr>
            <p:cNvPr id="8243" name="Google Shape;8243;p82"/>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2"/>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2"/>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2"/>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2"/>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2"/>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2"/>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2"/>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2"/>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2"/>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2"/>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2"/>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2"/>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82"/>
          <p:cNvGrpSpPr/>
          <p:nvPr/>
        </p:nvGrpSpPr>
        <p:grpSpPr>
          <a:xfrm>
            <a:off x="6304185" y="3276808"/>
            <a:ext cx="363217" cy="248590"/>
            <a:chOff x="6317360" y="3276808"/>
            <a:chExt cx="363217" cy="248590"/>
          </a:xfrm>
        </p:grpSpPr>
        <p:sp>
          <p:nvSpPr>
            <p:cNvPr id="8257" name="Google Shape;8257;p82"/>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2"/>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2"/>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2"/>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2"/>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2"/>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2"/>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2"/>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2"/>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2"/>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2"/>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2"/>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2"/>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2"/>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2"/>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2"/>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2"/>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2"/>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2"/>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2"/>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2"/>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2"/>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2"/>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2"/>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2"/>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2"/>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2"/>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82"/>
          <p:cNvGrpSpPr/>
          <p:nvPr/>
        </p:nvGrpSpPr>
        <p:grpSpPr>
          <a:xfrm>
            <a:off x="5337891" y="4183682"/>
            <a:ext cx="504064" cy="325595"/>
            <a:chOff x="5084391" y="4183682"/>
            <a:chExt cx="504064" cy="325595"/>
          </a:xfrm>
        </p:grpSpPr>
        <p:sp>
          <p:nvSpPr>
            <p:cNvPr id="8285" name="Google Shape;8285;p82"/>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2"/>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2"/>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2"/>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2"/>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2"/>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2"/>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2"/>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2"/>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2"/>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2"/>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2"/>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2"/>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2"/>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2"/>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2"/>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82"/>
          <p:cNvGrpSpPr/>
          <p:nvPr/>
        </p:nvGrpSpPr>
        <p:grpSpPr>
          <a:xfrm>
            <a:off x="7934420" y="2347996"/>
            <a:ext cx="379795" cy="267165"/>
            <a:chOff x="7947595" y="2347996"/>
            <a:chExt cx="379795" cy="267165"/>
          </a:xfrm>
        </p:grpSpPr>
        <p:sp>
          <p:nvSpPr>
            <p:cNvPr id="8302" name="Google Shape;8302;p82"/>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2"/>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2"/>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2"/>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2"/>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2"/>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2"/>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2"/>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2"/>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82"/>
          <p:cNvGrpSpPr/>
          <p:nvPr/>
        </p:nvGrpSpPr>
        <p:grpSpPr>
          <a:xfrm>
            <a:off x="6387469" y="2310269"/>
            <a:ext cx="275362" cy="338784"/>
            <a:chOff x="6400644" y="2310269"/>
            <a:chExt cx="275362" cy="338784"/>
          </a:xfrm>
        </p:grpSpPr>
        <p:sp>
          <p:nvSpPr>
            <p:cNvPr id="8312" name="Google Shape;8312;p82"/>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2"/>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2"/>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2"/>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2"/>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2"/>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2"/>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2"/>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2"/>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2"/>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2"/>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2"/>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2"/>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82"/>
          <p:cNvGrpSpPr/>
          <p:nvPr/>
        </p:nvGrpSpPr>
        <p:grpSpPr>
          <a:xfrm>
            <a:off x="1595767" y="4161009"/>
            <a:ext cx="359565" cy="358094"/>
            <a:chOff x="1342268" y="4161009"/>
            <a:chExt cx="359565" cy="358094"/>
          </a:xfrm>
        </p:grpSpPr>
        <p:sp>
          <p:nvSpPr>
            <p:cNvPr id="8326" name="Google Shape;8326;p82"/>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2"/>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2"/>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2"/>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2"/>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2"/>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2"/>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2"/>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2"/>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82"/>
          <p:cNvGrpSpPr/>
          <p:nvPr/>
        </p:nvGrpSpPr>
        <p:grpSpPr>
          <a:xfrm>
            <a:off x="1899837" y="2764940"/>
            <a:ext cx="417523" cy="374252"/>
            <a:chOff x="1913012" y="2764940"/>
            <a:chExt cx="417523" cy="374252"/>
          </a:xfrm>
        </p:grpSpPr>
        <p:sp>
          <p:nvSpPr>
            <p:cNvPr id="8336" name="Google Shape;8336;p82"/>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2"/>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2"/>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2"/>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2"/>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2"/>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2"/>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2"/>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2"/>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2"/>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2"/>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2"/>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82"/>
          <p:cNvGrpSpPr/>
          <p:nvPr/>
        </p:nvGrpSpPr>
        <p:grpSpPr>
          <a:xfrm>
            <a:off x="817568" y="2763601"/>
            <a:ext cx="384734" cy="381556"/>
            <a:chOff x="830742" y="2763601"/>
            <a:chExt cx="384734" cy="381556"/>
          </a:xfrm>
        </p:grpSpPr>
        <p:sp>
          <p:nvSpPr>
            <p:cNvPr id="8349" name="Google Shape;8349;p82"/>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2"/>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2"/>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2"/>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2"/>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2"/>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2"/>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2"/>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2"/>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2"/>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2"/>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2"/>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2"/>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2"/>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2"/>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2"/>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2"/>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2"/>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2"/>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2"/>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82"/>
          <p:cNvGrpSpPr/>
          <p:nvPr/>
        </p:nvGrpSpPr>
        <p:grpSpPr>
          <a:xfrm>
            <a:off x="3260997" y="4183419"/>
            <a:ext cx="375434" cy="329667"/>
            <a:chOff x="3007498" y="4183419"/>
            <a:chExt cx="375434" cy="329667"/>
          </a:xfrm>
        </p:grpSpPr>
        <p:sp>
          <p:nvSpPr>
            <p:cNvPr id="8371" name="Google Shape;8371;p82"/>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2"/>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2"/>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2"/>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2"/>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2"/>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2"/>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2"/>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2"/>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2"/>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2"/>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2"/>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2"/>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2"/>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2"/>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2"/>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2"/>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2"/>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2"/>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2"/>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82"/>
          <p:cNvGrpSpPr/>
          <p:nvPr/>
        </p:nvGrpSpPr>
        <p:grpSpPr>
          <a:xfrm>
            <a:off x="6906101" y="2766990"/>
            <a:ext cx="274550" cy="354728"/>
            <a:chOff x="7606826" y="2419290"/>
            <a:chExt cx="274550" cy="354728"/>
          </a:xfrm>
        </p:grpSpPr>
        <p:sp>
          <p:nvSpPr>
            <p:cNvPr id="8392" name="Google Shape;8392;p82"/>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2"/>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2"/>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2"/>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2"/>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2"/>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2"/>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2"/>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2"/>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2"/>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2"/>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2"/>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2"/>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2"/>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2"/>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82"/>
          <p:cNvGrpSpPr/>
          <p:nvPr/>
        </p:nvGrpSpPr>
        <p:grpSpPr>
          <a:xfrm>
            <a:off x="7536994" y="2777003"/>
            <a:ext cx="263316" cy="354728"/>
            <a:chOff x="8062968" y="2419290"/>
            <a:chExt cx="263316" cy="354728"/>
          </a:xfrm>
        </p:grpSpPr>
        <p:sp>
          <p:nvSpPr>
            <p:cNvPr id="8408" name="Google Shape;8408;p82"/>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2"/>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2"/>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2"/>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2"/>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2"/>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2"/>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2"/>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2"/>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2"/>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2"/>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2"/>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2"/>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2"/>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2"/>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2"/>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2"/>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5" name="Google Shape;8425;p82"/>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8426" name="Google Shape;8426;p82"/>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8427" name="Google Shape;8427;p82"/>
          <p:cNvGrpSpPr/>
          <p:nvPr/>
        </p:nvGrpSpPr>
        <p:grpSpPr>
          <a:xfrm>
            <a:off x="1089824" y="4149725"/>
            <a:ext cx="364280" cy="363684"/>
            <a:chOff x="836325" y="4149725"/>
            <a:chExt cx="364280" cy="363684"/>
          </a:xfrm>
        </p:grpSpPr>
        <p:sp>
          <p:nvSpPr>
            <p:cNvPr id="8428" name="Google Shape;8428;p82"/>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2"/>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2"/>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2"/>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2"/>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2"/>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2"/>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38" name="Shape 8438"/>
        <p:cNvGrpSpPr/>
        <p:nvPr/>
      </p:nvGrpSpPr>
      <p:grpSpPr>
        <a:xfrm>
          <a:off x="0" y="0"/>
          <a:ext cx="0" cy="0"/>
          <a:chOff x="0" y="0"/>
          <a:chExt cx="0" cy="0"/>
        </a:xfrm>
      </p:grpSpPr>
      <p:grpSp>
        <p:nvGrpSpPr>
          <p:cNvPr id="8439" name="Google Shape;8439;p83"/>
          <p:cNvGrpSpPr/>
          <p:nvPr/>
        </p:nvGrpSpPr>
        <p:grpSpPr>
          <a:xfrm>
            <a:off x="7071588" y="2263554"/>
            <a:ext cx="362163" cy="347098"/>
            <a:chOff x="7075663" y="2444129"/>
            <a:chExt cx="362163" cy="347098"/>
          </a:xfrm>
        </p:grpSpPr>
        <p:sp>
          <p:nvSpPr>
            <p:cNvPr id="8440" name="Google Shape;8440;p83"/>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3"/>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3"/>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3"/>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3"/>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3"/>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3"/>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3"/>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83"/>
          <p:cNvGrpSpPr/>
          <p:nvPr/>
        </p:nvGrpSpPr>
        <p:grpSpPr>
          <a:xfrm>
            <a:off x="6634100" y="2256009"/>
            <a:ext cx="372197" cy="362163"/>
            <a:chOff x="6638175" y="2436584"/>
            <a:chExt cx="372197" cy="362163"/>
          </a:xfrm>
        </p:grpSpPr>
        <p:sp>
          <p:nvSpPr>
            <p:cNvPr id="8449" name="Google Shape;8449;p83"/>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3"/>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3"/>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3"/>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3"/>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3"/>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3"/>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3"/>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3"/>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3"/>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3"/>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3"/>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3"/>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83"/>
          <p:cNvGrpSpPr/>
          <p:nvPr/>
        </p:nvGrpSpPr>
        <p:grpSpPr>
          <a:xfrm>
            <a:off x="6188831" y="2258865"/>
            <a:ext cx="371699" cy="356084"/>
            <a:chOff x="6192906" y="2439440"/>
            <a:chExt cx="371699" cy="356084"/>
          </a:xfrm>
        </p:grpSpPr>
        <p:sp>
          <p:nvSpPr>
            <p:cNvPr id="8463" name="Google Shape;8463;p83"/>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3"/>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3"/>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3"/>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3"/>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3"/>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3"/>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3"/>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3"/>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3"/>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3"/>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3"/>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3"/>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83"/>
          <p:cNvGrpSpPr/>
          <p:nvPr/>
        </p:nvGrpSpPr>
        <p:grpSpPr>
          <a:xfrm>
            <a:off x="5758392" y="2256009"/>
            <a:ext cx="362163" cy="362163"/>
            <a:chOff x="5762467" y="2436584"/>
            <a:chExt cx="362163" cy="362163"/>
          </a:xfrm>
        </p:grpSpPr>
        <p:sp>
          <p:nvSpPr>
            <p:cNvPr id="8477" name="Google Shape;8477;p83"/>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3"/>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3"/>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3"/>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3"/>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3"/>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3"/>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3"/>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3"/>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3"/>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3"/>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3"/>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3"/>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3"/>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3"/>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3"/>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3"/>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3"/>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3"/>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3"/>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3"/>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3"/>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3"/>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83"/>
          <p:cNvGrpSpPr/>
          <p:nvPr/>
        </p:nvGrpSpPr>
        <p:grpSpPr>
          <a:xfrm>
            <a:off x="5319646" y="2256454"/>
            <a:ext cx="362922" cy="361219"/>
            <a:chOff x="5323721" y="2437029"/>
            <a:chExt cx="362922" cy="361219"/>
          </a:xfrm>
        </p:grpSpPr>
        <p:sp>
          <p:nvSpPr>
            <p:cNvPr id="8503" name="Google Shape;8503;p83"/>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3"/>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3"/>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3"/>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3"/>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3"/>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3"/>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3"/>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3"/>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3"/>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3"/>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3"/>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3"/>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3"/>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3"/>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3"/>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3"/>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83"/>
          <p:cNvGrpSpPr/>
          <p:nvPr/>
        </p:nvGrpSpPr>
        <p:grpSpPr>
          <a:xfrm>
            <a:off x="4871862" y="2288156"/>
            <a:ext cx="407122" cy="315448"/>
            <a:chOff x="4875937" y="2468731"/>
            <a:chExt cx="407122" cy="315448"/>
          </a:xfrm>
        </p:grpSpPr>
        <p:sp>
          <p:nvSpPr>
            <p:cNvPr id="8521" name="Google Shape;8521;p83"/>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3"/>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3"/>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3"/>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3"/>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3"/>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3"/>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3"/>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3"/>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3"/>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3"/>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3"/>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3"/>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3"/>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3"/>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3"/>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3"/>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3"/>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3"/>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83"/>
          <p:cNvGrpSpPr/>
          <p:nvPr/>
        </p:nvGrpSpPr>
        <p:grpSpPr>
          <a:xfrm>
            <a:off x="4889207" y="3624199"/>
            <a:ext cx="242114" cy="362163"/>
            <a:chOff x="4893282" y="3804774"/>
            <a:chExt cx="242114" cy="362163"/>
          </a:xfrm>
        </p:grpSpPr>
        <p:sp>
          <p:nvSpPr>
            <p:cNvPr id="8541" name="Google Shape;8541;p83"/>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3"/>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3"/>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3"/>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3"/>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3"/>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3"/>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3"/>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3"/>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3"/>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3"/>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3"/>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3"/>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3"/>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3"/>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3"/>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3"/>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3"/>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3"/>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3"/>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3"/>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3"/>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3"/>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3"/>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3"/>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3"/>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83"/>
          <p:cNvGrpSpPr/>
          <p:nvPr/>
        </p:nvGrpSpPr>
        <p:grpSpPr>
          <a:xfrm>
            <a:off x="6244087" y="3624199"/>
            <a:ext cx="231058" cy="362425"/>
            <a:chOff x="6248162" y="3804774"/>
            <a:chExt cx="231058" cy="362425"/>
          </a:xfrm>
        </p:grpSpPr>
        <p:sp>
          <p:nvSpPr>
            <p:cNvPr id="8568" name="Google Shape;8568;p83"/>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3"/>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3"/>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3"/>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83"/>
          <p:cNvGrpSpPr/>
          <p:nvPr/>
        </p:nvGrpSpPr>
        <p:grpSpPr>
          <a:xfrm>
            <a:off x="5342493" y="3624199"/>
            <a:ext cx="233337" cy="362163"/>
            <a:chOff x="5346568" y="3804774"/>
            <a:chExt cx="233337" cy="362163"/>
          </a:xfrm>
        </p:grpSpPr>
        <p:sp>
          <p:nvSpPr>
            <p:cNvPr id="8573" name="Google Shape;8573;p83"/>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3"/>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3"/>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3"/>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3"/>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3"/>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3"/>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3"/>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3"/>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3"/>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3"/>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3"/>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3"/>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3"/>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3"/>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3"/>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3"/>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3"/>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3"/>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83"/>
          <p:cNvGrpSpPr/>
          <p:nvPr/>
        </p:nvGrpSpPr>
        <p:grpSpPr>
          <a:xfrm>
            <a:off x="6700910" y="3624566"/>
            <a:ext cx="209967" cy="361639"/>
            <a:chOff x="6704985" y="3805141"/>
            <a:chExt cx="209967" cy="361639"/>
          </a:xfrm>
        </p:grpSpPr>
        <p:sp>
          <p:nvSpPr>
            <p:cNvPr id="8593" name="Google Shape;8593;p83"/>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3"/>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3"/>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3"/>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3"/>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3"/>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3"/>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3"/>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3"/>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3"/>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3"/>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3"/>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83"/>
          <p:cNvGrpSpPr/>
          <p:nvPr/>
        </p:nvGrpSpPr>
        <p:grpSpPr>
          <a:xfrm>
            <a:off x="7509809" y="2267694"/>
            <a:ext cx="363184" cy="338792"/>
            <a:chOff x="7513884" y="2448269"/>
            <a:chExt cx="363184" cy="338792"/>
          </a:xfrm>
        </p:grpSpPr>
        <p:sp>
          <p:nvSpPr>
            <p:cNvPr id="8606" name="Google Shape;8606;p83"/>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3"/>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3"/>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3"/>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3"/>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3"/>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83"/>
          <p:cNvGrpSpPr/>
          <p:nvPr/>
        </p:nvGrpSpPr>
        <p:grpSpPr>
          <a:xfrm>
            <a:off x="5773692" y="3624251"/>
            <a:ext cx="258699" cy="362136"/>
            <a:chOff x="5777767" y="3804826"/>
            <a:chExt cx="258699" cy="362136"/>
          </a:xfrm>
        </p:grpSpPr>
        <p:sp>
          <p:nvSpPr>
            <p:cNvPr id="8613" name="Google Shape;8613;p83"/>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3"/>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3"/>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83"/>
          <p:cNvGrpSpPr/>
          <p:nvPr/>
        </p:nvGrpSpPr>
        <p:grpSpPr>
          <a:xfrm>
            <a:off x="7949026" y="2256009"/>
            <a:ext cx="361691" cy="362163"/>
            <a:chOff x="7953101" y="2436584"/>
            <a:chExt cx="361691" cy="362163"/>
          </a:xfrm>
        </p:grpSpPr>
        <p:sp>
          <p:nvSpPr>
            <p:cNvPr id="8617" name="Google Shape;8617;p83"/>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3"/>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3"/>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3"/>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3"/>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3"/>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3"/>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3"/>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3"/>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83"/>
          <p:cNvGrpSpPr/>
          <p:nvPr/>
        </p:nvGrpSpPr>
        <p:grpSpPr>
          <a:xfrm>
            <a:off x="4855278" y="3174555"/>
            <a:ext cx="373481" cy="362267"/>
            <a:chOff x="4859353" y="3355130"/>
            <a:chExt cx="373481" cy="362267"/>
          </a:xfrm>
        </p:grpSpPr>
        <p:sp>
          <p:nvSpPr>
            <p:cNvPr id="8627" name="Google Shape;8627;p83"/>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3"/>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3"/>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3"/>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3"/>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3"/>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3"/>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3"/>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3"/>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3"/>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3"/>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3"/>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3"/>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3"/>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1" name="Google Shape;8641;p83"/>
          <p:cNvGrpSpPr/>
          <p:nvPr/>
        </p:nvGrpSpPr>
        <p:grpSpPr>
          <a:xfrm>
            <a:off x="6633603" y="1320407"/>
            <a:ext cx="378721" cy="362005"/>
            <a:chOff x="6637678" y="1500982"/>
            <a:chExt cx="378721" cy="362005"/>
          </a:xfrm>
        </p:grpSpPr>
        <p:sp>
          <p:nvSpPr>
            <p:cNvPr id="8642" name="Google Shape;8642;p83"/>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3"/>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3"/>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3"/>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3"/>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3"/>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3"/>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3"/>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3"/>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3"/>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3"/>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3"/>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3"/>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3"/>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3"/>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3"/>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83"/>
          <p:cNvGrpSpPr/>
          <p:nvPr/>
        </p:nvGrpSpPr>
        <p:grpSpPr>
          <a:xfrm>
            <a:off x="5823918" y="3174921"/>
            <a:ext cx="223041" cy="362163"/>
            <a:chOff x="5827993" y="3355496"/>
            <a:chExt cx="223041" cy="362163"/>
          </a:xfrm>
        </p:grpSpPr>
        <p:sp>
          <p:nvSpPr>
            <p:cNvPr id="8659" name="Google Shape;8659;p83"/>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3"/>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3"/>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3"/>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3"/>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3"/>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3"/>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3"/>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3"/>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3"/>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3"/>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3"/>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3"/>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3"/>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83"/>
          <p:cNvGrpSpPr/>
          <p:nvPr/>
        </p:nvGrpSpPr>
        <p:grpSpPr>
          <a:xfrm>
            <a:off x="7524638" y="1320066"/>
            <a:ext cx="370520" cy="361586"/>
            <a:chOff x="7528713" y="1500641"/>
            <a:chExt cx="370520" cy="361586"/>
          </a:xfrm>
        </p:grpSpPr>
        <p:sp>
          <p:nvSpPr>
            <p:cNvPr id="8675" name="Google Shape;8675;p83"/>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3"/>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3"/>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3"/>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3"/>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3"/>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83"/>
          <p:cNvGrpSpPr/>
          <p:nvPr/>
        </p:nvGrpSpPr>
        <p:grpSpPr>
          <a:xfrm>
            <a:off x="5313123" y="3174921"/>
            <a:ext cx="367429" cy="362163"/>
            <a:chOff x="5317198" y="3355496"/>
            <a:chExt cx="367429" cy="362163"/>
          </a:xfrm>
        </p:grpSpPr>
        <p:sp>
          <p:nvSpPr>
            <p:cNvPr id="8683" name="Google Shape;8683;p83"/>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3"/>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3"/>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3"/>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3"/>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3"/>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3"/>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3"/>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3"/>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3"/>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3"/>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3"/>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3"/>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3"/>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3"/>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3"/>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83"/>
          <p:cNvGrpSpPr/>
          <p:nvPr/>
        </p:nvGrpSpPr>
        <p:grpSpPr>
          <a:xfrm>
            <a:off x="5298896" y="1319988"/>
            <a:ext cx="383175" cy="362241"/>
            <a:chOff x="5302971" y="1500563"/>
            <a:chExt cx="383175" cy="362241"/>
          </a:xfrm>
        </p:grpSpPr>
        <p:sp>
          <p:nvSpPr>
            <p:cNvPr id="8700" name="Google Shape;8700;p83"/>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3"/>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83"/>
          <p:cNvGrpSpPr/>
          <p:nvPr/>
        </p:nvGrpSpPr>
        <p:grpSpPr>
          <a:xfrm>
            <a:off x="6198630" y="1344878"/>
            <a:ext cx="364180" cy="312461"/>
            <a:chOff x="6202705" y="1525453"/>
            <a:chExt cx="364180" cy="312461"/>
          </a:xfrm>
        </p:grpSpPr>
        <p:sp>
          <p:nvSpPr>
            <p:cNvPr id="8703" name="Google Shape;8703;p83"/>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3"/>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3"/>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3"/>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3"/>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3"/>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3"/>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83"/>
          <p:cNvGrpSpPr/>
          <p:nvPr/>
        </p:nvGrpSpPr>
        <p:grpSpPr>
          <a:xfrm>
            <a:off x="7083142" y="1323027"/>
            <a:ext cx="362398" cy="356163"/>
            <a:chOff x="7087217" y="1503602"/>
            <a:chExt cx="362398" cy="356163"/>
          </a:xfrm>
        </p:grpSpPr>
        <p:sp>
          <p:nvSpPr>
            <p:cNvPr id="8711" name="Google Shape;8711;p83"/>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3"/>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3"/>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3"/>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3"/>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3"/>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3"/>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3"/>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3"/>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3"/>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3"/>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3"/>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3"/>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3"/>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3"/>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3"/>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3"/>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3"/>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3"/>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3"/>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3"/>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83"/>
          <p:cNvGrpSpPr/>
          <p:nvPr/>
        </p:nvGrpSpPr>
        <p:grpSpPr>
          <a:xfrm>
            <a:off x="7964877" y="1320302"/>
            <a:ext cx="378747" cy="361455"/>
            <a:chOff x="7968952" y="1500877"/>
            <a:chExt cx="378747" cy="361455"/>
          </a:xfrm>
        </p:grpSpPr>
        <p:sp>
          <p:nvSpPr>
            <p:cNvPr id="8733" name="Google Shape;8733;p83"/>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3"/>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3"/>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3"/>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3"/>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3"/>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3"/>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3"/>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3"/>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3"/>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3"/>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3"/>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3"/>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3"/>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3"/>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83"/>
          <p:cNvGrpSpPr/>
          <p:nvPr/>
        </p:nvGrpSpPr>
        <p:grpSpPr>
          <a:xfrm>
            <a:off x="5757370" y="1361148"/>
            <a:ext cx="362163" cy="279737"/>
            <a:chOff x="5761445" y="1541723"/>
            <a:chExt cx="362163" cy="279737"/>
          </a:xfrm>
        </p:grpSpPr>
        <p:sp>
          <p:nvSpPr>
            <p:cNvPr id="8749" name="Google Shape;8749;p83"/>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3"/>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3"/>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3"/>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3"/>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3"/>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83"/>
          <p:cNvGrpSpPr/>
          <p:nvPr/>
        </p:nvGrpSpPr>
        <p:grpSpPr>
          <a:xfrm>
            <a:off x="6200883" y="3175000"/>
            <a:ext cx="358390" cy="362320"/>
            <a:chOff x="6204958" y="3355575"/>
            <a:chExt cx="358390" cy="362320"/>
          </a:xfrm>
        </p:grpSpPr>
        <p:sp>
          <p:nvSpPr>
            <p:cNvPr id="8756" name="Google Shape;8756;p83"/>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3"/>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3"/>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3"/>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3"/>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3"/>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3"/>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3"/>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3"/>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3"/>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3"/>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3"/>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3"/>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3"/>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3"/>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3"/>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83"/>
          <p:cNvGrpSpPr/>
          <p:nvPr/>
        </p:nvGrpSpPr>
        <p:grpSpPr>
          <a:xfrm>
            <a:off x="4935895" y="1319280"/>
            <a:ext cx="242979" cy="362660"/>
            <a:chOff x="4939970" y="1499855"/>
            <a:chExt cx="242979" cy="362660"/>
          </a:xfrm>
        </p:grpSpPr>
        <p:sp>
          <p:nvSpPr>
            <p:cNvPr id="8773" name="Google Shape;8773;p83"/>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3"/>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3"/>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3"/>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3"/>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3"/>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83"/>
          <p:cNvGrpSpPr/>
          <p:nvPr/>
        </p:nvGrpSpPr>
        <p:grpSpPr>
          <a:xfrm>
            <a:off x="8019373" y="3174921"/>
            <a:ext cx="284322" cy="362163"/>
            <a:chOff x="8023448" y="3355496"/>
            <a:chExt cx="284322" cy="362163"/>
          </a:xfrm>
        </p:grpSpPr>
        <p:sp>
          <p:nvSpPr>
            <p:cNvPr id="8780" name="Google Shape;8780;p83"/>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3"/>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3"/>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3"/>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3"/>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3"/>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3"/>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3"/>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3"/>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83"/>
          <p:cNvGrpSpPr/>
          <p:nvPr/>
        </p:nvGrpSpPr>
        <p:grpSpPr>
          <a:xfrm>
            <a:off x="6640126" y="3174921"/>
            <a:ext cx="366695" cy="361979"/>
            <a:chOff x="6644201" y="3355496"/>
            <a:chExt cx="366695" cy="361979"/>
          </a:xfrm>
        </p:grpSpPr>
        <p:sp>
          <p:nvSpPr>
            <p:cNvPr id="8790" name="Google Shape;8790;p83"/>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3"/>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3"/>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3"/>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3"/>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3"/>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3"/>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3"/>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3"/>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3"/>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3"/>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3"/>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3"/>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3"/>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3"/>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3"/>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3"/>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3"/>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3"/>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3"/>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3"/>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3"/>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83"/>
          <p:cNvGrpSpPr/>
          <p:nvPr/>
        </p:nvGrpSpPr>
        <p:grpSpPr>
          <a:xfrm>
            <a:off x="7951070" y="1838617"/>
            <a:ext cx="365176" cy="271013"/>
            <a:chOff x="7955145" y="2019192"/>
            <a:chExt cx="365176" cy="271013"/>
          </a:xfrm>
        </p:grpSpPr>
        <p:sp>
          <p:nvSpPr>
            <p:cNvPr id="8813" name="Google Shape;8813;p83"/>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3"/>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3"/>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3"/>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3"/>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3"/>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83"/>
          <p:cNvGrpSpPr/>
          <p:nvPr/>
        </p:nvGrpSpPr>
        <p:grpSpPr>
          <a:xfrm>
            <a:off x="7514080" y="1828896"/>
            <a:ext cx="361927" cy="290270"/>
            <a:chOff x="7518155" y="2009471"/>
            <a:chExt cx="361927" cy="290270"/>
          </a:xfrm>
        </p:grpSpPr>
        <p:sp>
          <p:nvSpPr>
            <p:cNvPr id="8820" name="Google Shape;8820;p83"/>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3"/>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3"/>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3"/>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3"/>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3"/>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3"/>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3"/>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3"/>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3"/>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3"/>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3"/>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3"/>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83"/>
          <p:cNvGrpSpPr/>
          <p:nvPr/>
        </p:nvGrpSpPr>
        <p:grpSpPr>
          <a:xfrm>
            <a:off x="7075597" y="1810478"/>
            <a:ext cx="362163" cy="327264"/>
            <a:chOff x="7079672" y="1991053"/>
            <a:chExt cx="362163" cy="327264"/>
          </a:xfrm>
        </p:grpSpPr>
        <p:sp>
          <p:nvSpPr>
            <p:cNvPr id="8834" name="Google Shape;8834;p83"/>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3"/>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3"/>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3"/>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3"/>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3"/>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3"/>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3"/>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3"/>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3"/>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3"/>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3"/>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3"/>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3"/>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3"/>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3"/>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83"/>
          <p:cNvGrpSpPr/>
          <p:nvPr/>
        </p:nvGrpSpPr>
        <p:grpSpPr>
          <a:xfrm>
            <a:off x="6637113" y="1854939"/>
            <a:ext cx="361901" cy="238132"/>
            <a:chOff x="6641188" y="2035514"/>
            <a:chExt cx="361901" cy="238132"/>
          </a:xfrm>
        </p:grpSpPr>
        <p:sp>
          <p:nvSpPr>
            <p:cNvPr id="8851" name="Google Shape;8851;p83"/>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3"/>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3"/>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3"/>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3"/>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3"/>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3"/>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3"/>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3"/>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3"/>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3"/>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3"/>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3"/>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3"/>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3"/>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3"/>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3"/>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3"/>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3"/>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83"/>
          <p:cNvGrpSpPr/>
          <p:nvPr/>
        </p:nvGrpSpPr>
        <p:grpSpPr>
          <a:xfrm>
            <a:off x="6198368" y="1806102"/>
            <a:ext cx="362425" cy="335884"/>
            <a:chOff x="6202443" y="1986677"/>
            <a:chExt cx="362425" cy="335884"/>
          </a:xfrm>
        </p:grpSpPr>
        <p:sp>
          <p:nvSpPr>
            <p:cNvPr id="8871" name="Google Shape;8871;p83"/>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3"/>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3"/>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3"/>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3"/>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3"/>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3"/>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3"/>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3"/>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3"/>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3"/>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3"/>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3"/>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3"/>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3"/>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3"/>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3"/>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3"/>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3"/>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3"/>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1" name="Google Shape;8891;p83"/>
          <p:cNvGrpSpPr/>
          <p:nvPr/>
        </p:nvGrpSpPr>
        <p:grpSpPr>
          <a:xfrm>
            <a:off x="5760147" y="1836023"/>
            <a:ext cx="374293" cy="276069"/>
            <a:chOff x="5764222" y="2016598"/>
            <a:chExt cx="374293" cy="276069"/>
          </a:xfrm>
        </p:grpSpPr>
        <p:sp>
          <p:nvSpPr>
            <p:cNvPr id="8892" name="Google Shape;8892;p83"/>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3"/>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3"/>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3"/>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3"/>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3"/>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3"/>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3"/>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3"/>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3"/>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3"/>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83"/>
          <p:cNvGrpSpPr/>
          <p:nvPr/>
        </p:nvGrpSpPr>
        <p:grpSpPr>
          <a:xfrm>
            <a:off x="5321402" y="1835866"/>
            <a:ext cx="361927" cy="276515"/>
            <a:chOff x="5325477" y="2016441"/>
            <a:chExt cx="361927" cy="276515"/>
          </a:xfrm>
        </p:grpSpPr>
        <p:sp>
          <p:nvSpPr>
            <p:cNvPr id="8904" name="Google Shape;8904;p83"/>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3"/>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3"/>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3"/>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3"/>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3"/>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3"/>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3"/>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3"/>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3"/>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3"/>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3"/>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3"/>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3"/>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3"/>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3"/>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3"/>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3"/>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3"/>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3"/>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83"/>
          <p:cNvGrpSpPr/>
          <p:nvPr/>
        </p:nvGrpSpPr>
        <p:grpSpPr>
          <a:xfrm>
            <a:off x="4866596" y="1836625"/>
            <a:ext cx="364180" cy="274812"/>
            <a:chOff x="4870671" y="2017200"/>
            <a:chExt cx="364180" cy="274812"/>
          </a:xfrm>
        </p:grpSpPr>
        <p:sp>
          <p:nvSpPr>
            <p:cNvPr id="8925" name="Google Shape;8925;p83"/>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3"/>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3"/>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3"/>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3"/>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3"/>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3"/>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3"/>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3"/>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3"/>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3"/>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3"/>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3"/>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83"/>
          <p:cNvGrpSpPr/>
          <p:nvPr/>
        </p:nvGrpSpPr>
        <p:grpSpPr>
          <a:xfrm>
            <a:off x="7140651" y="3174921"/>
            <a:ext cx="260690" cy="362032"/>
            <a:chOff x="7144726" y="3355496"/>
            <a:chExt cx="260690" cy="362032"/>
          </a:xfrm>
        </p:grpSpPr>
        <p:sp>
          <p:nvSpPr>
            <p:cNvPr id="8939" name="Google Shape;8939;p83"/>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3"/>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3"/>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3"/>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3"/>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3"/>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83"/>
          <p:cNvGrpSpPr/>
          <p:nvPr/>
        </p:nvGrpSpPr>
        <p:grpSpPr>
          <a:xfrm>
            <a:off x="6701644" y="4097476"/>
            <a:ext cx="261712" cy="361770"/>
            <a:chOff x="6705719" y="4278051"/>
            <a:chExt cx="261712" cy="361770"/>
          </a:xfrm>
        </p:grpSpPr>
        <p:sp>
          <p:nvSpPr>
            <p:cNvPr id="8946" name="Google Shape;8946;p83"/>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3"/>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3"/>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3"/>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3"/>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3"/>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3"/>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3"/>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3"/>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3"/>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3"/>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3"/>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3"/>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3"/>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3"/>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83"/>
          <p:cNvGrpSpPr/>
          <p:nvPr/>
        </p:nvGrpSpPr>
        <p:grpSpPr>
          <a:xfrm>
            <a:off x="5746575" y="2711077"/>
            <a:ext cx="320216" cy="361403"/>
            <a:chOff x="5750650" y="2891652"/>
            <a:chExt cx="320216" cy="361403"/>
          </a:xfrm>
        </p:grpSpPr>
        <p:sp>
          <p:nvSpPr>
            <p:cNvPr id="8962" name="Google Shape;8962;p83"/>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3"/>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3"/>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3"/>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3"/>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3"/>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3"/>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3"/>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3"/>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3"/>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3"/>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3"/>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3"/>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3"/>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3"/>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83"/>
          <p:cNvGrpSpPr/>
          <p:nvPr/>
        </p:nvGrpSpPr>
        <p:grpSpPr>
          <a:xfrm>
            <a:off x="6653934" y="2710815"/>
            <a:ext cx="315972" cy="361927"/>
            <a:chOff x="6658009" y="2891390"/>
            <a:chExt cx="315972" cy="361927"/>
          </a:xfrm>
        </p:grpSpPr>
        <p:sp>
          <p:nvSpPr>
            <p:cNvPr id="8978" name="Google Shape;8978;p83"/>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3"/>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3"/>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3"/>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3"/>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3"/>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3"/>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83"/>
          <p:cNvGrpSpPr/>
          <p:nvPr/>
        </p:nvGrpSpPr>
        <p:grpSpPr>
          <a:xfrm>
            <a:off x="6199390" y="2710631"/>
            <a:ext cx="320478" cy="362110"/>
            <a:chOff x="6203465" y="2891206"/>
            <a:chExt cx="320478" cy="362110"/>
          </a:xfrm>
        </p:grpSpPr>
        <p:sp>
          <p:nvSpPr>
            <p:cNvPr id="8986" name="Google Shape;8986;p83"/>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3"/>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3"/>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3"/>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3"/>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83"/>
          <p:cNvGrpSpPr/>
          <p:nvPr/>
        </p:nvGrpSpPr>
        <p:grpSpPr>
          <a:xfrm>
            <a:off x="7563205" y="2710684"/>
            <a:ext cx="307116" cy="362294"/>
            <a:chOff x="7567280" y="2891259"/>
            <a:chExt cx="307116" cy="362294"/>
          </a:xfrm>
        </p:grpSpPr>
        <p:sp>
          <p:nvSpPr>
            <p:cNvPr id="8992" name="Google Shape;8992;p83"/>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3"/>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3"/>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3"/>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3"/>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3"/>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3"/>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3"/>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3"/>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3"/>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3"/>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3"/>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83"/>
          <p:cNvGrpSpPr/>
          <p:nvPr/>
        </p:nvGrpSpPr>
        <p:grpSpPr>
          <a:xfrm>
            <a:off x="7108504" y="2710946"/>
            <a:ext cx="338556" cy="361534"/>
            <a:chOff x="7112579" y="2891521"/>
            <a:chExt cx="338556" cy="361534"/>
          </a:xfrm>
        </p:grpSpPr>
        <p:sp>
          <p:nvSpPr>
            <p:cNvPr id="9005" name="Google Shape;9005;p83"/>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3"/>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83"/>
          <p:cNvGrpSpPr/>
          <p:nvPr/>
        </p:nvGrpSpPr>
        <p:grpSpPr>
          <a:xfrm>
            <a:off x="7151184" y="3624461"/>
            <a:ext cx="207478" cy="361272"/>
            <a:chOff x="7155259" y="3805036"/>
            <a:chExt cx="207478" cy="361272"/>
          </a:xfrm>
        </p:grpSpPr>
        <p:sp>
          <p:nvSpPr>
            <p:cNvPr id="9008" name="Google Shape;9008;p83"/>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3"/>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3"/>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3"/>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3"/>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3"/>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3"/>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3"/>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3"/>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3"/>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3"/>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3"/>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83"/>
          <p:cNvGrpSpPr/>
          <p:nvPr/>
        </p:nvGrpSpPr>
        <p:grpSpPr>
          <a:xfrm>
            <a:off x="4911293" y="2710815"/>
            <a:ext cx="182850" cy="361927"/>
            <a:chOff x="4915368" y="2891390"/>
            <a:chExt cx="182850" cy="361927"/>
          </a:xfrm>
        </p:grpSpPr>
        <p:sp>
          <p:nvSpPr>
            <p:cNvPr id="9021" name="Google Shape;9021;p83"/>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3"/>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3"/>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3"/>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3"/>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3"/>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3"/>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3"/>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3"/>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3"/>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3"/>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83"/>
          <p:cNvGrpSpPr/>
          <p:nvPr/>
        </p:nvGrpSpPr>
        <p:grpSpPr>
          <a:xfrm>
            <a:off x="8024639" y="2711077"/>
            <a:ext cx="289589" cy="361403"/>
            <a:chOff x="8028714" y="2891652"/>
            <a:chExt cx="289589" cy="361403"/>
          </a:xfrm>
        </p:grpSpPr>
        <p:sp>
          <p:nvSpPr>
            <p:cNvPr id="9033" name="Google Shape;9033;p83"/>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3"/>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3"/>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3"/>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3"/>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3"/>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3"/>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3"/>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3"/>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3"/>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3"/>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3"/>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3"/>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3"/>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3"/>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3"/>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3"/>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3"/>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3"/>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3"/>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83"/>
          <p:cNvGrpSpPr/>
          <p:nvPr/>
        </p:nvGrpSpPr>
        <p:grpSpPr>
          <a:xfrm>
            <a:off x="7547747" y="3624199"/>
            <a:ext cx="293335" cy="361927"/>
            <a:chOff x="7551822" y="3804774"/>
            <a:chExt cx="293335" cy="361927"/>
          </a:xfrm>
        </p:grpSpPr>
        <p:sp>
          <p:nvSpPr>
            <p:cNvPr id="9054" name="Google Shape;9054;p83"/>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3"/>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3"/>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3"/>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3"/>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3"/>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3"/>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3"/>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3"/>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3"/>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3"/>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83"/>
          <p:cNvGrpSpPr/>
          <p:nvPr/>
        </p:nvGrpSpPr>
        <p:grpSpPr>
          <a:xfrm>
            <a:off x="6259650" y="4097083"/>
            <a:ext cx="210491" cy="362163"/>
            <a:chOff x="6263725" y="4277658"/>
            <a:chExt cx="210491" cy="362163"/>
          </a:xfrm>
        </p:grpSpPr>
        <p:sp>
          <p:nvSpPr>
            <p:cNvPr id="9066" name="Google Shape;9066;p83"/>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3"/>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3"/>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3"/>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3"/>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3"/>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3"/>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3"/>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3"/>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3"/>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3"/>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3"/>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3"/>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3"/>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3"/>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83"/>
          <p:cNvGrpSpPr/>
          <p:nvPr/>
        </p:nvGrpSpPr>
        <p:grpSpPr>
          <a:xfrm>
            <a:off x="7983715" y="3624120"/>
            <a:ext cx="336303" cy="362005"/>
            <a:chOff x="7987790" y="3804695"/>
            <a:chExt cx="336303" cy="362005"/>
          </a:xfrm>
        </p:grpSpPr>
        <p:sp>
          <p:nvSpPr>
            <p:cNvPr id="9082" name="Google Shape;9082;p83"/>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3"/>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3"/>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3"/>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3"/>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3"/>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3"/>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3"/>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3"/>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3"/>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83"/>
          <p:cNvGrpSpPr/>
          <p:nvPr/>
        </p:nvGrpSpPr>
        <p:grpSpPr>
          <a:xfrm>
            <a:off x="5269369" y="2710710"/>
            <a:ext cx="371123" cy="362267"/>
            <a:chOff x="5273444" y="2891285"/>
            <a:chExt cx="371123" cy="362267"/>
          </a:xfrm>
        </p:grpSpPr>
        <p:sp>
          <p:nvSpPr>
            <p:cNvPr id="9093" name="Google Shape;9093;p83"/>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3"/>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3"/>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3"/>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3"/>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3"/>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3"/>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3"/>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3"/>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3"/>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3"/>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3"/>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3"/>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3"/>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83"/>
          <p:cNvGrpSpPr/>
          <p:nvPr/>
        </p:nvGrpSpPr>
        <p:grpSpPr>
          <a:xfrm>
            <a:off x="7626322" y="3177824"/>
            <a:ext cx="214759" cy="357030"/>
            <a:chOff x="2235125" y="238075"/>
            <a:chExt cx="3144350" cy="5227375"/>
          </a:xfrm>
        </p:grpSpPr>
        <p:sp>
          <p:nvSpPr>
            <p:cNvPr id="9108" name="Google Shape;9108;p83"/>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3"/>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3"/>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3"/>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3"/>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3"/>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3"/>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3"/>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3"/>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83"/>
          <p:cNvGrpSpPr/>
          <p:nvPr/>
        </p:nvGrpSpPr>
        <p:grpSpPr>
          <a:xfrm>
            <a:off x="2818791" y="4097368"/>
            <a:ext cx="342496" cy="351944"/>
            <a:chOff x="2810729" y="4267107"/>
            <a:chExt cx="342496" cy="351944"/>
          </a:xfrm>
        </p:grpSpPr>
        <p:sp>
          <p:nvSpPr>
            <p:cNvPr id="9118" name="Google Shape;9118;p83"/>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3"/>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3"/>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3"/>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3"/>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3"/>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3"/>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3"/>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3"/>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3"/>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3"/>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3"/>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3"/>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3"/>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3"/>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3"/>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3"/>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3"/>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3"/>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3"/>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3"/>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3"/>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3"/>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3"/>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3"/>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3"/>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3"/>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3"/>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3"/>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3"/>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83"/>
          <p:cNvGrpSpPr/>
          <p:nvPr/>
        </p:nvGrpSpPr>
        <p:grpSpPr>
          <a:xfrm>
            <a:off x="1787231" y="3635885"/>
            <a:ext cx="282381" cy="343454"/>
            <a:chOff x="1779168" y="3805625"/>
            <a:chExt cx="282381" cy="343454"/>
          </a:xfrm>
        </p:grpSpPr>
        <p:sp>
          <p:nvSpPr>
            <p:cNvPr id="9149" name="Google Shape;9149;p83"/>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3"/>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3"/>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3"/>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3"/>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3"/>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3"/>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3"/>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3"/>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3"/>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3"/>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3"/>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3"/>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3"/>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3"/>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3"/>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3"/>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3"/>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3"/>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3"/>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3"/>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3"/>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3"/>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3"/>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3"/>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3"/>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3"/>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3"/>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83"/>
          <p:cNvGrpSpPr/>
          <p:nvPr/>
        </p:nvGrpSpPr>
        <p:grpSpPr>
          <a:xfrm>
            <a:off x="2601585" y="2237289"/>
            <a:ext cx="391606" cy="364535"/>
            <a:chOff x="2593522" y="2407029"/>
            <a:chExt cx="391606" cy="364535"/>
          </a:xfrm>
        </p:grpSpPr>
        <p:sp>
          <p:nvSpPr>
            <p:cNvPr id="9178" name="Google Shape;9178;p83"/>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3"/>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3"/>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3"/>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3"/>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3"/>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3"/>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3"/>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3"/>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3"/>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3"/>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3"/>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3"/>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3"/>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3"/>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3"/>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3"/>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3"/>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3"/>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3"/>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3"/>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3"/>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3"/>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3"/>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3"/>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3"/>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3"/>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3"/>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3"/>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3"/>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3"/>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3"/>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3"/>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3"/>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3"/>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3"/>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3"/>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3"/>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3"/>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83"/>
          <p:cNvGrpSpPr/>
          <p:nvPr/>
        </p:nvGrpSpPr>
        <p:grpSpPr>
          <a:xfrm>
            <a:off x="3963109" y="2262503"/>
            <a:ext cx="322912" cy="334396"/>
            <a:chOff x="3955047" y="2432242"/>
            <a:chExt cx="322912" cy="334396"/>
          </a:xfrm>
        </p:grpSpPr>
        <p:sp>
          <p:nvSpPr>
            <p:cNvPr id="9218" name="Google Shape;9218;p83"/>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3"/>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3"/>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83"/>
          <p:cNvGrpSpPr/>
          <p:nvPr/>
        </p:nvGrpSpPr>
        <p:grpSpPr>
          <a:xfrm>
            <a:off x="1810528" y="1793115"/>
            <a:ext cx="265373" cy="351944"/>
            <a:chOff x="1802465" y="1962854"/>
            <a:chExt cx="265373" cy="351944"/>
          </a:xfrm>
        </p:grpSpPr>
        <p:sp>
          <p:nvSpPr>
            <p:cNvPr id="9222" name="Google Shape;9222;p83"/>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3"/>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3"/>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3"/>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3"/>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3"/>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3"/>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83"/>
          <p:cNvGrpSpPr/>
          <p:nvPr/>
        </p:nvGrpSpPr>
        <p:grpSpPr>
          <a:xfrm>
            <a:off x="3520133" y="1786482"/>
            <a:ext cx="373983" cy="363622"/>
            <a:chOff x="3512070" y="1956222"/>
            <a:chExt cx="373983" cy="363622"/>
          </a:xfrm>
        </p:grpSpPr>
        <p:sp>
          <p:nvSpPr>
            <p:cNvPr id="9230" name="Google Shape;9230;p83"/>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3"/>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3"/>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3"/>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3"/>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3"/>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3"/>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3"/>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3"/>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3"/>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3"/>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3"/>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3"/>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3"/>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3"/>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3"/>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3"/>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7" name="Google Shape;9247;p83"/>
          <p:cNvGrpSpPr/>
          <p:nvPr/>
        </p:nvGrpSpPr>
        <p:grpSpPr>
          <a:xfrm>
            <a:off x="850746" y="2225012"/>
            <a:ext cx="345640" cy="356660"/>
            <a:chOff x="842683" y="2394751"/>
            <a:chExt cx="345640" cy="356660"/>
          </a:xfrm>
        </p:grpSpPr>
        <p:sp>
          <p:nvSpPr>
            <p:cNvPr id="9248" name="Google Shape;9248;p83"/>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3"/>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3"/>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3"/>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3"/>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3"/>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3"/>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3"/>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3"/>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3"/>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3"/>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3"/>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3"/>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3"/>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3"/>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3"/>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83"/>
          <p:cNvGrpSpPr/>
          <p:nvPr/>
        </p:nvGrpSpPr>
        <p:grpSpPr>
          <a:xfrm>
            <a:off x="1298678" y="2229728"/>
            <a:ext cx="336836" cy="342511"/>
            <a:chOff x="1290615" y="2399467"/>
            <a:chExt cx="336836" cy="342511"/>
          </a:xfrm>
        </p:grpSpPr>
        <p:sp>
          <p:nvSpPr>
            <p:cNvPr id="9265" name="Google Shape;9265;p83"/>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3"/>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3"/>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3"/>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3"/>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3"/>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3"/>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3"/>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3"/>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3"/>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3"/>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3"/>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3"/>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3"/>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3"/>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3"/>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3"/>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3"/>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3"/>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83"/>
          <p:cNvGrpSpPr/>
          <p:nvPr/>
        </p:nvGrpSpPr>
        <p:grpSpPr>
          <a:xfrm>
            <a:off x="1756372" y="2238861"/>
            <a:ext cx="308508" cy="333378"/>
            <a:chOff x="1748310" y="2408601"/>
            <a:chExt cx="308508" cy="333378"/>
          </a:xfrm>
        </p:grpSpPr>
        <p:sp>
          <p:nvSpPr>
            <p:cNvPr id="9285" name="Google Shape;9285;p83"/>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3"/>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3"/>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3"/>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3"/>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3"/>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3"/>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3"/>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83"/>
          <p:cNvGrpSpPr/>
          <p:nvPr/>
        </p:nvGrpSpPr>
        <p:grpSpPr>
          <a:xfrm>
            <a:off x="3052676" y="2248294"/>
            <a:ext cx="376184" cy="315141"/>
            <a:chOff x="3044614" y="2418033"/>
            <a:chExt cx="376184" cy="315141"/>
          </a:xfrm>
        </p:grpSpPr>
        <p:sp>
          <p:nvSpPr>
            <p:cNvPr id="9294" name="Google Shape;9294;p83"/>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3"/>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3"/>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3"/>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3"/>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3"/>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3"/>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3"/>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3"/>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3" name="Google Shape;9303;p83"/>
          <p:cNvGrpSpPr/>
          <p:nvPr/>
        </p:nvGrpSpPr>
        <p:grpSpPr>
          <a:xfrm>
            <a:off x="3951700" y="3645333"/>
            <a:ext cx="357933" cy="342676"/>
            <a:chOff x="3943638" y="3815072"/>
            <a:chExt cx="357933" cy="342676"/>
          </a:xfrm>
        </p:grpSpPr>
        <p:sp>
          <p:nvSpPr>
            <p:cNvPr id="9304" name="Google Shape;9304;p83"/>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3"/>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3"/>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3"/>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3"/>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3"/>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3"/>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3"/>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3"/>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3" name="Google Shape;9313;p83"/>
          <p:cNvGrpSpPr/>
          <p:nvPr/>
        </p:nvGrpSpPr>
        <p:grpSpPr>
          <a:xfrm>
            <a:off x="3516345" y="3640602"/>
            <a:ext cx="351644" cy="351959"/>
            <a:chOff x="3508282" y="3810341"/>
            <a:chExt cx="351644" cy="351959"/>
          </a:xfrm>
        </p:grpSpPr>
        <p:sp>
          <p:nvSpPr>
            <p:cNvPr id="9314" name="Google Shape;9314;p83"/>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3"/>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3"/>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3"/>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3"/>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3"/>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3"/>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3"/>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3"/>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3"/>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3"/>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3"/>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3"/>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83"/>
          <p:cNvGrpSpPr/>
          <p:nvPr/>
        </p:nvGrpSpPr>
        <p:grpSpPr>
          <a:xfrm>
            <a:off x="2232648" y="1793115"/>
            <a:ext cx="303163" cy="351809"/>
            <a:chOff x="2224585" y="1962854"/>
            <a:chExt cx="303163" cy="351809"/>
          </a:xfrm>
        </p:grpSpPr>
        <p:sp>
          <p:nvSpPr>
            <p:cNvPr id="9328" name="Google Shape;9328;p83"/>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3"/>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3"/>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3"/>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3"/>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3"/>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3"/>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3"/>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83"/>
          <p:cNvGrpSpPr/>
          <p:nvPr/>
        </p:nvGrpSpPr>
        <p:grpSpPr>
          <a:xfrm>
            <a:off x="2630856" y="1821128"/>
            <a:ext cx="389090" cy="296231"/>
            <a:chOff x="2622794" y="1990868"/>
            <a:chExt cx="389090" cy="296231"/>
          </a:xfrm>
        </p:grpSpPr>
        <p:sp>
          <p:nvSpPr>
            <p:cNvPr id="9337" name="Google Shape;9337;p83"/>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3"/>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3"/>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3"/>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3"/>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3"/>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3"/>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3"/>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3"/>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83"/>
          <p:cNvGrpSpPr/>
          <p:nvPr/>
        </p:nvGrpSpPr>
        <p:grpSpPr>
          <a:xfrm>
            <a:off x="3985388" y="1782409"/>
            <a:ext cx="327074" cy="375241"/>
            <a:chOff x="3977326" y="1952149"/>
            <a:chExt cx="327074" cy="375241"/>
          </a:xfrm>
        </p:grpSpPr>
        <p:sp>
          <p:nvSpPr>
            <p:cNvPr id="9347" name="Google Shape;9347;p83"/>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3"/>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3"/>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3"/>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3"/>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3"/>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3"/>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3"/>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3"/>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3"/>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3"/>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3"/>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3"/>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3"/>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3"/>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3"/>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3"/>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83"/>
          <p:cNvGrpSpPr/>
          <p:nvPr/>
        </p:nvGrpSpPr>
        <p:grpSpPr>
          <a:xfrm>
            <a:off x="1349674" y="3170315"/>
            <a:ext cx="259399" cy="370524"/>
            <a:chOff x="1341612" y="3340055"/>
            <a:chExt cx="259399" cy="370524"/>
          </a:xfrm>
        </p:grpSpPr>
        <p:sp>
          <p:nvSpPr>
            <p:cNvPr id="9365" name="Google Shape;9365;p83"/>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3"/>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3"/>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3"/>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3"/>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3"/>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3"/>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3"/>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3"/>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3"/>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3"/>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3"/>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3"/>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3"/>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3"/>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3"/>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3"/>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3"/>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83"/>
          <p:cNvGrpSpPr/>
          <p:nvPr/>
        </p:nvGrpSpPr>
        <p:grpSpPr>
          <a:xfrm>
            <a:off x="2187955" y="3675233"/>
            <a:ext cx="351629" cy="282381"/>
            <a:chOff x="2179892" y="3844972"/>
            <a:chExt cx="351629" cy="282381"/>
          </a:xfrm>
        </p:grpSpPr>
        <p:sp>
          <p:nvSpPr>
            <p:cNvPr id="9384" name="Google Shape;9384;p83"/>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3"/>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3"/>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3"/>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3"/>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3"/>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3"/>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3"/>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3"/>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3"/>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3"/>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3"/>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3"/>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3"/>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3"/>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3"/>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3"/>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3"/>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3"/>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3"/>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83"/>
          <p:cNvGrpSpPr/>
          <p:nvPr/>
        </p:nvGrpSpPr>
        <p:grpSpPr>
          <a:xfrm>
            <a:off x="3139232" y="3647145"/>
            <a:ext cx="220051" cy="338169"/>
            <a:chOff x="3131170" y="3816884"/>
            <a:chExt cx="220051" cy="338169"/>
          </a:xfrm>
        </p:grpSpPr>
        <p:sp>
          <p:nvSpPr>
            <p:cNvPr id="9405" name="Google Shape;9405;p83"/>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3"/>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3"/>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3"/>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3"/>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3"/>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3"/>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3"/>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3"/>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83"/>
          <p:cNvGrpSpPr/>
          <p:nvPr/>
        </p:nvGrpSpPr>
        <p:grpSpPr>
          <a:xfrm>
            <a:off x="911564" y="3189824"/>
            <a:ext cx="247990" cy="333393"/>
            <a:chOff x="903502" y="3359564"/>
            <a:chExt cx="247990" cy="333393"/>
          </a:xfrm>
        </p:grpSpPr>
        <p:sp>
          <p:nvSpPr>
            <p:cNvPr id="9415" name="Google Shape;9415;p83"/>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3"/>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3"/>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3"/>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3"/>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3"/>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3"/>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3"/>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3"/>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3"/>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3"/>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3"/>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3"/>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3"/>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3"/>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3"/>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3"/>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3"/>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3"/>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3"/>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3"/>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3"/>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83"/>
          <p:cNvGrpSpPr/>
          <p:nvPr/>
        </p:nvGrpSpPr>
        <p:grpSpPr>
          <a:xfrm>
            <a:off x="2624253" y="2720721"/>
            <a:ext cx="365793" cy="361152"/>
            <a:chOff x="2616191" y="2890461"/>
            <a:chExt cx="365793" cy="361152"/>
          </a:xfrm>
        </p:grpSpPr>
        <p:sp>
          <p:nvSpPr>
            <p:cNvPr id="9438" name="Google Shape;9438;p83"/>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3"/>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3"/>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3"/>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3"/>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3"/>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3"/>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3"/>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3"/>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3"/>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83"/>
          <p:cNvGrpSpPr/>
          <p:nvPr/>
        </p:nvGrpSpPr>
        <p:grpSpPr>
          <a:xfrm>
            <a:off x="3058022" y="1776121"/>
            <a:ext cx="402940" cy="388536"/>
            <a:chOff x="3049959" y="1945861"/>
            <a:chExt cx="402940" cy="388536"/>
          </a:xfrm>
        </p:grpSpPr>
        <p:sp>
          <p:nvSpPr>
            <p:cNvPr id="9450" name="Google Shape;9450;p83"/>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3"/>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3"/>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3"/>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3"/>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3"/>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83"/>
          <p:cNvGrpSpPr/>
          <p:nvPr/>
        </p:nvGrpSpPr>
        <p:grpSpPr>
          <a:xfrm>
            <a:off x="2491088" y="4098940"/>
            <a:ext cx="202428" cy="349114"/>
            <a:chOff x="2483025" y="4268679"/>
            <a:chExt cx="202428" cy="349114"/>
          </a:xfrm>
        </p:grpSpPr>
        <p:sp>
          <p:nvSpPr>
            <p:cNvPr id="9457" name="Google Shape;9457;p83"/>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3"/>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3"/>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3"/>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3"/>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3"/>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83"/>
          <p:cNvGrpSpPr/>
          <p:nvPr/>
        </p:nvGrpSpPr>
        <p:grpSpPr>
          <a:xfrm>
            <a:off x="870569" y="2716244"/>
            <a:ext cx="329590" cy="365000"/>
            <a:chOff x="862507" y="2885984"/>
            <a:chExt cx="329590" cy="365000"/>
          </a:xfrm>
        </p:grpSpPr>
        <p:sp>
          <p:nvSpPr>
            <p:cNvPr id="9464" name="Google Shape;9464;p83"/>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3"/>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3"/>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3"/>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3"/>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3"/>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3"/>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83"/>
          <p:cNvGrpSpPr/>
          <p:nvPr/>
        </p:nvGrpSpPr>
        <p:grpSpPr>
          <a:xfrm>
            <a:off x="3090138" y="2702065"/>
            <a:ext cx="318884" cy="379807"/>
            <a:chOff x="3082075" y="2871805"/>
            <a:chExt cx="318884" cy="379807"/>
          </a:xfrm>
        </p:grpSpPr>
        <p:sp>
          <p:nvSpPr>
            <p:cNvPr id="9472" name="Google Shape;9472;p83"/>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3"/>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3"/>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3"/>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3"/>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3"/>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3"/>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3"/>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3"/>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3"/>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3"/>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3"/>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3"/>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3"/>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3"/>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3"/>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3"/>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3"/>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3"/>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3"/>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83"/>
          <p:cNvGrpSpPr/>
          <p:nvPr/>
        </p:nvGrpSpPr>
        <p:grpSpPr>
          <a:xfrm>
            <a:off x="2602843" y="1346755"/>
            <a:ext cx="410187" cy="324244"/>
            <a:chOff x="2594780" y="1516494"/>
            <a:chExt cx="410187" cy="324244"/>
          </a:xfrm>
        </p:grpSpPr>
        <p:sp>
          <p:nvSpPr>
            <p:cNvPr id="9493" name="Google Shape;9493;p83"/>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3"/>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3"/>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3"/>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3"/>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3"/>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3"/>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3"/>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83"/>
          <p:cNvGrpSpPr/>
          <p:nvPr/>
        </p:nvGrpSpPr>
        <p:grpSpPr>
          <a:xfrm>
            <a:off x="1751027" y="1333220"/>
            <a:ext cx="333692" cy="333363"/>
            <a:chOff x="1742965" y="1502959"/>
            <a:chExt cx="333692" cy="333363"/>
          </a:xfrm>
        </p:grpSpPr>
        <p:sp>
          <p:nvSpPr>
            <p:cNvPr id="9502" name="Google Shape;9502;p83"/>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3"/>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3"/>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3"/>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83"/>
          <p:cNvGrpSpPr/>
          <p:nvPr/>
        </p:nvGrpSpPr>
        <p:grpSpPr>
          <a:xfrm>
            <a:off x="3059594" y="1347069"/>
            <a:ext cx="390034" cy="296545"/>
            <a:chOff x="3051531" y="1516809"/>
            <a:chExt cx="390034" cy="296545"/>
          </a:xfrm>
        </p:grpSpPr>
        <p:sp>
          <p:nvSpPr>
            <p:cNvPr id="9507" name="Google Shape;9507;p83"/>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3"/>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3"/>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3"/>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3"/>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3"/>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3"/>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3"/>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3"/>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3"/>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3"/>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3"/>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3"/>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3"/>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3"/>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83"/>
          <p:cNvGrpSpPr/>
          <p:nvPr/>
        </p:nvGrpSpPr>
        <p:grpSpPr>
          <a:xfrm>
            <a:off x="3522963" y="1319280"/>
            <a:ext cx="354145" cy="351869"/>
            <a:chOff x="3514900" y="1489020"/>
            <a:chExt cx="354145" cy="351869"/>
          </a:xfrm>
        </p:grpSpPr>
        <p:sp>
          <p:nvSpPr>
            <p:cNvPr id="9523" name="Google Shape;9523;p83"/>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3"/>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3"/>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3"/>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3"/>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3"/>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3"/>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3"/>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3"/>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3"/>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3"/>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3"/>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3"/>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3"/>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3"/>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3"/>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3"/>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3"/>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3"/>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3"/>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3"/>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3"/>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83"/>
          <p:cNvGrpSpPr/>
          <p:nvPr/>
        </p:nvGrpSpPr>
        <p:grpSpPr>
          <a:xfrm>
            <a:off x="3074387" y="3180706"/>
            <a:ext cx="346598" cy="333183"/>
            <a:chOff x="3066324" y="3350446"/>
            <a:chExt cx="346598" cy="333183"/>
          </a:xfrm>
        </p:grpSpPr>
        <p:sp>
          <p:nvSpPr>
            <p:cNvPr id="9546" name="Google Shape;9546;p83"/>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3"/>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3"/>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3"/>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3"/>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3"/>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3"/>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3"/>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3"/>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3"/>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83"/>
          <p:cNvGrpSpPr/>
          <p:nvPr/>
        </p:nvGrpSpPr>
        <p:grpSpPr>
          <a:xfrm>
            <a:off x="1290817" y="1782350"/>
            <a:ext cx="363278" cy="363338"/>
            <a:chOff x="1282755" y="1952089"/>
            <a:chExt cx="363278" cy="363338"/>
          </a:xfrm>
        </p:grpSpPr>
        <p:sp>
          <p:nvSpPr>
            <p:cNvPr id="9557" name="Google Shape;9557;p83"/>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3"/>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3"/>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3"/>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3"/>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3"/>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3"/>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83"/>
          <p:cNvGrpSpPr/>
          <p:nvPr/>
        </p:nvGrpSpPr>
        <p:grpSpPr>
          <a:xfrm>
            <a:off x="3518156" y="2739542"/>
            <a:ext cx="355133" cy="343574"/>
            <a:chOff x="3510094" y="2909281"/>
            <a:chExt cx="355133" cy="343574"/>
          </a:xfrm>
        </p:grpSpPr>
        <p:sp>
          <p:nvSpPr>
            <p:cNvPr id="9565" name="Google Shape;9565;p83"/>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3"/>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3"/>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3"/>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3"/>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3"/>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3"/>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3"/>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3"/>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3"/>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3"/>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3"/>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3"/>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8" name="Google Shape;9578;p83"/>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9" name="Google Shape;9579;p83"/>
          <p:cNvGrpSpPr/>
          <p:nvPr/>
        </p:nvGrpSpPr>
        <p:grpSpPr>
          <a:xfrm>
            <a:off x="2171904" y="1337232"/>
            <a:ext cx="382787" cy="331566"/>
            <a:chOff x="2163842" y="1506972"/>
            <a:chExt cx="382787" cy="331566"/>
          </a:xfrm>
        </p:grpSpPr>
        <p:sp>
          <p:nvSpPr>
            <p:cNvPr id="9580" name="Google Shape;9580;p83"/>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3"/>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3"/>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3"/>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3"/>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3"/>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3"/>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3"/>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83"/>
          <p:cNvGrpSpPr/>
          <p:nvPr/>
        </p:nvGrpSpPr>
        <p:grpSpPr>
          <a:xfrm>
            <a:off x="1746940" y="3179913"/>
            <a:ext cx="357918" cy="350536"/>
            <a:chOff x="1738877" y="3349652"/>
            <a:chExt cx="357918" cy="350536"/>
          </a:xfrm>
        </p:grpSpPr>
        <p:sp>
          <p:nvSpPr>
            <p:cNvPr id="9589" name="Google Shape;9589;p83"/>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3"/>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3"/>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3"/>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3"/>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3"/>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3"/>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3"/>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3"/>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3"/>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3"/>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3"/>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3"/>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3"/>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3"/>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3"/>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3"/>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3"/>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83"/>
          <p:cNvGrpSpPr/>
          <p:nvPr/>
        </p:nvGrpSpPr>
        <p:grpSpPr>
          <a:xfrm>
            <a:off x="1979882" y="4107115"/>
            <a:ext cx="383281" cy="333947"/>
            <a:chOff x="1971819" y="4276854"/>
            <a:chExt cx="383281" cy="333947"/>
          </a:xfrm>
        </p:grpSpPr>
        <p:sp>
          <p:nvSpPr>
            <p:cNvPr id="9608" name="Google Shape;9608;p83"/>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3"/>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3"/>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3"/>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3"/>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3"/>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3"/>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3"/>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3"/>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3"/>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83"/>
          <p:cNvGrpSpPr/>
          <p:nvPr/>
        </p:nvGrpSpPr>
        <p:grpSpPr>
          <a:xfrm>
            <a:off x="1833181" y="2716080"/>
            <a:ext cx="175987" cy="361391"/>
            <a:chOff x="1825119" y="2885819"/>
            <a:chExt cx="175987" cy="361391"/>
          </a:xfrm>
        </p:grpSpPr>
        <p:sp>
          <p:nvSpPr>
            <p:cNvPr id="9619" name="Google Shape;9619;p83"/>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3"/>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3"/>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3"/>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3"/>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3"/>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3"/>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3"/>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3"/>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3"/>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83"/>
          <p:cNvGrpSpPr/>
          <p:nvPr/>
        </p:nvGrpSpPr>
        <p:grpSpPr>
          <a:xfrm>
            <a:off x="3512886" y="3236104"/>
            <a:ext cx="369896" cy="226339"/>
            <a:chOff x="3504824" y="3405844"/>
            <a:chExt cx="369896" cy="226339"/>
          </a:xfrm>
        </p:grpSpPr>
        <p:sp>
          <p:nvSpPr>
            <p:cNvPr id="9630" name="Google Shape;9630;p83"/>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3"/>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3"/>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3"/>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3"/>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3"/>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3"/>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3"/>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3"/>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3"/>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3"/>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3"/>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3"/>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3"/>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3"/>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3"/>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83"/>
          <p:cNvGrpSpPr/>
          <p:nvPr/>
        </p:nvGrpSpPr>
        <p:grpSpPr>
          <a:xfrm>
            <a:off x="1303724" y="3649855"/>
            <a:ext cx="345640" cy="342900"/>
            <a:chOff x="1295661" y="3819594"/>
            <a:chExt cx="345640" cy="342900"/>
          </a:xfrm>
        </p:grpSpPr>
        <p:sp>
          <p:nvSpPr>
            <p:cNvPr id="9647" name="Google Shape;9647;p83"/>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3"/>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3"/>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3"/>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3"/>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3"/>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3"/>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3"/>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3"/>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3"/>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3"/>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3"/>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3"/>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3"/>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3"/>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3"/>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3"/>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83"/>
          <p:cNvGrpSpPr/>
          <p:nvPr/>
        </p:nvGrpSpPr>
        <p:grpSpPr>
          <a:xfrm>
            <a:off x="3494635" y="2263730"/>
            <a:ext cx="379328" cy="281738"/>
            <a:chOff x="3486572" y="2433470"/>
            <a:chExt cx="379328" cy="281738"/>
          </a:xfrm>
        </p:grpSpPr>
        <p:sp>
          <p:nvSpPr>
            <p:cNvPr id="9665" name="Google Shape;9665;p83"/>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3"/>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3"/>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3"/>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3"/>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3"/>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3"/>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2" name="Google Shape;9672;p83"/>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3" name="Google Shape;9673;p83"/>
          <p:cNvGrpSpPr/>
          <p:nvPr/>
        </p:nvGrpSpPr>
        <p:grpSpPr>
          <a:xfrm>
            <a:off x="4005212" y="3159894"/>
            <a:ext cx="270733" cy="355762"/>
            <a:chOff x="3997149" y="3329634"/>
            <a:chExt cx="270733" cy="355762"/>
          </a:xfrm>
        </p:grpSpPr>
        <p:sp>
          <p:nvSpPr>
            <p:cNvPr id="9674" name="Google Shape;9674;p83"/>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3"/>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3"/>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3"/>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3"/>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3"/>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3"/>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3"/>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3"/>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3"/>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3"/>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3"/>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3"/>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3"/>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3"/>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3"/>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3"/>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3"/>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3"/>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3"/>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3"/>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83"/>
          <p:cNvGrpSpPr/>
          <p:nvPr/>
        </p:nvGrpSpPr>
        <p:grpSpPr>
          <a:xfrm>
            <a:off x="3962406" y="2729615"/>
            <a:ext cx="345655" cy="343529"/>
            <a:chOff x="3954343" y="2899354"/>
            <a:chExt cx="345655" cy="343529"/>
          </a:xfrm>
        </p:grpSpPr>
        <p:sp>
          <p:nvSpPr>
            <p:cNvPr id="9696" name="Google Shape;9696;p83"/>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3"/>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3"/>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3"/>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3"/>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3"/>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3"/>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3"/>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3"/>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3"/>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3"/>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3"/>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83"/>
          <p:cNvGrpSpPr/>
          <p:nvPr/>
        </p:nvGrpSpPr>
        <p:grpSpPr>
          <a:xfrm>
            <a:off x="2174105" y="3181605"/>
            <a:ext cx="369566" cy="349803"/>
            <a:chOff x="2166043" y="3351344"/>
            <a:chExt cx="369566" cy="349803"/>
          </a:xfrm>
        </p:grpSpPr>
        <p:sp>
          <p:nvSpPr>
            <p:cNvPr id="9709" name="Google Shape;9709;p83"/>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3"/>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3"/>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3"/>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3"/>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3"/>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3"/>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3"/>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3"/>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83"/>
          <p:cNvGrpSpPr/>
          <p:nvPr/>
        </p:nvGrpSpPr>
        <p:grpSpPr>
          <a:xfrm>
            <a:off x="2627712" y="3182593"/>
            <a:ext cx="365793" cy="329275"/>
            <a:chOff x="2619649" y="3352332"/>
            <a:chExt cx="365793" cy="329275"/>
          </a:xfrm>
        </p:grpSpPr>
        <p:sp>
          <p:nvSpPr>
            <p:cNvPr id="9719" name="Google Shape;9719;p83"/>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3"/>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3"/>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3"/>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3"/>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3"/>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3"/>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3"/>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3"/>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3"/>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83"/>
          <p:cNvGrpSpPr/>
          <p:nvPr/>
        </p:nvGrpSpPr>
        <p:grpSpPr>
          <a:xfrm>
            <a:off x="1304197" y="1345501"/>
            <a:ext cx="340624" cy="351944"/>
            <a:chOff x="1293760" y="1498228"/>
            <a:chExt cx="340624" cy="351944"/>
          </a:xfrm>
        </p:grpSpPr>
        <p:sp>
          <p:nvSpPr>
            <p:cNvPr id="9730" name="Google Shape;9730;p83"/>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3"/>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3"/>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3"/>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3"/>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3"/>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3"/>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3"/>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3"/>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3"/>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3"/>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3"/>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3"/>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3"/>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83"/>
          <p:cNvGrpSpPr/>
          <p:nvPr/>
        </p:nvGrpSpPr>
        <p:grpSpPr>
          <a:xfrm>
            <a:off x="857663" y="1782335"/>
            <a:ext cx="406713" cy="383745"/>
            <a:chOff x="849601" y="1952074"/>
            <a:chExt cx="406713" cy="383745"/>
          </a:xfrm>
        </p:grpSpPr>
        <p:sp>
          <p:nvSpPr>
            <p:cNvPr id="9745" name="Google Shape;9745;p83"/>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3"/>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3"/>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3"/>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3"/>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3"/>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3"/>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83"/>
          <p:cNvGrpSpPr/>
          <p:nvPr/>
        </p:nvGrpSpPr>
        <p:grpSpPr>
          <a:xfrm>
            <a:off x="2261934" y="2723626"/>
            <a:ext cx="203985" cy="355417"/>
            <a:chOff x="2253871" y="2893365"/>
            <a:chExt cx="203985" cy="355417"/>
          </a:xfrm>
        </p:grpSpPr>
        <p:sp>
          <p:nvSpPr>
            <p:cNvPr id="9753" name="Google Shape;9753;p83"/>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3"/>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3"/>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3"/>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3"/>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3"/>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3"/>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3"/>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3"/>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3"/>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3"/>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83"/>
          <p:cNvGrpSpPr/>
          <p:nvPr/>
        </p:nvGrpSpPr>
        <p:grpSpPr>
          <a:xfrm>
            <a:off x="2199603" y="2238861"/>
            <a:ext cx="308823" cy="342571"/>
            <a:chOff x="2191541" y="2408601"/>
            <a:chExt cx="308823" cy="342571"/>
          </a:xfrm>
        </p:grpSpPr>
        <p:sp>
          <p:nvSpPr>
            <p:cNvPr id="9765" name="Google Shape;9765;p83"/>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3"/>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3"/>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3"/>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3"/>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3"/>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3"/>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3"/>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3"/>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3"/>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3"/>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3"/>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3"/>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83"/>
          <p:cNvGrpSpPr/>
          <p:nvPr/>
        </p:nvGrpSpPr>
        <p:grpSpPr>
          <a:xfrm>
            <a:off x="855462" y="1333848"/>
            <a:ext cx="342496" cy="341553"/>
            <a:chOff x="847400" y="1503588"/>
            <a:chExt cx="342496" cy="341553"/>
          </a:xfrm>
        </p:grpSpPr>
        <p:sp>
          <p:nvSpPr>
            <p:cNvPr id="9779" name="Google Shape;9779;p83"/>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3"/>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3"/>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3"/>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3"/>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3"/>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3"/>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3"/>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3"/>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3"/>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3"/>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3"/>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3"/>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3"/>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3"/>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3"/>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3"/>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3"/>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3"/>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3"/>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83"/>
          <p:cNvGrpSpPr/>
          <p:nvPr/>
        </p:nvGrpSpPr>
        <p:grpSpPr>
          <a:xfrm>
            <a:off x="1338026" y="2729929"/>
            <a:ext cx="280495" cy="361077"/>
            <a:chOff x="1329963" y="2899669"/>
            <a:chExt cx="280495" cy="361077"/>
          </a:xfrm>
        </p:grpSpPr>
        <p:sp>
          <p:nvSpPr>
            <p:cNvPr id="9800" name="Google Shape;9800;p83"/>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3"/>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3"/>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3"/>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3"/>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3"/>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83"/>
          <p:cNvGrpSpPr/>
          <p:nvPr/>
        </p:nvGrpSpPr>
        <p:grpSpPr>
          <a:xfrm>
            <a:off x="945492" y="3631169"/>
            <a:ext cx="195496" cy="343439"/>
            <a:chOff x="937429" y="3800908"/>
            <a:chExt cx="195496" cy="343439"/>
          </a:xfrm>
        </p:grpSpPr>
        <p:sp>
          <p:nvSpPr>
            <p:cNvPr id="9808" name="Google Shape;9808;p83"/>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3"/>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3"/>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3"/>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3"/>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3"/>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3"/>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3"/>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3"/>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3"/>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3"/>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3"/>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3"/>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1" name="Google Shape;9821;p83"/>
          <p:cNvGrpSpPr/>
          <p:nvPr/>
        </p:nvGrpSpPr>
        <p:grpSpPr>
          <a:xfrm>
            <a:off x="2695722" y="3640916"/>
            <a:ext cx="365164" cy="342511"/>
            <a:chOff x="2611459" y="3810655"/>
            <a:chExt cx="365164" cy="342511"/>
          </a:xfrm>
        </p:grpSpPr>
        <p:sp>
          <p:nvSpPr>
            <p:cNvPr id="9822" name="Google Shape;9822;p83"/>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3"/>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3"/>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3"/>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3"/>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3"/>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3"/>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3"/>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3"/>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3"/>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3"/>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83"/>
          <p:cNvGrpSpPr/>
          <p:nvPr/>
        </p:nvGrpSpPr>
        <p:grpSpPr>
          <a:xfrm>
            <a:off x="3960519" y="1354540"/>
            <a:ext cx="370195" cy="300154"/>
            <a:chOff x="3952456" y="1524280"/>
            <a:chExt cx="370195" cy="300154"/>
          </a:xfrm>
        </p:grpSpPr>
        <p:sp>
          <p:nvSpPr>
            <p:cNvPr id="9834" name="Google Shape;9834;p83"/>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3"/>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3"/>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3"/>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3"/>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3"/>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0" name="Google Shape;9840;p83"/>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9841" name="Google Shape;9841;p83"/>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45" name="Shape 9845"/>
        <p:cNvGrpSpPr/>
        <p:nvPr/>
      </p:nvGrpSpPr>
      <p:grpSpPr>
        <a:xfrm>
          <a:off x="0" y="0"/>
          <a:ext cx="0" cy="0"/>
          <a:chOff x="0" y="0"/>
          <a:chExt cx="0" cy="0"/>
        </a:xfrm>
      </p:grpSpPr>
      <p:grpSp>
        <p:nvGrpSpPr>
          <p:cNvPr id="9846" name="Google Shape;9846;p84"/>
          <p:cNvGrpSpPr/>
          <p:nvPr/>
        </p:nvGrpSpPr>
        <p:grpSpPr>
          <a:xfrm>
            <a:off x="894207" y="1345785"/>
            <a:ext cx="257112" cy="362808"/>
            <a:chOff x="908482" y="1502585"/>
            <a:chExt cx="257112" cy="362808"/>
          </a:xfrm>
        </p:grpSpPr>
        <p:sp>
          <p:nvSpPr>
            <p:cNvPr id="9847" name="Google Shape;9847;p84"/>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4"/>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4"/>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4"/>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4"/>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4"/>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4"/>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4"/>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4"/>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4"/>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4"/>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4"/>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4"/>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4"/>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4"/>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4"/>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4"/>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4"/>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4"/>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4"/>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84"/>
          <p:cNvGrpSpPr/>
          <p:nvPr/>
        </p:nvGrpSpPr>
        <p:grpSpPr>
          <a:xfrm>
            <a:off x="1289262" y="1345916"/>
            <a:ext cx="362939" cy="362677"/>
            <a:chOff x="1303537" y="1502716"/>
            <a:chExt cx="362939" cy="362677"/>
          </a:xfrm>
        </p:grpSpPr>
        <p:sp>
          <p:nvSpPr>
            <p:cNvPr id="9868" name="Google Shape;9868;p84"/>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4"/>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4"/>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4"/>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4"/>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4"/>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4"/>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4"/>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4"/>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4"/>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4"/>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84"/>
          <p:cNvGrpSpPr/>
          <p:nvPr/>
        </p:nvGrpSpPr>
        <p:grpSpPr>
          <a:xfrm>
            <a:off x="1737626" y="1345916"/>
            <a:ext cx="362677" cy="362677"/>
            <a:chOff x="1751901" y="1502716"/>
            <a:chExt cx="362677" cy="362677"/>
          </a:xfrm>
        </p:grpSpPr>
        <p:sp>
          <p:nvSpPr>
            <p:cNvPr id="9880" name="Google Shape;9880;p84"/>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4"/>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4"/>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4"/>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4"/>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4"/>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4"/>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4"/>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4"/>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4"/>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4"/>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4"/>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4"/>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4"/>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4"/>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4"/>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4"/>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4"/>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4"/>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84"/>
          <p:cNvGrpSpPr/>
          <p:nvPr/>
        </p:nvGrpSpPr>
        <p:grpSpPr>
          <a:xfrm>
            <a:off x="3080903" y="1345916"/>
            <a:ext cx="334290" cy="362677"/>
            <a:chOff x="3095178" y="1502716"/>
            <a:chExt cx="334290" cy="362677"/>
          </a:xfrm>
        </p:grpSpPr>
        <p:sp>
          <p:nvSpPr>
            <p:cNvPr id="9900" name="Google Shape;9900;p84"/>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4"/>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4"/>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4"/>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4"/>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4"/>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4"/>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4"/>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4"/>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4"/>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4"/>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4"/>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4"/>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4"/>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4"/>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4"/>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4"/>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84"/>
          <p:cNvGrpSpPr/>
          <p:nvPr/>
        </p:nvGrpSpPr>
        <p:grpSpPr>
          <a:xfrm>
            <a:off x="3528006" y="1348805"/>
            <a:ext cx="366196" cy="357005"/>
            <a:chOff x="3542281" y="1505605"/>
            <a:chExt cx="366196" cy="357005"/>
          </a:xfrm>
        </p:grpSpPr>
        <p:sp>
          <p:nvSpPr>
            <p:cNvPr id="9918" name="Google Shape;9918;p84"/>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4"/>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4"/>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4"/>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4"/>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4"/>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4"/>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4"/>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4"/>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4"/>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4"/>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4"/>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4"/>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4"/>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4"/>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4"/>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4"/>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4"/>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4"/>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4"/>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4"/>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4"/>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4"/>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4"/>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4"/>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84"/>
          <p:cNvGrpSpPr/>
          <p:nvPr/>
        </p:nvGrpSpPr>
        <p:grpSpPr>
          <a:xfrm>
            <a:off x="1734107" y="3227997"/>
            <a:ext cx="364673" cy="340067"/>
            <a:chOff x="1748382" y="3384797"/>
            <a:chExt cx="364673" cy="340067"/>
          </a:xfrm>
        </p:grpSpPr>
        <p:sp>
          <p:nvSpPr>
            <p:cNvPr id="9944" name="Google Shape;9944;p84"/>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4"/>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4"/>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4"/>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4"/>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4"/>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4"/>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4"/>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4"/>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4"/>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4"/>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4"/>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4"/>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4"/>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4"/>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84"/>
          <p:cNvGrpSpPr/>
          <p:nvPr/>
        </p:nvGrpSpPr>
        <p:grpSpPr>
          <a:xfrm>
            <a:off x="2168368" y="3229520"/>
            <a:ext cx="382030" cy="320451"/>
            <a:chOff x="2182643" y="3386320"/>
            <a:chExt cx="382030" cy="320451"/>
          </a:xfrm>
        </p:grpSpPr>
        <p:sp>
          <p:nvSpPr>
            <p:cNvPr id="9960" name="Google Shape;9960;p84"/>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4"/>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4"/>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4"/>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4"/>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4"/>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4"/>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4"/>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4"/>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4"/>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4"/>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4"/>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4"/>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4"/>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4"/>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84"/>
          <p:cNvGrpSpPr/>
          <p:nvPr/>
        </p:nvGrpSpPr>
        <p:grpSpPr>
          <a:xfrm>
            <a:off x="3070111" y="3232540"/>
            <a:ext cx="353880" cy="330745"/>
            <a:chOff x="3084386" y="3389340"/>
            <a:chExt cx="353880" cy="330745"/>
          </a:xfrm>
        </p:grpSpPr>
        <p:sp>
          <p:nvSpPr>
            <p:cNvPr id="9976" name="Google Shape;9976;p84"/>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4"/>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4"/>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4"/>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4"/>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4"/>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4"/>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4"/>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4"/>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4"/>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4"/>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4"/>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84"/>
          <p:cNvGrpSpPr/>
          <p:nvPr/>
        </p:nvGrpSpPr>
        <p:grpSpPr>
          <a:xfrm>
            <a:off x="849224" y="1814106"/>
            <a:ext cx="347078" cy="364016"/>
            <a:chOff x="863499" y="1970906"/>
            <a:chExt cx="347078" cy="364016"/>
          </a:xfrm>
        </p:grpSpPr>
        <p:sp>
          <p:nvSpPr>
            <p:cNvPr id="9989" name="Google Shape;9989;p84"/>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4"/>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4"/>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4"/>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4"/>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4"/>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4"/>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4"/>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4"/>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4"/>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4"/>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4"/>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4"/>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4"/>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3" name="Google Shape;10003;p84"/>
          <p:cNvGrpSpPr/>
          <p:nvPr/>
        </p:nvGrpSpPr>
        <p:grpSpPr>
          <a:xfrm>
            <a:off x="1735604" y="1814106"/>
            <a:ext cx="364436" cy="364174"/>
            <a:chOff x="1749879" y="1970906"/>
            <a:chExt cx="364436" cy="364174"/>
          </a:xfrm>
        </p:grpSpPr>
        <p:sp>
          <p:nvSpPr>
            <p:cNvPr id="10004" name="Google Shape;10004;p84"/>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4"/>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4"/>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4"/>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4"/>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4"/>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4"/>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4"/>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4"/>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4"/>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4"/>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4"/>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4"/>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4"/>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8" name="Google Shape;10018;p84"/>
          <p:cNvGrpSpPr/>
          <p:nvPr/>
        </p:nvGrpSpPr>
        <p:grpSpPr>
          <a:xfrm>
            <a:off x="2172150" y="1819358"/>
            <a:ext cx="396106" cy="353985"/>
            <a:chOff x="2186425" y="1976158"/>
            <a:chExt cx="396106" cy="353985"/>
          </a:xfrm>
        </p:grpSpPr>
        <p:sp>
          <p:nvSpPr>
            <p:cNvPr id="10019" name="Google Shape;10019;p84"/>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4"/>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4"/>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4"/>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4"/>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4"/>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4"/>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84"/>
          <p:cNvGrpSpPr/>
          <p:nvPr/>
        </p:nvGrpSpPr>
        <p:grpSpPr>
          <a:xfrm>
            <a:off x="2644882" y="1860612"/>
            <a:ext cx="319190" cy="271240"/>
            <a:chOff x="2659157" y="2017412"/>
            <a:chExt cx="319190" cy="271240"/>
          </a:xfrm>
        </p:grpSpPr>
        <p:sp>
          <p:nvSpPr>
            <p:cNvPr id="10027" name="Google Shape;10027;p84"/>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4"/>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4"/>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4"/>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4"/>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4"/>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4"/>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4"/>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4"/>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4"/>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4"/>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4"/>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4"/>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4"/>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4"/>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4"/>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4"/>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4"/>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4"/>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4"/>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4"/>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4"/>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4"/>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4"/>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4"/>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4"/>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84"/>
          <p:cNvGrpSpPr/>
          <p:nvPr/>
        </p:nvGrpSpPr>
        <p:grpSpPr>
          <a:xfrm>
            <a:off x="3097500" y="1836716"/>
            <a:ext cx="318928" cy="319217"/>
            <a:chOff x="3111775" y="1993516"/>
            <a:chExt cx="318928" cy="319217"/>
          </a:xfrm>
        </p:grpSpPr>
        <p:sp>
          <p:nvSpPr>
            <p:cNvPr id="10054" name="Google Shape;10054;p84"/>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4"/>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4"/>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4"/>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4"/>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4"/>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4"/>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4"/>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4"/>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4"/>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4"/>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4"/>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4"/>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4"/>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4"/>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4"/>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4"/>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4"/>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4"/>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4"/>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4"/>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4"/>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4"/>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4"/>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4"/>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4"/>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4"/>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4"/>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4"/>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4"/>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84"/>
          <p:cNvGrpSpPr/>
          <p:nvPr/>
        </p:nvGrpSpPr>
        <p:grpSpPr>
          <a:xfrm>
            <a:off x="4009510" y="1813607"/>
            <a:ext cx="288807" cy="355377"/>
            <a:chOff x="4023785" y="1970407"/>
            <a:chExt cx="288807" cy="355377"/>
          </a:xfrm>
        </p:grpSpPr>
        <p:sp>
          <p:nvSpPr>
            <p:cNvPr id="10085" name="Google Shape;10085;p84"/>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4"/>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4"/>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4"/>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4"/>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4"/>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4"/>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4"/>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4"/>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4"/>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4"/>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4"/>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4"/>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4"/>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4"/>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4"/>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4"/>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4"/>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4"/>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4"/>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84"/>
          <p:cNvGrpSpPr/>
          <p:nvPr/>
        </p:nvGrpSpPr>
        <p:grpSpPr>
          <a:xfrm>
            <a:off x="3530265" y="3224163"/>
            <a:ext cx="320188" cy="319269"/>
            <a:chOff x="3544540" y="3380963"/>
            <a:chExt cx="320188" cy="319269"/>
          </a:xfrm>
        </p:grpSpPr>
        <p:sp>
          <p:nvSpPr>
            <p:cNvPr id="10106" name="Google Shape;10106;p84"/>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4"/>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4"/>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4"/>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4"/>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4"/>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4"/>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4"/>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4"/>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4"/>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4"/>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4"/>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4"/>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4"/>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4"/>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4"/>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84"/>
          <p:cNvGrpSpPr/>
          <p:nvPr/>
        </p:nvGrpSpPr>
        <p:grpSpPr>
          <a:xfrm>
            <a:off x="3930362" y="3198034"/>
            <a:ext cx="415696" cy="371605"/>
            <a:chOff x="3944637" y="3354834"/>
            <a:chExt cx="415696" cy="371605"/>
          </a:xfrm>
        </p:grpSpPr>
        <p:sp>
          <p:nvSpPr>
            <p:cNvPr id="10123" name="Google Shape;10123;p84"/>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4"/>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4"/>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4"/>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4"/>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4"/>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4"/>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4"/>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4"/>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4"/>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4"/>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4"/>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4"/>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4"/>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4"/>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4"/>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4"/>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84"/>
          <p:cNvGrpSpPr/>
          <p:nvPr/>
        </p:nvGrpSpPr>
        <p:grpSpPr>
          <a:xfrm>
            <a:off x="1300344" y="3664727"/>
            <a:ext cx="346317" cy="332136"/>
            <a:chOff x="1314619" y="3821527"/>
            <a:chExt cx="346317" cy="332136"/>
          </a:xfrm>
        </p:grpSpPr>
        <p:sp>
          <p:nvSpPr>
            <p:cNvPr id="10141" name="Google Shape;10141;p84"/>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4"/>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4"/>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4"/>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4"/>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4"/>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4"/>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4"/>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9" name="Google Shape;10149;p84"/>
          <p:cNvGrpSpPr/>
          <p:nvPr/>
        </p:nvGrpSpPr>
        <p:grpSpPr>
          <a:xfrm>
            <a:off x="1736864" y="3634134"/>
            <a:ext cx="386258" cy="380507"/>
            <a:chOff x="1751139" y="3790934"/>
            <a:chExt cx="386258" cy="380507"/>
          </a:xfrm>
        </p:grpSpPr>
        <p:sp>
          <p:nvSpPr>
            <p:cNvPr id="10150" name="Google Shape;10150;p84"/>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4"/>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4"/>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4"/>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4"/>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4"/>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4"/>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4"/>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4"/>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4"/>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4"/>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4"/>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4"/>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4"/>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4"/>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4"/>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4"/>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84"/>
          <p:cNvGrpSpPr/>
          <p:nvPr/>
        </p:nvGrpSpPr>
        <p:grpSpPr>
          <a:xfrm>
            <a:off x="2175406" y="3664806"/>
            <a:ext cx="395607" cy="318928"/>
            <a:chOff x="2189681" y="3821606"/>
            <a:chExt cx="395607" cy="318928"/>
          </a:xfrm>
        </p:grpSpPr>
        <p:sp>
          <p:nvSpPr>
            <p:cNvPr id="10169" name="Google Shape;10169;p84"/>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4"/>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4"/>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4"/>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4"/>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4"/>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4"/>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4"/>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4"/>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4"/>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4"/>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4"/>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4"/>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4"/>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4"/>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4"/>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4"/>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4"/>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4"/>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4"/>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4"/>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4"/>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4"/>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4"/>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4"/>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4"/>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4"/>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4"/>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4"/>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4"/>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9" name="Google Shape;10199;p84"/>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0" name="Google Shape;10200;p84"/>
          <p:cNvGrpSpPr/>
          <p:nvPr/>
        </p:nvGrpSpPr>
        <p:grpSpPr>
          <a:xfrm>
            <a:off x="1263134" y="1804547"/>
            <a:ext cx="420475" cy="383055"/>
            <a:chOff x="1277409" y="1961347"/>
            <a:chExt cx="420475" cy="383055"/>
          </a:xfrm>
        </p:grpSpPr>
        <p:sp>
          <p:nvSpPr>
            <p:cNvPr id="10201" name="Google Shape;10201;p84"/>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4"/>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4"/>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4"/>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4"/>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4"/>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4"/>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4"/>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4"/>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4"/>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4"/>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4"/>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4"/>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4"/>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4"/>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4"/>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4"/>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4"/>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4"/>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4"/>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4"/>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4"/>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4"/>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4"/>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4"/>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4"/>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4"/>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84"/>
          <p:cNvGrpSpPr/>
          <p:nvPr/>
        </p:nvGrpSpPr>
        <p:grpSpPr>
          <a:xfrm>
            <a:off x="2200800" y="2276019"/>
            <a:ext cx="380008" cy="351648"/>
            <a:chOff x="2215075" y="2432819"/>
            <a:chExt cx="380008" cy="351648"/>
          </a:xfrm>
        </p:grpSpPr>
        <p:sp>
          <p:nvSpPr>
            <p:cNvPr id="10229" name="Google Shape;10229;p84"/>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4"/>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4"/>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4"/>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4"/>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4"/>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4"/>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4"/>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4"/>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4"/>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4"/>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4"/>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4"/>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4"/>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4"/>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4"/>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4"/>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4"/>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4"/>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4"/>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4"/>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4"/>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4"/>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4"/>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4"/>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4"/>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4"/>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4"/>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4"/>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4"/>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4"/>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84"/>
          <p:cNvGrpSpPr/>
          <p:nvPr/>
        </p:nvGrpSpPr>
        <p:grpSpPr>
          <a:xfrm>
            <a:off x="2647141" y="2265542"/>
            <a:ext cx="344059" cy="340671"/>
            <a:chOff x="2661416" y="2422342"/>
            <a:chExt cx="344059" cy="340671"/>
          </a:xfrm>
        </p:grpSpPr>
        <p:sp>
          <p:nvSpPr>
            <p:cNvPr id="10261" name="Google Shape;10261;p84"/>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4"/>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4"/>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4"/>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4"/>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4"/>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4"/>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4"/>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4"/>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4"/>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4"/>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4"/>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4"/>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84"/>
          <p:cNvGrpSpPr/>
          <p:nvPr/>
        </p:nvGrpSpPr>
        <p:grpSpPr>
          <a:xfrm>
            <a:off x="4052235" y="2265542"/>
            <a:ext cx="206876" cy="348470"/>
            <a:chOff x="4066510" y="2422342"/>
            <a:chExt cx="206876" cy="348470"/>
          </a:xfrm>
        </p:grpSpPr>
        <p:sp>
          <p:nvSpPr>
            <p:cNvPr id="10275" name="Google Shape;10275;p84"/>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4"/>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4"/>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4"/>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4"/>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4"/>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4"/>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4"/>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4"/>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4"/>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4"/>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4"/>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7" name="Google Shape;10287;p84"/>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8" name="Google Shape;10288;p84"/>
          <p:cNvGrpSpPr/>
          <p:nvPr/>
        </p:nvGrpSpPr>
        <p:grpSpPr>
          <a:xfrm>
            <a:off x="2603418" y="3660525"/>
            <a:ext cx="420475" cy="326491"/>
            <a:chOff x="2617693" y="3817325"/>
            <a:chExt cx="420475" cy="326491"/>
          </a:xfrm>
        </p:grpSpPr>
        <p:sp>
          <p:nvSpPr>
            <p:cNvPr id="10289" name="Google Shape;10289;p84"/>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4"/>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4"/>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4"/>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4"/>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4"/>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4"/>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4"/>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4"/>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4"/>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4"/>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4"/>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4"/>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4"/>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4"/>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4"/>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4"/>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84"/>
          <p:cNvGrpSpPr/>
          <p:nvPr/>
        </p:nvGrpSpPr>
        <p:grpSpPr>
          <a:xfrm>
            <a:off x="3531026" y="2266723"/>
            <a:ext cx="358134" cy="356637"/>
            <a:chOff x="3545301" y="2423523"/>
            <a:chExt cx="358134" cy="356637"/>
          </a:xfrm>
        </p:grpSpPr>
        <p:sp>
          <p:nvSpPr>
            <p:cNvPr id="10307" name="Google Shape;10307;p84"/>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4"/>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4"/>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4"/>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4"/>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4"/>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4"/>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4"/>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4"/>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84"/>
          <p:cNvGrpSpPr/>
          <p:nvPr/>
        </p:nvGrpSpPr>
        <p:grpSpPr>
          <a:xfrm>
            <a:off x="3517187" y="3667799"/>
            <a:ext cx="377251" cy="324232"/>
            <a:chOff x="3531462" y="3824599"/>
            <a:chExt cx="377251" cy="324232"/>
          </a:xfrm>
        </p:grpSpPr>
        <p:sp>
          <p:nvSpPr>
            <p:cNvPr id="10317" name="Google Shape;10317;p84"/>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4"/>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4"/>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4"/>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4"/>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4"/>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4"/>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4"/>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4"/>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4"/>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4"/>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84"/>
          <p:cNvGrpSpPr/>
          <p:nvPr/>
        </p:nvGrpSpPr>
        <p:grpSpPr>
          <a:xfrm>
            <a:off x="4016311" y="3648446"/>
            <a:ext cx="286523" cy="340566"/>
            <a:chOff x="4030586" y="3805246"/>
            <a:chExt cx="286523" cy="340566"/>
          </a:xfrm>
        </p:grpSpPr>
        <p:sp>
          <p:nvSpPr>
            <p:cNvPr id="10329" name="Google Shape;10329;p84"/>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4"/>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4"/>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4"/>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4"/>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4"/>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4"/>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4"/>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4"/>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4"/>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4"/>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4"/>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4"/>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2" name="Google Shape;10342;p84"/>
          <p:cNvGrpSpPr/>
          <p:nvPr/>
        </p:nvGrpSpPr>
        <p:grpSpPr>
          <a:xfrm>
            <a:off x="2166609" y="2731919"/>
            <a:ext cx="376752" cy="374468"/>
            <a:chOff x="2180884" y="2888719"/>
            <a:chExt cx="376752" cy="374468"/>
          </a:xfrm>
        </p:grpSpPr>
        <p:sp>
          <p:nvSpPr>
            <p:cNvPr id="10343" name="Google Shape;10343;p84"/>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4"/>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4"/>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4"/>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4"/>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4"/>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4"/>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4"/>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4"/>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4"/>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4"/>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4"/>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4"/>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4"/>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84"/>
          <p:cNvGrpSpPr/>
          <p:nvPr/>
        </p:nvGrpSpPr>
        <p:grpSpPr>
          <a:xfrm>
            <a:off x="3940157" y="2786199"/>
            <a:ext cx="378249" cy="265909"/>
            <a:chOff x="3954432" y="2942999"/>
            <a:chExt cx="378249" cy="265909"/>
          </a:xfrm>
        </p:grpSpPr>
        <p:sp>
          <p:nvSpPr>
            <p:cNvPr id="10358" name="Google Shape;10358;p84"/>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4"/>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4"/>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4"/>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4"/>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4"/>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4"/>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4"/>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4"/>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84"/>
          <p:cNvGrpSpPr/>
          <p:nvPr/>
        </p:nvGrpSpPr>
        <p:grpSpPr>
          <a:xfrm>
            <a:off x="1737862" y="4109808"/>
            <a:ext cx="378512" cy="374756"/>
            <a:chOff x="1752137" y="4266608"/>
            <a:chExt cx="378512" cy="374756"/>
          </a:xfrm>
        </p:grpSpPr>
        <p:sp>
          <p:nvSpPr>
            <p:cNvPr id="10368" name="Google Shape;10368;p84"/>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4"/>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4"/>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4"/>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4"/>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4"/>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4"/>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4"/>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4"/>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4"/>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4"/>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4"/>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4"/>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4"/>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4"/>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4"/>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4"/>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4"/>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4"/>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4"/>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9" name="Google Shape;10389;p84"/>
          <p:cNvGrpSpPr/>
          <p:nvPr/>
        </p:nvGrpSpPr>
        <p:grpSpPr>
          <a:xfrm>
            <a:off x="3103513" y="3655746"/>
            <a:ext cx="341065" cy="341065"/>
            <a:chOff x="3117788" y="3812546"/>
            <a:chExt cx="341065" cy="341065"/>
          </a:xfrm>
        </p:grpSpPr>
        <p:sp>
          <p:nvSpPr>
            <p:cNvPr id="10390" name="Google Shape;10390;p84"/>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4"/>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4"/>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4"/>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4"/>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4"/>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84"/>
          <p:cNvGrpSpPr/>
          <p:nvPr/>
        </p:nvGrpSpPr>
        <p:grpSpPr>
          <a:xfrm>
            <a:off x="3980125" y="4143132"/>
            <a:ext cx="338281" cy="322657"/>
            <a:chOff x="3994400" y="4299932"/>
            <a:chExt cx="338281" cy="322657"/>
          </a:xfrm>
        </p:grpSpPr>
        <p:sp>
          <p:nvSpPr>
            <p:cNvPr id="10397" name="Google Shape;10397;p84"/>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4"/>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4"/>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4"/>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4"/>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4"/>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4"/>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4"/>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5" name="Google Shape;10405;p84"/>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4"/>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7" name="Google Shape;10407;p84"/>
          <p:cNvGrpSpPr/>
          <p:nvPr/>
        </p:nvGrpSpPr>
        <p:grpSpPr>
          <a:xfrm>
            <a:off x="3559151" y="1808828"/>
            <a:ext cx="302358" cy="374993"/>
            <a:chOff x="3573426" y="1965628"/>
            <a:chExt cx="302358" cy="374993"/>
          </a:xfrm>
        </p:grpSpPr>
        <p:sp>
          <p:nvSpPr>
            <p:cNvPr id="10408" name="Google Shape;10408;p84"/>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4"/>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4"/>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4"/>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4"/>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4"/>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4"/>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4"/>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4"/>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4"/>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4"/>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4"/>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4"/>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4"/>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4"/>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4"/>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4"/>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4"/>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4"/>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4"/>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4"/>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4"/>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4"/>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4"/>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4"/>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4"/>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4"/>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4"/>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4"/>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4"/>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4"/>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4"/>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4"/>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4"/>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4"/>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4"/>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4"/>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4"/>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4"/>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4"/>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4"/>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4"/>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4"/>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4"/>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4"/>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4"/>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4"/>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84"/>
          <p:cNvGrpSpPr/>
          <p:nvPr/>
        </p:nvGrpSpPr>
        <p:grpSpPr>
          <a:xfrm>
            <a:off x="3499357" y="2751772"/>
            <a:ext cx="355876" cy="331007"/>
            <a:chOff x="3513632" y="2908572"/>
            <a:chExt cx="355876" cy="331007"/>
          </a:xfrm>
        </p:grpSpPr>
        <p:sp>
          <p:nvSpPr>
            <p:cNvPr id="10456" name="Google Shape;10456;p84"/>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4"/>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4"/>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4"/>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4"/>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4"/>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4"/>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4"/>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4"/>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4"/>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4"/>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4"/>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4"/>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4"/>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4"/>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4"/>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84"/>
          <p:cNvGrpSpPr/>
          <p:nvPr/>
        </p:nvGrpSpPr>
        <p:grpSpPr>
          <a:xfrm>
            <a:off x="2679808" y="2731630"/>
            <a:ext cx="235762" cy="374756"/>
            <a:chOff x="2694083" y="2888430"/>
            <a:chExt cx="235762" cy="374756"/>
          </a:xfrm>
        </p:grpSpPr>
        <p:sp>
          <p:nvSpPr>
            <p:cNvPr id="10473" name="Google Shape;10473;p84"/>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4"/>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4"/>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4"/>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4"/>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4"/>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4"/>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4"/>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4"/>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84"/>
          <p:cNvGrpSpPr/>
          <p:nvPr/>
        </p:nvGrpSpPr>
        <p:grpSpPr>
          <a:xfrm>
            <a:off x="857259" y="4143788"/>
            <a:ext cx="357661" cy="311155"/>
            <a:chOff x="871534" y="4300588"/>
            <a:chExt cx="357661" cy="311155"/>
          </a:xfrm>
        </p:grpSpPr>
        <p:sp>
          <p:nvSpPr>
            <p:cNvPr id="10483" name="Google Shape;10483;p84"/>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4"/>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4"/>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4"/>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4"/>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4"/>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4"/>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4"/>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4"/>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4"/>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4"/>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4"/>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4"/>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4"/>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4"/>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4"/>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4"/>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4"/>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4"/>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4"/>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4"/>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84"/>
          <p:cNvGrpSpPr/>
          <p:nvPr/>
        </p:nvGrpSpPr>
        <p:grpSpPr>
          <a:xfrm>
            <a:off x="901744" y="3664806"/>
            <a:ext cx="250100" cy="336785"/>
            <a:chOff x="916019" y="3821606"/>
            <a:chExt cx="250100" cy="336785"/>
          </a:xfrm>
        </p:grpSpPr>
        <p:sp>
          <p:nvSpPr>
            <p:cNvPr id="10505" name="Google Shape;10505;p84"/>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4"/>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4"/>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4"/>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4"/>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4"/>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4"/>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4"/>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4"/>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4"/>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4"/>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4"/>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4"/>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84"/>
          <p:cNvGrpSpPr/>
          <p:nvPr/>
        </p:nvGrpSpPr>
        <p:grpSpPr>
          <a:xfrm>
            <a:off x="835411" y="2752770"/>
            <a:ext cx="374730" cy="332504"/>
            <a:chOff x="849686" y="2909570"/>
            <a:chExt cx="374730" cy="332504"/>
          </a:xfrm>
        </p:grpSpPr>
        <p:sp>
          <p:nvSpPr>
            <p:cNvPr id="10519" name="Google Shape;10519;p84"/>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4"/>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4"/>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4"/>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4"/>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4"/>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4"/>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4"/>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4"/>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4"/>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4"/>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84"/>
          <p:cNvGrpSpPr/>
          <p:nvPr/>
        </p:nvGrpSpPr>
        <p:grpSpPr>
          <a:xfrm>
            <a:off x="1721292" y="2263441"/>
            <a:ext cx="417718" cy="372866"/>
            <a:chOff x="1735567" y="2420241"/>
            <a:chExt cx="417718" cy="372866"/>
          </a:xfrm>
        </p:grpSpPr>
        <p:sp>
          <p:nvSpPr>
            <p:cNvPr id="10531" name="Google Shape;10531;p84"/>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4"/>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4"/>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4"/>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4"/>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4"/>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4"/>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4"/>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4"/>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4"/>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4"/>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4"/>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84"/>
          <p:cNvGrpSpPr/>
          <p:nvPr/>
        </p:nvGrpSpPr>
        <p:grpSpPr>
          <a:xfrm>
            <a:off x="3585043" y="4142790"/>
            <a:ext cx="251098" cy="309028"/>
            <a:chOff x="3599318" y="4299590"/>
            <a:chExt cx="251098" cy="309028"/>
          </a:xfrm>
        </p:grpSpPr>
        <p:sp>
          <p:nvSpPr>
            <p:cNvPr id="10544" name="Google Shape;10544;p84"/>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4"/>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4"/>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4"/>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4"/>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4"/>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84"/>
          <p:cNvGrpSpPr/>
          <p:nvPr/>
        </p:nvGrpSpPr>
        <p:grpSpPr>
          <a:xfrm>
            <a:off x="3091723" y="2276440"/>
            <a:ext cx="345818" cy="345056"/>
            <a:chOff x="3105998" y="2433240"/>
            <a:chExt cx="345818" cy="345056"/>
          </a:xfrm>
        </p:grpSpPr>
        <p:sp>
          <p:nvSpPr>
            <p:cNvPr id="10551" name="Google Shape;10551;p84"/>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4"/>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4"/>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4"/>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4"/>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4"/>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4"/>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4"/>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4"/>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4"/>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4"/>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84"/>
          <p:cNvGrpSpPr/>
          <p:nvPr/>
        </p:nvGrpSpPr>
        <p:grpSpPr>
          <a:xfrm>
            <a:off x="1723051" y="2743973"/>
            <a:ext cx="374730" cy="350361"/>
            <a:chOff x="1737326" y="2900773"/>
            <a:chExt cx="374730" cy="350361"/>
          </a:xfrm>
        </p:grpSpPr>
        <p:sp>
          <p:nvSpPr>
            <p:cNvPr id="10563" name="Google Shape;10563;p84"/>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4"/>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4"/>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4"/>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4"/>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4"/>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4"/>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4"/>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4"/>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4"/>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4"/>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4"/>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4"/>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4"/>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4"/>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4"/>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4"/>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84"/>
          <p:cNvGrpSpPr/>
          <p:nvPr/>
        </p:nvGrpSpPr>
        <p:grpSpPr>
          <a:xfrm>
            <a:off x="3986401" y="1422596"/>
            <a:ext cx="327226" cy="211603"/>
            <a:chOff x="4000676" y="1579396"/>
            <a:chExt cx="327226" cy="211603"/>
          </a:xfrm>
        </p:grpSpPr>
        <p:sp>
          <p:nvSpPr>
            <p:cNvPr id="10581" name="Google Shape;10581;p84"/>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4"/>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4"/>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4"/>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4"/>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4"/>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4"/>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4"/>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4"/>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4"/>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4"/>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4"/>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4"/>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4"/>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4"/>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4"/>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84"/>
          <p:cNvGrpSpPr/>
          <p:nvPr/>
        </p:nvGrpSpPr>
        <p:grpSpPr>
          <a:xfrm>
            <a:off x="2621248" y="1358784"/>
            <a:ext cx="371054" cy="336469"/>
            <a:chOff x="2635523" y="1515584"/>
            <a:chExt cx="371054" cy="336469"/>
          </a:xfrm>
        </p:grpSpPr>
        <p:sp>
          <p:nvSpPr>
            <p:cNvPr id="10598" name="Google Shape;10598;p84"/>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4"/>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4"/>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4"/>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4"/>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4"/>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4"/>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84"/>
          <p:cNvGrpSpPr/>
          <p:nvPr/>
        </p:nvGrpSpPr>
        <p:grpSpPr>
          <a:xfrm>
            <a:off x="2217632" y="1363931"/>
            <a:ext cx="311627" cy="326569"/>
            <a:chOff x="2231907" y="1520731"/>
            <a:chExt cx="311627" cy="326569"/>
          </a:xfrm>
        </p:grpSpPr>
        <p:sp>
          <p:nvSpPr>
            <p:cNvPr id="10606" name="Google Shape;10606;p84"/>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4"/>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4"/>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4"/>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4"/>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4"/>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4"/>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4"/>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4"/>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4"/>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84"/>
          <p:cNvGrpSpPr/>
          <p:nvPr/>
        </p:nvGrpSpPr>
        <p:grpSpPr>
          <a:xfrm>
            <a:off x="1325974" y="4144733"/>
            <a:ext cx="311890" cy="304695"/>
            <a:chOff x="1340249" y="4301533"/>
            <a:chExt cx="311890" cy="304695"/>
          </a:xfrm>
        </p:grpSpPr>
        <p:sp>
          <p:nvSpPr>
            <p:cNvPr id="10617" name="Google Shape;10617;p84"/>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4"/>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4"/>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4"/>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4"/>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4"/>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4"/>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4"/>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4"/>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4"/>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4"/>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4"/>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4"/>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4"/>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84"/>
          <p:cNvGrpSpPr/>
          <p:nvPr/>
        </p:nvGrpSpPr>
        <p:grpSpPr>
          <a:xfrm>
            <a:off x="1316415" y="3220224"/>
            <a:ext cx="306874" cy="332268"/>
            <a:chOff x="1330690" y="3377024"/>
            <a:chExt cx="306874" cy="332268"/>
          </a:xfrm>
        </p:grpSpPr>
        <p:sp>
          <p:nvSpPr>
            <p:cNvPr id="10632" name="Google Shape;10632;p84"/>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4"/>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4"/>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4"/>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4"/>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4"/>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4"/>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4"/>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4"/>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4"/>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4"/>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4"/>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4"/>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4"/>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4"/>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84"/>
          <p:cNvGrpSpPr/>
          <p:nvPr/>
        </p:nvGrpSpPr>
        <p:grpSpPr>
          <a:xfrm>
            <a:off x="2636322" y="3224977"/>
            <a:ext cx="341511" cy="324994"/>
            <a:chOff x="2650597" y="3381777"/>
            <a:chExt cx="341511" cy="324994"/>
          </a:xfrm>
        </p:grpSpPr>
        <p:sp>
          <p:nvSpPr>
            <p:cNvPr id="10652" name="Google Shape;10652;p84"/>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4"/>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4"/>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4"/>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4"/>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4"/>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4"/>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4"/>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4"/>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4"/>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4"/>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4"/>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4"/>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4"/>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4"/>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4"/>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4"/>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4"/>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4"/>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4"/>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4"/>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4"/>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4"/>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4"/>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4"/>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4"/>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4"/>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4"/>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4"/>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4"/>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4"/>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4"/>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4"/>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4"/>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4"/>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84"/>
          <p:cNvGrpSpPr/>
          <p:nvPr/>
        </p:nvGrpSpPr>
        <p:grpSpPr>
          <a:xfrm>
            <a:off x="1281227" y="2280562"/>
            <a:ext cx="402645" cy="323917"/>
            <a:chOff x="1295502" y="2437362"/>
            <a:chExt cx="402645" cy="323917"/>
          </a:xfrm>
        </p:grpSpPr>
        <p:sp>
          <p:nvSpPr>
            <p:cNvPr id="10688" name="Google Shape;10688;p84"/>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4"/>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4"/>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4"/>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4"/>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4"/>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4"/>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4"/>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4"/>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4"/>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4"/>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4"/>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4"/>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4"/>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4"/>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4"/>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4" name="Google Shape;10704;p84"/>
          <p:cNvGrpSpPr/>
          <p:nvPr/>
        </p:nvGrpSpPr>
        <p:grpSpPr>
          <a:xfrm>
            <a:off x="868315" y="2281560"/>
            <a:ext cx="337310" cy="337047"/>
            <a:chOff x="882590" y="2438360"/>
            <a:chExt cx="337310" cy="337047"/>
          </a:xfrm>
        </p:grpSpPr>
        <p:sp>
          <p:nvSpPr>
            <p:cNvPr id="10705" name="Google Shape;10705;p84"/>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4"/>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4"/>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4"/>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4"/>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4"/>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4"/>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4"/>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4"/>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4"/>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4"/>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4"/>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4"/>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4"/>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4"/>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4"/>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4"/>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4"/>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4"/>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4"/>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4"/>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4"/>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4"/>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4"/>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84"/>
          <p:cNvGrpSpPr/>
          <p:nvPr/>
        </p:nvGrpSpPr>
        <p:grpSpPr>
          <a:xfrm>
            <a:off x="856498" y="3201185"/>
            <a:ext cx="342824" cy="351228"/>
            <a:chOff x="870773" y="3357985"/>
            <a:chExt cx="342824" cy="351228"/>
          </a:xfrm>
        </p:grpSpPr>
        <p:sp>
          <p:nvSpPr>
            <p:cNvPr id="10730" name="Google Shape;10730;p84"/>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4"/>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4"/>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4"/>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4"/>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4"/>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4"/>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4"/>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84"/>
          <p:cNvGrpSpPr/>
          <p:nvPr/>
        </p:nvGrpSpPr>
        <p:grpSpPr>
          <a:xfrm>
            <a:off x="2728809" y="4142790"/>
            <a:ext cx="159372" cy="308896"/>
            <a:chOff x="2743084" y="4299590"/>
            <a:chExt cx="159372" cy="308896"/>
          </a:xfrm>
        </p:grpSpPr>
        <p:sp>
          <p:nvSpPr>
            <p:cNvPr id="10739" name="Google Shape;10739;p84"/>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4"/>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4"/>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4"/>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4"/>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4"/>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4"/>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4"/>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4"/>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4"/>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4"/>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4"/>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4"/>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4"/>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4"/>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84"/>
          <p:cNvGrpSpPr/>
          <p:nvPr/>
        </p:nvGrpSpPr>
        <p:grpSpPr>
          <a:xfrm>
            <a:off x="1279231" y="2782916"/>
            <a:ext cx="374730" cy="272211"/>
            <a:chOff x="1293506" y="2939716"/>
            <a:chExt cx="374730" cy="272211"/>
          </a:xfrm>
        </p:grpSpPr>
        <p:sp>
          <p:nvSpPr>
            <p:cNvPr id="10755" name="Google Shape;10755;p84"/>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4"/>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4"/>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4"/>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4"/>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4"/>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4"/>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4"/>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4"/>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4"/>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4"/>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4"/>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4"/>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4"/>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4"/>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4"/>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4"/>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4"/>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4"/>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4"/>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4"/>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4"/>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4"/>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4"/>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4"/>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4"/>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4"/>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4"/>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4"/>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4"/>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84"/>
          <p:cNvGrpSpPr/>
          <p:nvPr/>
        </p:nvGrpSpPr>
        <p:grpSpPr>
          <a:xfrm>
            <a:off x="2185963" y="4132365"/>
            <a:ext cx="374756" cy="329300"/>
            <a:chOff x="2200238" y="4289165"/>
            <a:chExt cx="374756" cy="329300"/>
          </a:xfrm>
        </p:grpSpPr>
        <p:sp>
          <p:nvSpPr>
            <p:cNvPr id="10786" name="Google Shape;10786;p84"/>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4"/>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4"/>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4"/>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4"/>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4"/>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4"/>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4"/>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4"/>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4"/>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4"/>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4"/>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4"/>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4"/>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4"/>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4"/>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4"/>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4"/>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4"/>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4"/>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4"/>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4"/>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84"/>
          <p:cNvGrpSpPr/>
          <p:nvPr/>
        </p:nvGrpSpPr>
        <p:grpSpPr>
          <a:xfrm>
            <a:off x="3116092" y="4167685"/>
            <a:ext cx="297342" cy="258871"/>
            <a:chOff x="3130367" y="4324485"/>
            <a:chExt cx="297342" cy="258871"/>
          </a:xfrm>
        </p:grpSpPr>
        <p:sp>
          <p:nvSpPr>
            <p:cNvPr id="10809" name="Google Shape;10809;p84"/>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4"/>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4"/>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4"/>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4"/>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4"/>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4"/>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4"/>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4"/>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4"/>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4"/>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4"/>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4"/>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4"/>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4"/>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4"/>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4"/>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4"/>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4"/>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4"/>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4"/>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4"/>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4"/>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84"/>
          <p:cNvGrpSpPr/>
          <p:nvPr/>
        </p:nvGrpSpPr>
        <p:grpSpPr>
          <a:xfrm>
            <a:off x="3046477" y="2746809"/>
            <a:ext cx="390565" cy="359578"/>
            <a:chOff x="3060752" y="2903609"/>
            <a:chExt cx="390565" cy="359578"/>
          </a:xfrm>
        </p:grpSpPr>
        <p:sp>
          <p:nvSpPr>
            <p:cNvPr id="10833" name="Google Shape;10833;p8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4"/>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4"/>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4"/>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4"/>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4"/>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4"/>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4"/>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4"/>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4"/>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4"/>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4"/>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4"/>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4"/>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4"/>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4"/>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4"/>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4"/>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4"/>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4"/>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4"/>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4"/>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4"/>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4"/>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4"/>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4"/>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4"/>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4"/>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4"/>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4"/>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4"/>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4"/>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4"/>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84"/>
          <p:cNvGrpSpPr/>
          <p:nvPr/>
        </p:nvGrpSpPr>
        <p:grpSpPr>
          <a:xfrm>
            <a:off x="6216451" y="3658649"/>
            <a:ext cx="364673" cy="339804"/>
            <a:chOff x="6221064" y="3811049"/>
            <a:chExt cx="364673" cy="339804"/>
          </a:xfrm>
        </p:grpSpPr>
        <p:sp>
          <p:nvSpPr>
            <p:cNvPr id="10868" name="Google Shape;10868;p84"/>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4"/>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4"/>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4"/>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4"/>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4"/>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4"/>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4"/>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4"/>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4"/>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4"/>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4"/>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4"/>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4"/>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4"/>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84"/>
          <p:cNvGrpSpPr/>
          <p:nvPr/>
        </p:nvGrpSpPr>
        <p:grpSpPr>
          <a:xfrm>
            <a:off x="5761812" y="4122795"/>
            <a:ext cx="358160" cy="356926"/>
            <a:chOff x="5766424" y="4275195"/>
            <a:chExt cx="358160" cy="356926"/>
          </a:xfrm>
        </p:grpSpPr>
        <p:sp>
          <p:nvSpPr>
            <p:cNvPr id="10884" name="Google Shape;10884;p84"/>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4"/>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4"/>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4"/>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4"/>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4"/>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4"/>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4"/>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4"/>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84"/>
          <p:cNvGrpSpPr/>
          <p:nvPr/>
        </p:nvGrpSpPr>
        <p:grpSpPr>
          <a:xfrm>
            <a:off x="4880448" y="1366388"/>
            <a:ext cx="385786" cy="342588"/>
            <a:chOff x="4885060" y="1518788"/>
            <a:chExt cx="385786" cy="342588"/>
          </a:xfrm>
        </p:grpSpPr>
        <p:sp>
          <p:nvSpPr>
            <p:cNvPr id="10894" name="Google Shape;10894;p84"/>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4"/>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4"/>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4"/>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4"/>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4"/>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4"/>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4"/>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4"/>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4"/>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4"/>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4"/>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4"/>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4"/>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4"/>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4"/>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4"/>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4"/>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4"/>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84"/>
          <p:cNvGrpSpPr/>
          <p:nvPr/>
        </p:nvGrpSpPr>
        <p:grpSpPr>
          <a:xfrm>
            <a:off x="5389865" y="1362133"/>
            <a:ext cx="249076" cy="351096"/>
            <a:chOff x="5394478" y="1514533"/>
            <a:chExt cx="249076" cy="351096"/>
          </a:xfrm>
        </p:grpSpPr>
        <p:sp>
          <p:nvSpPr>
            <p:cNvPr id="10914" name="Google Shape;10914;p84"/>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4"/>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4"/>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4"/>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4"/>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4"/>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4"/>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4"/>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4"/>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4"/>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4"/>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4"/>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4"/>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4"/>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4"/>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4"/>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4"/>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4"/>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4"/>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4"/>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4" name="Google Shape;10934;p84"/>
          <p:cNvGrpSpPr/>
          <p:nvPr/>
        </p:nvGrpSpPr>
        <p:grpSpPr>
          <a:xfrm>
            <a:off x="5777647" y="1359612"/>
            <a:ext cx="356138" cy="356138"/>
            <a:chOff x="5782259" y="1512012"/>
            <a:chExt cx="356138" cy="356138"/>
          </a:xfrm>
        </p:grpSpPr>
        <p:sp>
          <p:nvSpPr>
            <p:cNvPr id="10935" name="Google Shape;10935;p84"/>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4"/>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4"/>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4"/>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4"/>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4"/>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4"/>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4"/>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4"/>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4"/>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4"/>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6" name="Google Shape;10946;p84"/>
          <p:cNvGrpSpPr/>
          <p:nvPr/>
        </p:nvGrpSpPr>
        <p:grpSpPr>
          <a:xfrm>
            <a:off x="6224986" y="1365652"/>
            <a:ext cx="343560" cy="343822"/>
            <a:chOff x="6229598" y="1518052"/>
            <a:chExt cx="343560" cy="343822"/>
          </a:xfrm>
        </p:grpSpPr>
        <p:sp>
          <p:nvSpPr>
            <p:cNvPr id="10947" name="Google Shape;10947;p84"/>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4"/>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4"/>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4"/>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4"/>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4"/>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4"/>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4"/>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4"/>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4"/>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4"/>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4"/>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4"/>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4"/>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4"/>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4"/>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4"/>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4"/>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4"/>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84"/>
          <p:cNvGrpSpPr/>
          <p:nvPr/>
        </p:nvGrpSpPr>
        <p:grpSpPr>
          <a:xfrm>
            <a:off x="6665287" y="1353074"/>
            <a:ext cx="345083" cy="369216"/>
            <a:chOff x="6669900" y="1505474"/>
            <a:chExt cx="345083" cy="369216"/>
          </a:xfrm>
        </p:grpSpPr>
        <p:sp>
          <p:nvSpPr>
            <p:cNvPr id="10967" name="Google Shape;10967;p84"/>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4"/>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4"/>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4"/>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4"/>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4"/>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4"/>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4"/>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4"/>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4"/>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4"/>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4"/>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4"/>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4"/>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4"/>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4"/>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4"/>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4"/>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4"/>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4"/>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4"/>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4"/>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84"/>
          <p:cNvGrpSpPr/>
          <p:nvPr/>
        </p:nvGrpSpPr>
        <p:grpSpPr>
          <a:xfrm>
            <a:off x="7112390" y="1365600"/>
            <a:ext cx="333003" cy="344085"/>
            <a:chOff x="7117003" y="1518000"/>
            <a:chExt cx="333003" cy="344085"/>
          </a:xfrm>
        </p:grpSpPr>
        <p:sp>
          <p:nvSpPr>
            <p:cNvPr id="10990" name="Google Shape;10990;p84"/>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4"/>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4"/>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4"/>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4"/>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4"/>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4"/>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4"/>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4"/>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4"/>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4"/>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4"/>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4"/>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4"/>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4"/>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4"/>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4"/>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4"/>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4"/>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4"/>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4"/>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4"/>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4"/>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4"/>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4"/>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4"/>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4"/>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4"/>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4"/>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4"/>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4"/>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4"/>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4"/>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4"/>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4"/>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4"/>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4"/>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4"/>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8" name="Google Shape;11028;p84"/>
          <p:cNvGrpSpPr/>
          <p:nvPr/>
        </p:nvGrpSpPr>
        <p:grpSpPr>
          <a:xfrm>
            <a:off x="7551431" y="1347559"/>
            <a:ext cx="337283" cy="380192"/>
            <a:chOff x="7556043" y="1499959"/>
            <a:chExt cx="337283" cy="380192"/>
          </a:xfrm>
        </p:grpSpPr>
        <p:sp>
          <p:nvSpPr>
            <p:cNvPr id="11029" name="Google Shape;11029;p84"/>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4"/>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4"/>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4"/>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4"/>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4"/>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4"/>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4"/>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4"/>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4"/>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4"/>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4"/>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4"/>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4"/>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84"/>
          <p:cNvGrpSpPr/>
          <p:nvPr/>
        </p:nvGrpSpPr>
        <p:grpSpPr>
          <a:xfrm>
            <a:off x="4859833" y="3187807"/>
            <a:ext cx="395607" cy="387414"/>
            <a:chOff x="4864446" y="3340207"/>
            <a:chExt cx="395607" cy="387414"/>
          </a:xfrm>
        </p:grpSpPr>
        <p:sp>
          <p:nvSpPr>
            <p:cNvPr id="11044" name="Google Shape;11044;p84"/>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4"/>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4"/>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4"/>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4"/>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4"/>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4"/>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4"/>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4"/>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4"/>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4"/>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4"/>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4"/>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4"/>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4"/>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4"/>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4"/>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4"/>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4"/>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4"/>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4"/>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4"/>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4"/>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4"/>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4"/>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9" name="Google Shape;11069;p84"/>
          <p:cNvGrpSpPr/>
          <p:nvPr/>
        </p:nvGrpSpPr>
        <p:grpSpPr>
          <a:xfrm>
            <a:off x="5298375" y="3237439"/>
            <a:ext cx="394609" cy="286523"/>
            <a:chOff x="5302988" y="3389839"/>
            <a:chExt cx="394609" cy="286523"/>
          </a:xfrm>
        </p:grpSpPr>
        <p:sp>
          <p:nvSpPr>
            <p:cNvPr id="11070" name="Google Shape;11070;p84"/>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4"/>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4"/>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4"/>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4"/>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4"/>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4"/>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4"/>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4"/>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4"/>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4"/>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4"/>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4"/>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4"/>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4"/>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4"/>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4"/>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4"/>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4"/>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4"/>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4"/>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4"/>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4"/>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4"/>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4"/>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4"/>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4"/>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4"/>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4"/>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4"/>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4"/>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4"/>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4"/>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3" name="Google Shape;11103;p84"/>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4" name="Google Shape;11104;p84"/>
          <p:cNvGrpSpPr/>
          <p:nvPr/>
        </p:nvGrpSpPr>
        <p:grpSpPr>
          <a:xfrm>
            <a:off x="5736419" y="3233657"/>
            <a:ext cx="394609" cy="294585"/>
            <a:chOff x="5741031" y="3386057"/>
            <a:chExt cx="394609" cy="294585"/>
          </a:xfrm>
        </p:grpSpPr>
        <p:sp>
          <p:nvSpPr>
            <p:cNvPr id="11105" name="Google Shape;11105;p84"/>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4"/>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4"/>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4"/>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4"/>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4"/>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4"/>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4"/>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4"/>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4"/>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4"/>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4"/>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4"/>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4"/>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4"/>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4"/>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4"/>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4"/>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4"/>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4"/>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4"/>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4"/>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4"/>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4"/>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4"/>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4"/>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4"/>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4"/>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4"/>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4"/>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5" name="Google Shape;11135;p84"/>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6" name="Google Shape;11136;p84"/>
          <p:cNvGrpSpPr/>
          <p:nvPr/>
        </p:nvGrpSpPr>
        <p:grpSpPr>
          <a:xfrm>
            <a:off x="6174462" y="3216326"/>
            <a:ext cx="394609" cy="328749"/>
            <a:chOff x="6179074" y="3368726"/>
            <a:chExt cx="394609" cy="328749"/>
          </a:xfrm>
        </p:grpSpPr>
        <p:sp>
          <p:nvSpPr>
            <p:cNvPr id="11137" name="Google Shape;11137;p84"/>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4"/>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4"/>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4"/>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4"/>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4"/>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4"/>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4"/>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4"/>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4"/>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4"/>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4"/>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4"/>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4"/>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4"/>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4"/>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4"/>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4"/>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4"/>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4"/>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4"/>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4"/>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4"/>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4"/>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4"/>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4"/>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4"/>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4"/>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4"/>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4"/>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4"/>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4"/>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4"/>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4"/>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4"/>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4"/>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4"/>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4"/>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4"/>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4"/>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4"/>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4"/>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4"/>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4"/>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4"/>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4"/>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4"/>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4"/>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4"/>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4"/>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4"/>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4"/>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4"/>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4"/>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4"/>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4"/>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4"/>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4"/>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4"/>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4"/>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4"/>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4"/>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4"/>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4"/>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4"/>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4"/>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4"/>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4"/>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4"/>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4"/>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4"/>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4"/>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4"/>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4"/>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4"/>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4"/>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4"/>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4"/>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4"/>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4"/>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4"/>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4"/>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4"/>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84"/>
          <p:cNvGrpSpPr/>
          <p:nvPr/>
        </p:nvGrpSpPr>
        <p:grpSpPr>
          <a:xfrm>
            <a:off x="7050311" y="3215328"/>
            <a:ext cx="394583" cy="331007"/>
            <a:chOff x="7054924" y="3367728"/>
            <a:chExt cx="394583" cy="331007"/>
          </a:xfrm>
        </p:grpSpPr>
        <p:sp>
          <p:nvSpPr>
            <p:cNvPr id="11221" name="Google Shape;11221;p84"/>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4"/>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4"/>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4"/>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4"/>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4"/>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4"/>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4"/>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4"/>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4"/>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4"/>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4"/>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4"/>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4"/>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4"/>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84"/>
          <p:cNvGrpSpPr/>
          <p:nvPr/>
        </p:nvGrpSpPr>
        <p:grpSpPr>
          <a:xfrm>
            <a:off x="7488354" y="3209025"/>
            <a:ext cx="394583" cy="343586"/>
            <a:chOff x="7492967" y="3361425"/>
            <a:chExt cx="394583" cy="343586"/>
          </a:xfrm>
        </p:grpSpPr>
        <p:sp>
          <p:nvSpPr>
            <p:cNvPr id="11237" name="Google Shape;11237;p84"/>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4"/>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4"/>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4"/>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4"/>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4"/>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4"/>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4"/>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4"/>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4"/>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4"/>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4"/>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4"/>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4"/>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4"/>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4"/>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4"/>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4"/>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4"/>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4"/>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4"/>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4"/>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4"/>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84"/>
          <p:cNvGrpSpPr/>
          <p:nvPr/>
        </p:nvGrpSpPr>
        <p:grpSpPr>
          <a:xfrm>
            <a:off x="7930914" y="3200754"/>
            <a:ext cx="385287" cy="360156"/>
            <a:chOff x="7935527" y="3353154"/>
            <a:chExt cx="385287" cy="360156"/>
          </a:xfrm>
        </p:grpSpPr>
        <p:sp>
          <p:nvSpPr>
            <p:cNvPr id="11261" name="Google Shape;11261;p84"/>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4"/>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4"/>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4"/>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4"/>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4"/>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4"/>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4"/>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4"/>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4"/>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4"/>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4"/>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84"/>
          <p:cNvGrpSpPr/>
          <p:nvPr/>
        </p:nvGrpSpPr>
        <p:grpSpPr>
          <a:xfrm>
            <a:off x="5315208" y="1833842"/>
            <a:ext cx="348103" cy="348103"/>
            <a:chOff x="5319821" y="1986242"/>
            <a:chExt cx="348103" cy="348103"/>
          </a:xfrm>
        </p:grpSpPr>
        <p:sp>
          <p:nvSpPr>
            <p:cNvPr id="11274" name="Google Shape;11274;p84"/>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4"/>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4"/>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4"/>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4"/>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4"/>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4"/>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4"/>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4"/>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4"/>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4"/>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4"/>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4"/>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4"/>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4"/>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4"/>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4"/>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4"/>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4"/>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4"/>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4"/>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4"/>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4"/>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4"/>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4"/>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4"/>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4"/>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4"/>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4"/>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4"/>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4"/>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4"/>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4"/>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4"/>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4"/>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4"/>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4"/>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84"/>
          <p:cNvGrpSpPr/>
          <p:nvPr/>
        </p:nvGrpSpPr>
        <p:grpSpPr>
          <a:xfrm>
            <a:off x="5761313" y="1824283"/>
            <a:ext cx="348339" cy="348103"/>
            <a:chOff x="5765926" y="1976683"/>
            <a:chExt cx="348339" cy="348103"/>
          </a:xfrm>
        </p:grpSpPr>
        <p:sp>
          <p:nvSpPr>
            <p:cNvPr id="11312" name="Google Shape;11312;p84"/>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4"/>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4"/>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4"/>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4"/>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4"/>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4"/>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4"/>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4"/>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4"/>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4"/>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4"/>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4"/>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4"/>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84"/>
          <p:cNvGrpSpPr/>
          <p:nvPr/>
        </p:nvGrpSpPr>
        <p:grpSpPr>
          <a:xfrm>
            <a:off x="6186778" y="1829089"/>
            <a:ext cx="389068" cy="347787"/>
            <a:chOff x="6191390" y="1981489"/>
            <a:chExt cx="389068" cy="347787"/>
          </a:xfrm>
        </p:grpSpPr>
        <p:sp>
          <p:nvSpPr>
            <p:cNvPr id="11327" name="Google Shape;11327;p84"/>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4"/>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4"/>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4"/>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4"/>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4"/>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4"/>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4" name="Google Shape;11334;p84"/>
          <p:cNvGrpSpPr/>
          <p:nvPr/>
        </p:nvGrpSpPr>
        <p:grpSpPr>
          <a:xfrm>
            <a:off x="6653234" y="1855191"/>
            <a:ext cx="348103" cy="295714"/>
            <a:chOff x="6657846" y="2007591"/>
            <a:chExt cx="348103" cy="295714"/>
          </a:xfrm>
        </p:grpSpPr>
        <p:sp>
          <p:nvSpPr>
            <p:cNvPr id="11335" name="Google Shape;11335;p84"/>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4"/>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4"/>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4"/>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4"/>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4"/>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4"/>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4"/>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4"/>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4"/>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4"/>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4"/>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4"/>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4"/>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4"/>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4"/>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4"/>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4"/>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4"/>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4"/>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4"/>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4"/>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4"/>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4"/>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4"/>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4"/>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84"/>
          <p:cNvGrpSpPr/>
          <p:nvPr/>
        </p:nvGrpSpPr>
        <p:grpSpPr>
          <a:xfrm>
            <a:off x="7099575" y="1819504"/>
            <a:ext cx="347341" cy="348103"/>
            <a:chOff x="7104188" y="1971904"/>
            <a:chExt cx="347341" cy="348103"/>
          </a:xfrm>
        </p:grpSpPr>
        <p:sp>
          <p:nvSpPr>
            <p:cNvPr id="11362" name="Google Shape;11362;p84"/>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4"/>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4"/>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4"/>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4"/>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4"/>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4"/>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4"/>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4"/>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4"/>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4"/>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4"/>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4"/>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4"/>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4"/>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4"/>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4"/>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4"/>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4"/>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4"/>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4"/>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4"/>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4"/>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4"/>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4"/>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4"/>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4"/>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4"/>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4"/>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4"/>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84"/>
          <p:cNvGrpSpPr/>
          <p:nvPr/>
        </p:nvGrpSpPr>
        <p:grpSpPr>
          <a:xfrm>
            <a:off x="7546652" y="1819504"/>
            <a:ext cx="344321" cy="348155"/>
            <a:chOff x="7551264" y="1971904"/>
            <a:chExt cx="344321" cy="348155"/>
          </a:xfrm>
        </p:grpSpPr>
        <p:sp>
          <p:nvSpPr>
            <p:cNvPr id="11393" name="Google Shape;11393;p84"/>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4"/>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4"/>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4"/>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4"/>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4"/>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4"/>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4"/>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4"/>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4"/>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4"/>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4"/>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4"/>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4"/>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4"/>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4"/>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4"/>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4"/>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4"/>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84"/>
          <p:cNvGrpSpPr/>
          <p:nvPr/>
        </p:nvGrpSpPr>
        <p:grpSpPr>
          <a:xfrm>
            <a:off x="7988214" y="1365390"/>
            <a:ext cx="317431" cy="344584"/>
            <a:chOff x="7992826" y="1517790"/>
            <a:chExt cx="317431" cy="344584"/>
          </a:xfrm>
        </p:grpSpPr>
        <p:sp>
          <p:nvSpPr>
            <p:cNvPr id="11413" name="Google Shape;11413;p84"/>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4"/>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4"/>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4"/>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4"/>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4"/>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4"/>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4"/>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4"/>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4"/>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4"/>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4"/>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4"/>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4"/>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4"/>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4"/>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4"/>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84"/>
          <p:cNvGrpSpPr/>
          <p:nvPr/>
        </p:nvGrpSpPr>
        <p:grpSpPr>
          <a:xfrm>
            <a:off x="7987452" y="1819504"/>
            <a:ext cx="351621" cy="348103"/>
            <a:chOff x="7992065" y="1971904"/>
            <a:chExt cx="351621" cy="348103"/>
          </a:xfrm>
        </p:grpSpPr>
        <p:sp>
          <p:nvSpPr>
            <p:cNvPr id="11431" name="Google Shape;11431;p84"/>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4"/>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4"/>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4"/>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4"/>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4"/>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4"/>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4"/>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4"/>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4"/>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4"/>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4"/>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4"/>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4"/>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4"/>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84"/>
          <p:cNvGrpSpPr/>
          <p:nvPr/>
        </p:nvGrpSpPr>
        <p:grpSpPr>
          <a:xfrm>
            <a:off x="4906576" y="3641055"/>
            <a:ext cx="296580" cy="364935"/>
            <a:chOff x="4911189" y="3793455"/>
            <a:chExt cx="296580" cy="364935"/>
          </a:xfrm>
        </p:grpSpPr>
        <p:sp>
          <p:nvSpPr>
            <p:cNvPr id="11447" name="Google Shape;11447;p84"/>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4"/>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4"/>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4"/>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4"/>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4"/>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4"/>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4"/>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4"/>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4"/>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4"/>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4"/>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4"/>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4"/>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4"/>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4"/>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4"/>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4"/>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4"/>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4"/>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84"/>
          <p:cNvGrpSpPr/>
          <p:nvPr/>
        </p:nvGrpSpPr>
        <p:grpSpPr>
          <a:xfrm>
            <a:off x="5336820" y="3640871"/>
            <a:ext cx="330272" cy="329117"/>
            <a:chOff x="5341433" y="3793271"/>
            <a:chExt cx="330272" cy="329117"/>
          </a:xfrm>
        </p:grpSpPr>
        <p:sp>
          <p:nvSpPr>
            <p:cNvPr id="11468" name="Google Shape;11468;p84"/>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4"/>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4"/>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4"/>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4"/>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4"/>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4"/>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4"/>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4"/>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4"/>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4"/>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4"/>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4"/>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4"/>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4"/>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4"/>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84"/>
          <p:cNvGrpSpPr/>
          <p:nvPr/>
        </p:nvGrpSpPr>
        <p:grpSpPr>
          <a:xfrm>
            <a:off x="5739438" y="3613850"/>
            <a:ext cx="428511" cy="383186"/>
            <a:chOff x="5744051" y="3766250"/>
            <a:chExt cx="428511" cy="383186"/>
          </a:xfrm>
        </p:grpSpPr>
        <p:sp>
          <p:nvSpPr>
            <p:cNvPr id="11485" name="Google Shape;11485;p84"/>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4"/>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4"/>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4"/>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4"/>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4"/>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4"/>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4"/>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4"/>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4"/>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4"/>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4"/>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4"/>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4"/>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4"/>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4"/>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4"/>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2" name="Google Shape;11502;p84"/>
          <p:cNvGrpSpPr/>
          <p:nvPr/>
        </p:nvGrpSpPr>
        <p:grpSpPr>
          <a:xfrm>
            <a:off x="6674084" y="3640924"/>
            <a:ext cx="342824" cy="328985"/>
            <a:chOff x="6678697" y="3793324"/>
            <a:chExt cx="342824" cy="328985"/>
          </a:xfrm>
        </p:grpSpPr>
        <p:sp>
          <p:nvSpPr>
            <p:cNvPr id="11503" name="Google Shape;11503;p84"/>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4"/>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4"/>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4"/>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4"/>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4"/>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4"/>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4"/>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84"/>
          <p:cNvGrpSpPr/>
          <p:nvPr/>
        </p:nvGrpSpPr>
        <p:grpSpPr>
          <a:xfrm>
            <a:off x="7097291" y="3609622"/>
            <a:ext cx="398627" cy="392088"/>
            <a:chOff x="7101903" y="3762022"/>
            <a:chExt cx="398627" cy="392088"/>
          </a:xfrm>
        </p:grpSpPr>
        <p:sp>
          <p:nvSpPr>
            <p:cNvPr id="11512" name="Google Shape;11512;p84"/>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4"/>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4"/>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4"/>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4"/>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4"/>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4"/>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4"/>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4"/>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4"/>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4"/>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4"/>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4"/>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4"/>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4"/>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4"/>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4"/>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84"/>
          <p:cNvGrpSpPr/>
          <p:nvPr/>
        </p:nvGrpSpPr>
        <p:grpSpPr>
          <a:xfrm>
            <a:off x="7536857" y="3641055"/>
            <a:ext cx="407897" cy="328985"/>
            <a:chOff x="7541469" y="3793455"/>
            <a:chExt cx="407897" cy="328985"/>
          </a:xfrm>
        </p:grpSpPr>
        <p:sp>
          <p:nvSpPr>
            <p:cNvPr id="11531" name="Google Shape;11531;p84"/>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4"/>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4"/>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4"/>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4"/>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4"/>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4"/>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4"/>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4"/>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4"/>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4"/>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4"/>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4"/>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4"/>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4"/>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4"/>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4"/>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4"/>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4"/>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4"/>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4"/>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4"/>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4"/>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4"/>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4"/>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4"/>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4"/>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4"/>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4"/>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4"/>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84"/>
          <p:cNvGrpSpPr/>
          <p:nvPr/>
        </p:nvGrpSpPr>
        <p:grpSpPr>
          <a:xfrm>
            <a:off x="5305676" y="2803912"/>
            <a:ext cx="432292" cy="264412"/>
            <a:chOff x="5310288" y="2956312"/>
            <a:chExt cx="432292" cy="264412"/>
          </a:xfrm>
        </p:grpSpPr>
        <p:sp>
          <p:nvSpPr>
            <p:cNvPr id="11562" name="Google Shape;11562;p84"/>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4"/>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4"/>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4"/>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4"/>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4"/>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4"/>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4"/>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4"/>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4"/>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4"/>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4"/>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4"/>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4"/>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4"/>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4"/>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4"/>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4"/>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4"/>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4"/>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4"/>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4"/>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4"/>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4"/>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4"/>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4"/>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4"/>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84"/>
          <p:cNvGrpSpPr/>
          <p:nvPr/>
        </p:nvGrpSpPr>
        <p:grpSpPr>
          <a:xfrm>
            <a:off x="4874434" y="2279920"/>
            <a:ext cx="398075" cy="340303"/>
            <a:chOff x="4879047" y="2432320"/>
            <a:chExt cx="398075" cy="340303"/>
          </a:xfrm>
        </p:grpSpPr>
        <p:sp>
          <p:nvSpPr>
            <p:cNvPr id="11590" name="Google Shape;11590;p84"/>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4"/>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4"/>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4"/>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4"/>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4"/>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4"/>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4"/>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4"/>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4"/>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4"/>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4"/>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4"/>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4"/>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4"/>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4"/>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4"/>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4"/>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4"/>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4"/>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4"/>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4"/>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4"/>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4"/>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4"/>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4"/>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6" name="Google Shape;11616;p84"/>
          <p:cNvGrpSpPr/>
          <p:nvPr/>
        </p:nvGrpSpPr>
        <p:grpSpPr>
          <a:xfrm>
            <a:off x="5384088" y="2241423"/>
            <a:ext cx="280982" cy="395896"/>
            <a:chOff x="5388701" y="2393823"/>
            <a:chExt cx="280982" cy="395896"/>
          </a:xfrm>
        </p:grpSpPr>
        <p:sp>
          <p:nvSpPr>
            <p:cNvPr id="11617" name="Google Shape;11617;p84"/>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4"/>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4"/>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4"/>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4"/>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4"/>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4"/>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4"/>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4"/>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4"/>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4"/>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4"/>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4"/>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4"/>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4"/>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4"/>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4"/>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4"/>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4"/>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4"/>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4"/>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4"/>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4"/>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4"/>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4"/>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4"/>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4"/>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4"/>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4"/>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4"/>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84"/>
          <p:cNvGrpSpPr/>
          <p:nvPr/>
        </p:nvGrpSpPr>
        <p:grpSpPr>
          <a:xfrm>
            <a:off x="5738677" y="2286722"/>
            <a:ext cx="444871" cy="316407"/>
            <a:chOff x="5743289" y="2439122"/>
            <a:chExt cx="444871" cy="316407"/>
          </a:xfrm>
        </p:grpSpPr>
        <p:sp>
          <p:nvSpPr>
            <p:cNvPr id="11648" name="Google Shape;11648;p84"/>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4"/>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4"/>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4"/>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4"/>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4"/>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4"/>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4"/>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4"/>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4"/>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4"/>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4"/>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4"/>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4"/>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4"/>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4"/>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4"/>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4"/>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4"/>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4"/>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4"/>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4"/>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4"/>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4"/>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4"/>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4"/>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4"/>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4"/>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4"/>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84"/>
          <p:cNvGrpSpPr/>
          <p:nvPr/>
        </p:nvGrpSpPr>
        <p:grpSpPr>
          <a:xfrm>
            <a:off x="6225747" y="2280183"/>
            <a:ext cx="351359" cy="363412"/>
            <a:chOff x="6230360" y="2432583"/>
            <a:chExt cx="351359" cy="363412"/>
          </a:xfrm>
        </p:grpSpPr>
        <p:sp>
          <p:nvSpPr>
            <p:cNvPr id="11678" name="Google Shape;11678;p84"/>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4"/>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4"/>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4"/>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4"/>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4"/>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4"/>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4"/>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4"/>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4"/>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4"/>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4"/>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4"/>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4"/>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4"/>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4"/>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4"/>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4"/>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4"/>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4"/>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4"/>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84"/>
          <p:cNvGrpSpPr/>
          <p:nvPr/>
        </p:nvGrpSpPr>
        <p:grpSpPr>
          <a:xfrm>
            <a:off x="6629364" y="2307152"/>
            <a:ext cx="387781" cy="286680"/>
            <a:chOff x="6633976" y="2459552"/>
            <a:chExt cx="387781" cy="286680"/>
          </a:xfrm>
        </p:grpSpPr>
        <p:sp>
          <p:nvSpPr>
            <p:cNvPr id="11700" name="Google Shape;11700;p84"/>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4"/>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4"/>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4"/>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4"/>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4"/>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4"/>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84"/>
          <p:cNvGrpSpPr/>
          <p:nvPr/>
        </p:nvGrpSpPr>
        <p:grpSpPr>
          <a:xfrm>
            <a:off x="7086498" y="2276165"/>
            <a:ext cx="376989" cy="348864"/>
            <a:chOff x="7091110" y="2428565"/>
            <a:chExt cx="376989" cy="348864"/>
          </a:xfrm>
        </p:grpSpPr>
        <p:sp>
          <p:nvSpPr>
            <p:cNvPr id="11708" name="Google Shape;11708;p84"/>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4"/>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4"/>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4"/>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4"/>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4"/>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4"/>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4"/>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4"/>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4"/>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4"/>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4"/>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4"/>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4"/>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4"/>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4"/>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4"/>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4"/>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4"/>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4"/>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4"/>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4"/>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4"/>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4"/>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4"/>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4"/>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4"/>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4"/>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4"/>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4"/>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4"/>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9" name="Google Shape;11739;p84"/>
          <p:cNvGrpSpPr/>
          <p:nvPr/>
        </p:nvGrpSpPr>
        <p:grpSpPr>
          <a:xfrm>
            <a:off x="7531815" y="2262825"/>
            <a:ext cx="369715" cy="375492"/>
            <a:chOff x="7536427" y="2415225"/>
            <a:chExt cx="369715" cy="375492"/>
          </a:xfrm>
        </p:grpSpPr>
        <p:sp>
          <p:nvSpPr>
            <p:cNvPr id="11740" name="Google Shape;11740;p84"/>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4"/>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4"/>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4"/>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4"/>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4"/>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4"/>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4"/>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4"/>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4"/>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4"/>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4"/>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4"/>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4"/>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4"/>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4"/>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4"/>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4"/>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4"/>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4"/>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4"/>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4"/>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4"/>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4"/>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4"/>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4"/>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4"/>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4"/>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4"/>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4"/>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4"/>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4"/>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4"/>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4"/>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4"/>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4"/>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4"/>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4"/>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8" name="Google Shape;11778;p84"/>
          <p:cNvGrpSpPr/>
          <p:nvPr/>
        </p:nvGrpSpPr>
        <p:grpSpPr>
          <a:xfrm>
            <a:off x="7976160" y="2276402"/>
            <a:ext cx="353381" cy="358160"/>
            <a:chOff x="7980773" y="2428802"/>
            <a:chExt cx="353381" cy="358160"/>
          </a:xfrm>
        </p:grpSpPr>
        <p:sp>
          <p:nvSpPr>
            <p:cNvPr id="11779" name="Google Shape;11779;p84"/>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4"/>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4"/>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4"/>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4"/>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4"/>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4"/>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4"/>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4"/>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4"/>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4"/>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4"/>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4"/>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4"/>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4"/>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4"/>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4"/>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4"/>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4"/>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4"/>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4"/>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4"/>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4"/>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4"/>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4"/>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4"/>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4"/>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4"/>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4"/>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4"/>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9" name="Google Shape;11809;p84"/>
          <p:cNvGrpSpPr/>
          <p:nvPr/>
        </p:nvGrpSpPr>
        <p:grpSpPr>
          <a:xfrm>
            <a:off x="4881445" y="4138840"/>
            <a:ext cx="346343" cy="343953"/>
            <a:chOff x="4886058" y="4291240"/>
            <a:chExt cx="346343" cy="343953"/>
          </a:xfrm>
        </p:grpSpPr>
        <p:sp>
          <p:nvSpPr>
            <p:cNvPr id="11810" name="Google Shape;11810;p84"/>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4"/>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4"/>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4"/>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4"/>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4"/>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4"/>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4"/>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4"/>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4"/>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4"/>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4"/>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4"/>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84"/>
          <p:cNvGrpSpPr/>
          <p:nvPr/>
        </p:nvGrpSpPr>
        <p:grpSpPr>
          <a:xfrm>
            <a:off x="5339604" y="4138656"/>
            <a:ext cx="304616" cy="343560"/>
            <a:chOff x="5344216" y="4291056"/>
            <a:chExt cx="304616" cy="343560"/>
          </a:xfrm>
        </p:grpSpPr>
        <p:sp>
          <p:nvSpPr>
            <p:cNvPr id="11824" name="Google Shape;11824;p84"/>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4"/>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4"/>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4"/>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4"/>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4"/>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4"/>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4"/>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4"/>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4"/>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4"/>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84"/>
          <p:cNvGrpSpPr/>
          <p:nvPr/>
        </p:nvGrpSpPr>
        <p:grpSpPr>
          <a:xfrm>
            <a:off x="6275387" y="4112022"/>
            <a:ext cx="204093" cy="343743"/>
            <a:chOff x="6271562" y="4290872"/>
            <a:chExt cx="204093" cy="343743"/>
          </a:xfrm>
        </p:grpSpPr>
        <p:sp>
          <p:nvSpPr>
            <p:cNvPr id="11836" name="Google Shape;11836;p84"/>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4"/>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4"/>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4"/>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4"/>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4"/>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4"/>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4"/>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4"/>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4"/>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4"/>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4"/>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84"/>
          <p:cNvGrpSpPr/>
          <p:nvPr/>
        </p:nvGrpSpPr>
        <p:grpSpPr>
          <a:xfrm>
            <a:off x="6634878" y="4176838"/>
            <a:ext cx="344085" cy="267195"/>
            <a:chOff x="6639491" y="4329238"/>
            <a:chExt cx="344085" cy="267195"/>
          </a:xfrm>
        </p:grpSpPr>
        <p:sp>
          <p:nvSpPr>
            <p:cNvPr id="11849" name="Google Shape;11849;p84"/>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4"/>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4"/>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4"/>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4"/>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4"/>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4"/>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4"/>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4"/>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4"/>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4"/>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4"/>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4"/>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4"/>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4"/>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4"/>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4"/>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4"/>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84"/>
          <p:cNvGrpSpPr/>
          <p:nvPr/>
        </p:nvGrpSpPr>
        <p:grpSpPr>
          <a:xfrm>
            <a:off x="7128724" y="4138656"/>
            <a:ext cx="232979" cy="343560"/>
            <a:chOff x="7133336" y="4291056"/>
            <a:chExt cx="232979" cy="343560"/>
          </a:xfrm>
        </p:grpSpPr>
        <p:sp>
          <p:nvSpPr>
            <p:cNvPr id="11868" name="Google Shape;11868;p84"/>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4"/>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4"/>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4"/>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4"/>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4"/>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4"/>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4"/>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4"/>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4"/>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4"/>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4"/>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4"/>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4"/>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4"/>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4"/>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4"/>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84"/>
          <p:cNvGrpSpPr/>
          <p:nvPr/>
        </p:nvGrpSpPr>
        <p:grpSpPr>
          <a:xfrm>
            <a:off x="7566767" y="4138656"/>
            <a:ext cx="232979" cy="343560"/>
            <a:chOff x="7571379" y="4291056"/>
            <a:chExt cx="232979" cy="343560"/>
          </a:xfrm>
        </p:grpSpPr>
        <p:sp>
          <p:nvSpPr>
            <p:cNvPr id="11886" name="Google Shape;11886;p84"/>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4"/>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4"/>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4"/>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4"/>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4"/>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4"/>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4"/>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4"/>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4"/>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4"/>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4"/>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4"/>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4"/>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4"/>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4"/>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2" name="Google Shape;11902;p84"/>
          <p:cNvGrpSpPr/>
          <p:nvPr/>
        </p:nvGrpSpPr>
        <p:grpSpPr>
          <a:xfrm>
            <a:off x="6661768" y="3195475"/>
            <a:ext cx="295819" cy="370712"/>
            <a:chOff x="6666381" y="3347875"/>
            <a:chExt cx="295819" cy="370712"/>
          </a:xfrm>
        </p:grpSpPr>
        <p:sp>
          <p:nvSpPr>
            <p:cNvPr id="11903" name="Google Shape;11903;p84"/>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4"/>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4"/>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4"/>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4"/>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4"/>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4"/>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4"/>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4"/>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4"/>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4"/>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4"/>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4"/>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4"/>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4"/>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4"/>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4"/>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4"/>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4"/>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4"/>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4"/>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4"/>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4"/>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4"/>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4"/>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4"/>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4"/>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4"/>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4"/>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4"/>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4"/>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4"/>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4"/>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4"/>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4"/>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4"/>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4"/>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4"/>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4"/>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4"/>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84"/>
          <p:cNvGrpSpPr/>
          <p:nvPr/>
        </p:nvGrpSpPr>
        <p:grpSpPr>
          <a:xfrm>
            <a:off x="4873147" y="2735059"/>
            <a:ext cx="389567" cy="390329"/>
            <a:chOff x="4877760" y="2887459"/>
            <a:chExt cx="389567" cy="390329"/>
          </a:xfrm>
        </p:grpSpPr>
        <p:sp>
          <p:nvSpPr>
            <p:cNvPr id="11944" name="Google Shape;11944;p84"/>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4"/>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4"/>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4"/>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4"/>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4"/>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4"/>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4"/>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4"/>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4"/>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4"/>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4"/>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4"/>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4"/>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4"/>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4"/>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4"/>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4"/>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4"/>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4"/>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4"/>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4"/>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4"/>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4"/>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4"/>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4"/>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4"/>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4"/>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4"/>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4"/>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4"/>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4"/>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4"/>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4"/>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4"/>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4"/>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4"/>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4"/>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4"/>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4"/>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4"/>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4"/>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4"/>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4"/>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8" name="Google Shape;11988;p84"/>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4"/>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4"/>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4"/>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4"/>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3" name="Google Shape;11993;p84"/>
          <p:cNvGrpSpPr/>
          <p:nvPr/>
        </p:nvGrpSpPr>
        <p:grpSpPr>
          <a:xfrm>
            <a:off x="5774627" y="2735295"/>
            <a:ext cx="314411" cy="389830"/>
            <a:chOff x="5779239" y="2887695"/>
            <a:chExt cx="314411" cy="389830"/>
          </a:xfrm>
        </p:grpSpPr>
        <p:sp>
          <p:nvSpPr>
            <p:cNvPr id="11994" name="Google Shape;11994;p84"/>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4"/>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4"/>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4"/>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4"/>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4"/>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4"/>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4"/>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4"/>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4"/>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4"/>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4"/>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4"/>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4"/>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4"/>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4"/>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4"/>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4"/>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4"/>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4"/>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4"/>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4"/>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4"/>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4"/>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4"/>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4"/>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4"/>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4"/>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4"/>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4"/>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4"/>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4"/>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4"/>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4"/>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4"/>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4"/>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4"/>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4"/>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4"/>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4"/>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4"/>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4"/>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4"/>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4"/>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8" name="Google Shape;12038;p84"/>
          <p:cNvGrpSpPr/>
          <p:nvPr/>
        </p:nvGrpSpPr>
        <p:grpSpPr>
          <a:xfrm>
            <a:off x="6185517" y="2788577"/>
            <a:ext cx="389830" cy="283004"/>
            <a:chOff x="6190130" y="2940977"/>
            <a:chExt cx="389830" cy="283004"/>
          </a:xfrm>
        </p:grpSpPr>
        <p:sp>
          <p:nvSpPr>
            <p:cNvPr id="12039" name="Google Shape;12039;p84"/>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4"/>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4"/>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4"/>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4"/>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4"/>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4"/>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4"/>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4"/>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4"/>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4"/>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4"/>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4"/>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4"/>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4"/>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4"/>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4"/>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4"/>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4"/>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4"/>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4"/>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4"/>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4"/>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4"/>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4"/>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4"/>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4"/>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4"/>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4"/>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4"/>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84"/>
          <p:cNvGrpSpPr/>
          <p:nvPr/>
        </p:nvGrpSpPr>
        <p:grpSpPr>
          <a:xfrm>
            <a:off x="6629364" y="2747874"/>
            <a:ext cx="389803" cy="364673"/>
            <a:chOff x="6633976" y="2900274"/>
            <a:chExt cx="389803" cy="364673"/>
          </a:xfrm>
        </p:grpSpPr>
        <p:sp>
          <p:nvSpPr>
            <p:cNvPr id="12070" name="Google Shape;12070;p84"/>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4"/>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4"/>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4"/>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4"/>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4"/>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4"/>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4"/>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4"/>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4"/>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4"/>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4"/>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4"/>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4"/>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4"/>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4"/>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4"/>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84"/>
          <p:cNvGrpSpPr/>
          <p:nvPr/>
        </p:nvGrpSpPr>
        <p:grpSpPr>
          <a:xfrm>
            <a:off x="7513223" y="2733037"/>
            <a:ext cx="364935" cy="382529"/>
            <a:chOff x="7517835" y="2885437"/>
            <a:chExt cx="364935" cy="382529"/>
          </a:xfrm>
        </p:grpSpPr>
        <p:sp>
          <p:nvSpPr>
            <p:cNvPr id="12088" name="Google Shape;12088;p84"/>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4"/>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4"/>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4"/>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4"/>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4"/>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4"/>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4"/>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4"/>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4"/>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4"/>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4"/>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4"/>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4"/>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4"/>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4"/>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4"/>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4"/>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4"/>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4"/>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4"/>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4"/>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4"/>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4"/>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4"/>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4"/>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4"/>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4"/>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4"/>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4"/>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4"/>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4"/>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4"/>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4"/>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4"/>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4"/>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4"/>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84"/>
          <p:cNvGrpSpPr/>
          <p:nvPr/>
        </p:nvGrpSpPr>
        <p:grpSpPr>
          <a:xfrm>
            <a:off x="7082979" y="2734744"/>
            <a:ext cx="358160" cy="385602"/>
            <a:chOff x="7087591" y="2887144"/>
            <a:chExt cx="358160" cy="385602"/>
          </a:xfrm>
        </p:grpSpPr>
        <p:sp>
          <p:nvSpPr>
            <p:cNvPr id="12126" name="Google Shape;12126;p84"/>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4"/>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4"/>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4"/>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4"/>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4"/>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4"/>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4"/>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4"/>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4"/>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4"/>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4"/>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4"/>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4"/>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4"/>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4"/>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4"/>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4"/>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4"/>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84"/>
          <p:cNvGrpSpPr/>
          <p:nvPr/>
        </p:nvGrpSpPr>
        <p:grpSpPr>
          <a:xfrm>
            <a:off x="7946749" y="2733037"/>
            <a:ext cx="382529" cy="382529"/>
            <a:chOff x="7951362" y="2885437"/>
            <a:chExt cx="382529" cy="382529"/>
          </a:xfrm>
        </p:grpSpPr>
        <p:sp>
          <p:nvSpPr>
            <p:cNvPr id="12146" name="Google Shape;12146;p84"/>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4"/>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4"/>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4"/>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4"/>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4"/>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4"/>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4"/>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4"/>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4"/>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4"/>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4"/>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4"/>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4"/>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4"/>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4"/>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4"/>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4"/>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4"/>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4"/>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4"/>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4"/>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4"/>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4"/>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4"/>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4"/>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4"/>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4"/>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4"/>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4"/>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4"/>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4"/>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4"/>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4"/>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4"/>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4"/>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4"/>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4"/>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4"/>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4"/>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4"/>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4"/>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4"/>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4"/>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4"/>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4"/>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4"/>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4"/>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4"/>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5" name="Google Shape;12195;p84"/>
          <p:cNvGrpSpPr/>
          <p:nvPr/>
        </p:nvGrpSpPr>
        <p:grpSpPr>
          <a:xfrm>
            <a:off x="8049793" y="3662089"/>
            <a:ext cx="276964" cy="336601"/>
            <a:chOff x="8054406" y="3814489"/>
            <a:chExt cx="276964" cy="336601"/>
          </a:xfrm>
        </p:grpSpPr>
        <p:sp>
          <p:nvSpPr>
            <p:cNvPr id="12196" name="Google Shape;12196;p84"/>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4"/>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4"/>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4"/>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4"/>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4"/>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4"/>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4"/>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4"/>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84"/>
          <p:cNvGrpSpPr/>
          <p:nvPr/>
        </p:nvGrpSpPr>
        <p:grpSpPr>
          <a:xfrm>
            <a:off x="7932175" y="4142674"/>
            <a:ext cx="378249" cy="335524"/>
            <a:chOff x="7936787" y="4295074"/>
            <a:chExt cx="378249" cy="335524"/>
          </a:xfrm>
        </p:grpSpPr>
        <p:sp>
          <p:nvSpPr>
            <p:cNvPr id="12206" name="Google Shape;12206;p84"/>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4"/>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4"/>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4"/>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4"/>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4"/>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4"/>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4"/>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4"/>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4"/>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4"/>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4"/>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4"/>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4"/>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4"/>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4"/>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84"/>
          <p:cNvGrpSpPr/>
          <p:nvPr/>
        </p:nvGrpSpPr>
        <p:grpSpPr>
          <a:xfrm>
            <a:off x="4881445" y="1813490"/>
            <a:ext cx="388569" cy="388307"/>
            <a:chOff x="4886058" y="1965890"/>
            <a:chExt cx="388569" cy="388307"/>
          </a:xfrm>
        </p:grpSpPr>
        <p:sp>
          <p:nvSpPr>
            <p:cNvPr id="12223" name="Google Shape;12223;p84"/>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4"/>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4"/>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4"/>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4"/>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4"/>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4"/>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4"/>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4"/>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4"/>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4"/>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4" name="Google Shape;12234;p84"/>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12235" name="Google Shape;12235;p84"/>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39" name="Shape 12239"/>
        <p:cNvGrpSpPr/>
        <p:nvPr/>
      </p:nvGrpSpPr>
      <p:grpSpPr>
        <a:xfrm>
          <a:off x="0" y="0"/>
          <a:ext cx="0" cy="0"/>
          <a:chOff x="0" y="0"/>
          <a:chExt cx="0" cy="0"/>
        </a:xfrm>
      </p:grpSpPr>
      <p:grpSp>
        <p:nvGrpSpPr>
          <p:cNvPr id="12240" name="Google Shape;12240;p85"/>
          <p:cNvGrpSpPr/>
          <p:nvPr/>
        </p:nvGrpSpPr>
        <p:grpSpPr>
          <a:xfrm>
            <a:off x="1738624" y="3196252"/>
            <a:ext cx="292801" cy="359258"/>
            <a:chOff x="1765162" y="3346789"/>
            <a:chExt cx="292801" cy="359258"/>
          </a:xfrm>
        </p:grpSpPr>
        <p:sp>
          <p:nvSpPr>
            <p:cNvPr id="12241" name="Google Shape;12241;p85"/>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5"/>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5"/>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5"/>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5"/>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5"/>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5"/>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5"/>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5"/>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5"/>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5"/>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5"/>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5"/>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5"/>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5"/>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6" name="Google Shape;12256;p85"/>
          <p:cNvGrpSpPr/>
          <p:nvPr/>
        </p:nvGrpSpPr>
        <p:grpSpPr>
          <a:xfrm>
            <a:off x="3051095" y="2294466"/>
            <a:ext cx="358996" cy="296309"/>
            <a:chOff x="3077632" y="2445004"/>
            <a:chExt cx="358996" cy="296309"/>
          </a:xfrm>
        </p:grpSpPr>
        <p:sp>
          <p:nvSpPr>
            <p:cNvPr id="12257" name="Google Shape;12257;p85"/>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5"/>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5"/>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5"/>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5"/>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5"/>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5"/>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5"/>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5"/>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5"/>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5"/>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5"/>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5"/>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5"/>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5"/>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5"/>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5"/>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5"/>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5"/>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5"/>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5"/>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5"/>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5"/>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5"/>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5"/>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5"/>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85"/>
          <p:cNvGrpSpPr/>
          <p:nvPr/>
        </p:nvGrpSpPr>
        <p:grpSpPr>
          <a:xfrm>
            <a:off x="2608699" y="2281243"/>
            <a:ext cx="359232" cy="323018"/>
            <a:chOff x="2635237" y="2431780"/>
            <a:chExt cx="359232" cy="323018"/>
          </a:xfrm>
        </p:grpSpPr>
        <p:sp>
          <p:nvSpPr>
            <p:cNvPr id="12284" name="Google Shape;12284;p85"/>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5"/>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5"/>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5"/>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5"/>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5"/>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5"/>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5"/>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5"/>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5"/>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5"/>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5"/>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5"/>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5"/>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5"/>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9" name="Google Shape;12299;p85"/>
          <p:cNvGrpSpPr/>
          <p:nvPr/>
        </p:nvGrpSpPr>
        <p:grpSpPr>
          <a:xfrm>
            <a:off x="3985114" y="3617594"/>
            <a:ext cx="373189" cy="358944"/>
            <a:chOff x="4011651" y="3768132"/>
            <a:chExt cx="373189" cy="358944"/>
          </a:xfrm>
        </p:grpSpPr>
        <p:sp>
          <p:nvSpPr>
            <p:cNvPr id="12300" name="Google Shape;12300;p85"/>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5"/>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5"/>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5"/>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5"/>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5"/>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5"/>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5"/>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5"/>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5"/>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85"/>
          <p:cNvGrpSpPr/>
          <p:nvPr/>
        </p:nvGrpSpPr>
        <p:grpSpPr>
          <a:xfrm>
            <a:off x="2163031" y="1811065"/>
            <a:ext cx="364993" cy="359049"/>
            <a:chOff x="2189568" y="1961603"/>
            <a:chExt cx="364993" cy="359049"/>
          </a:xfrm>
        </p:grpSpPr>
        <p:sp>
          <p:nvSpPr>
            <p:cNvPr id="12311" name="Google Shape;12311;p85"/>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5"/>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5"/>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5"/>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5"/>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5"/>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5"/>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5"/>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5"/>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5"/>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5"/>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5"/>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5"/>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5"/>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5"/>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5"/>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85"/>
          <p:cNvGrpSpPr/>
          <p:nvPr/>
        </p:nvGrpSpPr>
        <p:grpSpPr>
          <a:xfrm>
            <a:off x="2166539" y="2269434"/>
            <a:ext cx="378426" cy="346323"/>
            <a:chOff x="2193077" y="2419971"/>
            <a:chExt cx="378426" cy="346323"/>
          </a:xfrm>
        </p:grpSpPr>
        <p:sp>
          <p:nvSpPr>
            <p:cNvPr id="12328" name="Google Shape;12328;p85"/>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5"/>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5"/>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5"/>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5"/>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5"/>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5"/>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5"/>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5"/>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5"/>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5"/>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5"/>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5"/>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5"/>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5"/>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5"/>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5"/>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5"/>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5"/>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5"/>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5"/>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85"/>
          <p:cNvGrpSpPr/>
          <p:nvPr/>
        </p:nvGrpSpPr>
        <p:grpSpPr>
          <a:xfrm>
            <a:off x="835084" y="2731232"/>
            <a:ext cx="276802" cy="367140"/>
            <a:chOff x="861622" y="2881770"/>
            <a:chExt cx="276802" cy="367140"/>
          </a:xfrm>
        </p:grpSpPr>
        <p:sp>
          <p:nvSpPr>
            <p:cNvPr id="12350" name="Google Shape;12350;p85"/>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5"/>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5"/>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5"/>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5"/>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5"/>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5"/>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5"/>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5"/>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5"/>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5"/>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5"/>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5"/>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5"/>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5"/>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5"/>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5"/>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5"/>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5"/>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5"/>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5"/>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5"/>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2" name="Google Shape;12372;p85"/>
          <p:cNvGrpSpPr/>
          <p:nvPr/>
        </p:nvGrpSpPr>
        <p:grpSpPr>
          <a:xfrm>
            <a:off x="3941647" y="2731154"/>
            <a:ext cx="369444" cy="367140"/>
            <a:chOff x="3968184" y="2881691"/>
            <a:chExt cx="369444" cy="367140"/>
          </a:xfrm>
        </p:grpSpPr>
        <p:sp>
          <p:nvSpPr>
            <p:cNvPr id="12373" name="Google Shape;12373;p85"/>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5"/>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5"/>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5"/>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5"/>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5"/>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5"/>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5"/>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5"/>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5"/>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5"/>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5"/>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5"/>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5"/>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5"/>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5"/>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5"/>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5"/>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5"/>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5"/>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5"/>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5"/>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5"/>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5"/>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85"/>
          <p:cNvGrpSpPr/>
          <p:nvPr/>
        </p:nvGrpSpPr>
        <p:grpSpPr>
          <a:xfrm>
            <a:off x="3487258" y="2731546"/>
            <a:ext cx="371487" cy="366826"/>
            <a:chOff x="3513796" y="2882084"/>
            <a:chExt cx="371487" cy="366826"/>
          </a:xfrm>
        </p:grpSpPr>
        <p:sp>
          <p:nvSpPr>
            <p:cNvPr id="12398" name="Google Shape;12398;p85"/>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5"/>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5"/>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5"/>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5"/>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5"/>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5"/>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5"/>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5"/>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5"/>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5"/>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5"/>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5"/>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5"/>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5"/>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5"/>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5"/>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5"/>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5"/>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5"/>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5"/>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5"/>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5"/>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5"/>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5"/>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5"/>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5"/>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5"/>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5"/>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5"/>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5"/>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5"/>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5"/>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5"/>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5"/>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5"/>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5"/>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5"/>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5"/>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5"/>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5"/>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5"/>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5"/>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5"/>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5"/>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5"/>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5"/>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5"/>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5"/>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85"/>
          <p:cNvGrpSpPr/>
          <p:nvPr/>
        </p:nvGrpSpPr>
        <p:grpSpPr>
          <a:xfrm>
            <a:off x="847077" y="1349738"/>
            <a:ext cx="335011" cy="359232"/>
            <a:chOff x="873615" y="1500275"/>
            <a:chExt cx="335011" cy="359232"/>
          </a:xfrm>
        </p:grpSpPr>
        <p:sp>
          <p:nvSpPr>
            <p:cNvPr id="12448" name="Google Shape;12448;p85"/>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5"/>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5"/>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5"/>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5"/>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5"/>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5"/>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5"/>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5"/>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5"/>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5"/>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9" name="Google Shape;12459;p85"/>
          <p:cNvGrpSpPr/>
          <p:nvPr/>
        </p:nvGrpSpPr>
        <p:grpSpPr>
          <a:xfrm>
            <a:off x="2175521" y="3196199"/>
            <a:ext cx="337158" cy="359311"/>
            <a:chOff x="2202058" y="3346737"/>
            <a:chExt cx="337158" cy="359311"/>
          </a:xfrm>
        </p:grpSpPr>
        <p:sp>
          <p:nvSpPr>
            <p:cNvPr id="12460" name="Google Shape;12460;p85"/>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5"/>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5"/>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5"/>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5"/>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5"/>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5"/>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5"/>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5"/>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9" name="Google Shape;12469;p85"/>
          <p:cNvGrpSpPr/>
          <p:nvPr/>
        </p:nvGrpSpPr>
        <p:grpSpPr>
          <a:xfrm>
            <a:off x="2196521" y="3667634"/>
            <a:ext cx="359232" cy="306050"/>
            <a:chOff x="2223059" y="3818172"/>
            <a:chExt cx="359232" cy="306050"/>
          </a:xfrm>
        </p:grpSpPr>
        <p:sp>
          <p:nvSpPr>
            <p:cNvPr id="12470" name="Google Shape;12470;p85"/>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5"/>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5"/>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5"/>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5"/>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5"/>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5"/>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5"/>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5"/>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85"/>
          <p:cNvGrpSpPr/>
          <p:nvPr/>
        </p:nvGrpSpPr>
        <p:grpSpPr>
          <a:xfrm>
            <a:off x="1699451" y="1841283"/>
            <a:ext cx="378426" cy="298509"/>
            <a:chOff x="1725989" y="1991820"/>
            <a:chExt cx="378426" cy="298509"/>
          </a:xfrm>
        </p:grpSpPr>
        <p:sp>
          <p:nvSpPr>
            <p:cNvPr id="12480" name="Google Shape;12480;p85"/>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5"/>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5"/>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5"/>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5"/>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5"/>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5"/>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5"/>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5"/>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5"/>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5"/>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5"/>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85"/>
          <p:cNvGrpSpPr/>
          <p:nvPr/>
        </p:nvGrpSpPr>
        <p:grpSpPr>
          <a:xfrm>
            <a:off x="1741871" y="3641213"/>
            <a:ext cx="367978" cy="359075"/>
            <a:chOff x="1768409" y="3791751"/>
            <a:chExt cx="367978" cy="359075"/>
          </a:xfrm>
        </p:grpSpPr>
        <p:sp>
          <p:nvSpPr>
            <p:cNvPr id="12493" name="Google Shape;12493;p85"/>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5"/>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5"/>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5"/>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5"/>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5"/>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5"/>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5"/>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5"/>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5"/>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5"/>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5"/>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5"/>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6" name="Google Shape;12506;p85"/>
          <p:cNvGrpSpPr/>
          <p:nvPr/>
        </p:nvGrpSpPr>
        <p:grpSpPr>
          <a:xfrm>
            <a:off x="2642426" y="3640768"/>
            <a:ext cx="358735" cy="359311"/>
            <a:chOff x="2668963" y="3791306"/>
            <a:chExt cx="358735" cy="359311"/>
          </a:xfrm>
        </p:grpSpPr>
        <p:sp>
          <p:nvSpPr>
            <p:cNvPr id="12507" name="Google Shape;12507;p85"/>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5"/>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5"/>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5"/>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5"/>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5"/>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5"/>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5"/>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5"/>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5"/>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5"/>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5"/>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5"/>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5"/>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5"/>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5"/>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85"/>
          <p:cNvGrpSpPr/>
          <p:nvPr/>
        </p:nvGrpSpPr>
        <p:grpSpPr>
          <a:xfrm>
            <a:off x="823144" y="1844660"/>
            <a:ext cx="363893" cy="291727"/>
            <a:chOff x="849682" y="1995198"/>
            <a:chExt cx="363893" cy="291727"/>
          </a:xfrm>
        </p:grpSpPr>
        <p:sp>
          <p:nvSpPr>
            <p:cNvPr id="12524" name="Google Shape;12524;p85"/>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5"/>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5"/>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5"/>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5"/>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5"/>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5"/>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5"/>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5"/>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5"/>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5"/>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5"/>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5"/>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5"/>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5"/>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5"/>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5"/>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5"/>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85"/>
          <p:cNvGrpSpPr/>
          <p:nvPr/>
        </p:nvGrpSpPr>
        <p:grpSpPr>
          <a:xfrm>
            <a:off x="3038893" y="1839528"/>
            <a:ext cx="378190" cy="302044"/>
            <a:chOff x="3065430" y="1990066"/>
            <a:chExt cx="378190" cy="302044"/>
          </a:xfrm>
        </p:grpSpPr>
        <p:sp>
          <p:nvSpPr>
            <p:cNvPr id="12543" name="Google Shape;12543;p85"/>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5"/>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5"/>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5"/>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5"/>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5"/>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5"/>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5"/>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5"/>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5"/>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5"/>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85"/>
          <p:cNvGrpSpPr/>
          <p:nvPr/>
        </p:nvGrpSpPr>
        <p:grpSpPr>
          <a:xfrm>
            <a:off x="3541697" y="3640873"/>
            <a:ext cx="347501" cy="359284"/>
            <a:chOff x="3568234" y="3791410"/>
            <a:chExt cx="347501" cy="359284"/>
          </a:xfrm>
        </p:grpSpPr>
        <p:sp>
          <p:nvSpPr>
            <p:cNvPr id="12555" name="Google Shape;12555;p85"/>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5"/>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5"/>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5"/>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5"/>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5"/>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5"/>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5"/>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5"/>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5"/>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5"/>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85"/>
          <p:cNvGrpSpPr/>
          <p:nvPr/>
        </p:nvGrpSpPr>
        <p:grpSpPr>
          <a:xfrm>
            <a:off x="1733387" y="1350550"/>
            <a:ext cx="347004" cy="358420"/>
            <a:chOff x="1759925" y="1501087"/>
            <a:chExt cx="347004" cy="358420"/>
          </a:xfrm>
        </p:grpSpPr>
        <p:sp>
          <p:nvSpPr>
            <p:cNvPr id="12567" name="Google Shape;12567;p85"/>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5"/>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5"/>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5"/>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5"/>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5"/>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5"/>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5"/>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5"/>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5"/>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5"/>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5"/>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5"/>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5"/>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5"/>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5"/>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5"/>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5"/>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5"/>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5"/>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5"/>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5"/>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5"/>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5"/>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5"/>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5"/>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5"/>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4" name="Google Shape;12594;p85"/>
          <p:cNvGrpSpPr/>
          <p:nvPr/>
        </p:nvGrpSpPr>
        <p:grpSpPr>
          <a:xfrm>
            <a:off x="3492757" y="2263123"/>
            <a:ext cx="360227" cy="359311"/>
            <a:chOff x="3519295" y="2413660"/>
            <a:chExt cx="360227" cy="359311"/>
          </a:xfrm>
        </p:grpSpPr>
        <p:sp>
          <p:nvSpPr>
            <p:cNvPr id="12595" name="Google Shape;12595;p85"/>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5"/>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5"/>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5"/>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5"/>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5"/>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5"/>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5"/>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5"/>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5"/>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5"/>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5"/>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5"/>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5"/>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5"/>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5"/>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5"/>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5"/>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5"/>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5"/>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5"/>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5"/>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5"/>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5"/>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5"/>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5"/>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5"/>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5"/>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5"/>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5"/>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5"/>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5"/>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5"/>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5"/>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5"/>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85"/>
          <p:cNvGrpSpPr/>
          <p:nvPr/>
        </p:nvGrpSpPr>
        <p:grpSpPr>
          <a:xfrm>
            <a:off x="1303717" y="3695181"/>
            <a:ext cx="358996" cy="250774"/>
            <a:chOff x="1330255" y="3845718"/>
            <a:chExt cx="358996" cy="250774"/>
          </a:xfrm>
        </p:grpSpPr>
        <p:sp>
          <p:nvSpPr>
            <p:cNvPr id="12631" name="Google Shape;12631;p85"/>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5"/>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5"/>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5"/>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5"/>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5"/>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5"/>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5"/>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5"/>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5"/>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85"/>
          <p:cNvGrpSpPr/>
          <p:nvPr/>
        </p:nvGrpSpPr>
        <p:grpSpPr>
          <a:xfrm>
            <a:off x="3088566" y="3640847"/>
            <a:ext cx="373424" cy="359311"/>
            <a:chOff x="3115103" y="3791384"/>
            <a:chExt cx="373424" cy="359311"/>
          </a:xfrm>
        </p:grpSpPr>
        <p:sp>
          <p:nvSpPr>
            <p:cNvPr id="12642" name="Google Shape;12642;p85"/>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5"/>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5"/>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5"/>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5"/>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5"/>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5"/>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5"/>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5"/>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5"/>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5"/>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5"/>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5"/>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5"/>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85"/>
          <p:cNvGrpSpPr/>
          <p:nvPr/>
        </p:nvGrpSpPr>
        <p:grpSpPr>
          <a:xfrm>
            <a:off x="857316" y="3642104"/>
            <a:ext cx="378190" cy="357059"/>
            <a:chOff x="883853" y="3792641"/>
            <a:chExt cx="378190" cy="357059"/>
          </a:xfrm>
        </p:grpSpPr>
        <p:sp>
          <p:nvSpPr>
            <p:cNvPr id="12657" name="Google Shape;12657;p85"/>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5"/>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5"/>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5"/>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5"/>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5"/>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5"/>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5"/>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5"/>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5"/>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5"/>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5"/>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5"/>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5"/>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5"/>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5"/>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5"/>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5"/>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5"/>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5"/>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5"/>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5"/>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5"/>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5"/>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5"/>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5"/>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85"/>
          <p:cNvGrpSpPr/>
          <p:nvPr/>
        </p:nvGrpSpPr>
        <p:grpSpPr>
          <a:xfrm>
            <a:off x="3907659" y="2334268"/>
            <a:ext cx="401207" cy="214036"/>
            <a:chOff x="3934196" y="2484805"/>
            <a:chExt cx="401207" cy="214036"/>
          </a:xfrm>
        </p:grpSpPr>
        <p:sp>
          <p:nvSpPr>
            <p:cNvPr id="12684" name="Google Shape;12684;p85"/>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5"/>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5"/>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5"/>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5"/>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9" name="Google Shape;12689;p85"/>
          <p:cNvGrpSpPr/>
          <p:nvPr/>
        </p:nvGrpSpPr>
        <p:grpSpPr>
          <a:xfrm>
            <a:off x="3973357" y="1349659"/>
            <a:ext cx="342474" cy="359232"/>
            <a:chOff x="3999894" y="1500197"/>
            <a:chExt cx="342474" cy="359232"/>
          </a:xfrm>
        </p:grpSpPr>
        <p:sp>
          <p:nvSpPr>
            <p:cNvPr id="12690" name="Google Shape;12690;p85"/>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5"/>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5"/>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5"/>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5"/>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5"/>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5"/>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5"/>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5"/>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5"/>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0" name="Google Shape;12700;p85"/>
          <p:cNvGrpSpPr/>
          <p:nvPr/>
        </p:nvGrpSpPr>
        <p:grpSpPr>
          <a:xfrm>
            <a:off x="2207257" y="2731625"/>
            <a:ext cx="232601" cy="366747"/>
            <a:chOff x="2233795" y="2882162"/>
            <a:chExt cx="232601" cy="366747"/>
          </a:xfrm>
        </p:grpSpPr>
        <p:sp>
          <p:nvSpPr>
            <p:cNvPr id="12701" name="Google Shape;12701;p85"/>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5"/>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5"/>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5"/>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5"/>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5"/>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5"/>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5"/>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5"/>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5"/>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5"/>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5"/>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5"/>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5"/>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5"/>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5"/>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5"/>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5"/>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9" name="Google Shape;12719;p85"/>
          <p:cNvGrpSpPr/>
          <p:nvPr/>
        </p:nvGrpSpPr>
        <p:grpSpPr>
          <a:xfrm>
            <a:off x="3497235" y="3253885"/>
            <a:ext cx="362008" cy="244175"/>
            <a:chOff x="3523772" y="3404422"/>
            <a:chExt cx="362008" cy="244175"/>
          </a:xfrm>
        </p:grpSpPr>
        <p:sp>
          <p:nvSpPr>
            <p:cNvPr id="12720" name="Google Shape;12720;p85"/>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5"/>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5"/>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5"/>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5"/>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5"/>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5"/>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5"/>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5"/>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5"/>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5"/>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5"/>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5"/>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5"/>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5"/>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85"/>
          <p:cNvGrpSpPr/>
          <p:nvPr/>
        </p:nvGrpSpPr>
        <p:grpSpPr>
          <a:xfrm>
            <a:off x="3504488" y="1826776"/>
            <a:ext cx="359232" cy="327836"/>
            <a:chOff x="3531026" y="1977314"/>
            <a:chExt cx="359232" cy="327836"/>
          </a:xfrm>
        </p:grpSpPr>
        <p:sp>
          <p:nvSpPr>
            <p:cNvPr id="12736" name="Google Shape;12736;p85"/>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5"/>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5"/>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5"/>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5"/>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5"/>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5"/>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5"/>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5"/>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5"/>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6" name="Google Shape;12746;p85"/>
          <p:cNvGrpSpPr/>
          <p:nvPr/>
        </p:nvGrpSpPr>
        <p:grpSpPr>
          <a:xfrm>
            <a:off x="3096814" y="1349738"/>
            <a:ext cx="296781" cy="359232"/>
            <a:chOff x="3123351" y="1500275"/>
            <a:chExt cx="296781" cy="359232"/>
          </a:xfrm>
        </p:grpSpPr>
        <p:sp>
          <p:nvSpPr>
            <p:cNvPr id="12747" name="Google Shape;12747;p85"/>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5"/>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5"/>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5"/>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5"/>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5"/>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5"/>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5"/>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5"/>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5"/>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5"/>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8" name="Google Shape;12758;p85"/>
          <p:cNvGrpSpPr/>
          <p:nvPr/>
        </p:nvGrpSpPr>
        <p:grpSpPr>
          <a:xfrm>
            <a:off x="2632920" y="1349738"/>
            <a:ext cx="332261" cy="359232"/>
            <a:chOff x="2659458" y="1500275"/>
            <a:chExt cx="332261" cy="359232"/>
          </a:xfrm>
        </p:grpSpPr>
        <p:sp>
          <p:nvSpPr>
            <p:cNvPr id="12759" name="Google Shape;12759;p85"/>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5"/>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5"/>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5"/>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5"/>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5"/>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5"/>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5"/>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5"/>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5"/>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5"/>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5"/>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5"/>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5"/>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5"/>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5"/>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5"/>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5"/>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5"/>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5"/>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9" name="Google Shape;12779;p85"/>
          <p:cNvGrpSpPr/>
          <p:nvPr/>
        </p:nvGrpSpPr>
        <p:grpSpPr>
          <a:xfrm>
            <a:off x="1723646" y="2262992"/>
            <a:ext cx="359730" cy="359441"/>
            <a:chOff x="1750184" y="2413530"/>
            <a:chExt cx="359730" cy="359441"/>
          </a:xfrm>
        </p:grpSpPr>
        <p:sp>
          <p:nvSpPr>
            <p:cNvPr id="12780" name="Google Shape;12780;p85"/>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5"/>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5"/>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5"/>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5"/>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5"/>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5"/>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5"/>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5"/>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5"/>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5"/>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85"/>
          <p:cNvGrpSpPr/>
          <p:nvPr/>
        </p:nvGrpSpPr>
        <p:grpSpPr>
          <a:xfrm>
            <a:off x="2203513" y="1349685"/>
            <a:ext cx="316524" cy="359284"/>
            <a:chOff x="2230050" y="1500223"/>
            <a:chExt cx="316524" cy="359284"/>
          </a:xfrm>
        </p:grpSpPr>
        <p:sp>
          <p:nvSpPr>
            <p:cNvPr id="12792" name="Google Shape;12792;p85"/>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5"/>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5"/>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5"/>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5"/>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5"/>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5"/>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5"/>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5"/>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5"/>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5"/>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5"/>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5"/>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5"/>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5"/>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5"/>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5"/>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5"/>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5"/>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5"/>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2" name="Google Shape;12812;p85"/>
          <p:cNvGrpSpPr/>
          <p:nvPr/>
        </p:nvGrpSpPr>
        <p:grpSpPr>
          <a:xfrm>
            <a:off x="2663504" y="4112229"/>
            <a:ext cx="359389" cy="359232"/>
            <a:chOff x="2690042" y="4262767"/>
            <a:chExt cx="359389" cy="359232"/>
          </a:xfrm>
        </p:grpSpPr>
        <p:sp>
          <p:nvSpPr>
            <p:cNvPr id="12813" name="Google Shape;12813;p85"/>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5"/>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5"/>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5"/>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5"/>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5"/>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5"/>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0" name="Google Shape;12820;p85"/>
          <p:cNvGrpSpPr/>
          <p:nvPr/>
        </p:nvGrpSpPr>
        <p:grpSpPr>
          <a:xfrm>
            <a:off x="2662902" y="2731625"/>
            <a:ext cx="222337" cy="366721"/>
            <a:chOff x="2689440" y="2882162"/>
            <a:chExt cx="222337" cy="366721"/>
          </a:xfrm>
        </p:grpSpPr>
        <p:sp>
          <p:nvSpPr>
            <p:cNvPr id="12821" name="Google Shape;12821;p85"/>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5"/>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5"/>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5"/>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5"/>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5"/>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5"/>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5"/>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5"/>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0" name="Google Shape;12830;p85"/>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1" name="Google Shape;12831;p85"/>
          <p:cNvGrpSpPr/>
          <p:nvPr/>
        </p:nvGrpSpPr>
        <p:grpSpPr>
          <a:xfrm>
            <a:off x="2611449" y="1829604"/>
            <a:ext cx="359232" cy="322023"/>
            <a:chOff x="2637986" y="1980142"/>
            <a:chExt cx="359232" cy="322023"/>
          </a:xfrm>
        </p:grpSpPr>
        <p:sp>
          <p:nvSpPr>
            <p:cNvPr id="12832" name="Google Shape;12832;p85"/>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5"/>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5"/>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5"/>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5"/>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5"/>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5"/>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5"/>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5"/>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5"/>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5"/>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5"/>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5"/>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85"/>
          <p:cNvGrpSpPr/>
          <p:nvPr/>
        </p:nvGrpSpPr>
        <p:grpSpPr>
          <a:xfrm>
            <a:off x="1279994" y="3196435"/>
            <a:ext cx="323018" cy="359075"/>
            <a:chOff x="1306531" y="3346972"/>
            <a:chExt cx="323018" cy="359075"/>
          </a:xfrm>
        </p:grpSpPr>
        <p:sp>
          <p:nvSpPr>
            <p:cNvPr id="12846" name="Google Shape;12846;p85"/>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5"/>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5"/>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5"/>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5"/>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5"/>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5"/>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5"/>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5"/>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5" name="Google Shape;12855;p85"/>
          <p:cNvGrpSpPr/>
          <p:nvPr/>
        </p:nvGrpSpPr>
        <p:grpSpPr>
          <a:xfrm>
            <a:off x="1281486" y="2263437"/>
            <a:ext cx="360253" cy="357111"/>
            <a:chOff x="1308024" y="2413975"/>
            <a:chExt cx="360253" cy="357111"/>
          </a:xfrm>
        </p:grpSpPr>
        <p:sp>
          <p:nvSpPr>
            <p:cNvPr id="12856" name="Google Shape;12856;p85"/>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5"/>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5"/>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5"/>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5"/>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5"/>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5"/>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5"/>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5"/>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5"/>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5"/>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5"/>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5"/>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5"/>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5"/>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5"/>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5"/>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5"/>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5"/>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5"/>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5"/>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5"/>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5"/>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5"/>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5"/>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5"/>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5"/>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5"/>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5"/>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5"/>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6" name="Google Shape;12886;p85"/>
          <p:cNvGrpSpPr/>
          <p:nvPr/>
        </p:nvGrpSpPr>
        <p:grpSpPr>
          <a:xfrm>
            <a:off x="1271981" y="1819785"/>
            <a:ext cx="378452" cy="341321"/>
            <a:chOff x="1298519" y="1970322"/>
            <a:chExt cx="378452" cy="341321"/>
          </a:xfrm>
        </p:grpSpPr>
        <p:sp>
          <p:nvSpPr>
            <p:cNvPr id="12887" name="Google Shape;12887;p85"/>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5"/>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5"/>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5"/>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5"/>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5"/>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5"/>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5"/>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5"/>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5"/>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5"/>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5"/>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5"/>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5"/>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5"/>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5"/>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5"/>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5"/>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5"/>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5"/>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7" name="Google Shape;12907;p85"/>
          <p:cNvGrpSpPr/>
          <p:nvPr/>
        </p:nvGrpSpPr>
        <p:grpSpPr>
          <a:xfrm>
            <a:off x="3088278" y="3196330"/>
            <a:ext cx="283217" cy="359180"/>
            <a:chOff x="3114815" y="3346868"/>
            <a:chExt cx="283217" cy="359180"/>
          </a:xfrm>
        </p:grpSpPr>
        <p:sp>
          <p:nvSpPr>
            <p:cNvPr id="12908" name="Google Shape;12908;p85"/>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5"/>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5"/>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5"/>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5"/>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5"/>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5"/>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5"/>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5"/>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5"/>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5"/>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5"/>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5"/>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85"/>
          <p:cNvGrpSpPr/>
          <p:nvPr/>
        </p:nvGrpSpPr>
        <p:grpSpPr>
          <a:xfrm>
            <a:off x="3946648" y="3202693"/>
            <a:ext cx="378661" cy="346558"/>
            <a:chOff x="3973186" y="3353231"/>
            <a:chExt cx="378661" cy="346558"/>
          </a:xfrm>
        </p:grpSpPr>
        <p:sp>
          <p:nvSpPr>
            <p:cNvPr id="12922" name="Google Shape;12922;p85"/>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5"/>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5"/>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5"/>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5"/>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5"/>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5"/>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5"/>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5"/>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5"/>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5"/>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5"/>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5"/>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5"/>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5"/>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5"/>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5"/>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5"/>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0" name="Google Shape;12940;p85"/>
          <p:cNvGrpSpPr/>
          <p:nvPr/>
        </p:nvGrpSpPr>
        <p:grpSpPr>
          <a:xfrm>
            <a:off x="2126319" y="4112465"/>
            <a:ext cx="373241" cy="359127"/>
            <a:chOff x="2152857" y="4263002"/>
            <a:chExt cx="373241" cy="359127"/>
          </a:xfrm>
        </p:grpSpPr>
        <p:sp>
          <p:nvSpPr>
            <p:cNvPr id="12941" name="Google Shape;12941;p85"/>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5"/>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5"/>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5"/>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5"/>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5"/>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5"/>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5"/>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9" name="Google Shape;12949;p85"/>
          <p:cNvGrpSpPr/>
          <p:nvPr/>
        </p:nvGrpSpPr>
        <p:grpSpPr>
          <a:xfrm>
            <a:off x="833094" y="3196435"/>
            <a:ext cx="303537" cy="359127"/>
            <a:chOff x="859632" y="3346972"/>
            <a:chExt cx="303537" cy="359127"/>
          </a:xfrm>
        </p:grpSpPr>
        <p:sp>
          <p:nvSpPr>
            <p:cNvPr id="12950" name="Google Shape;12950;p85"/>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5"/>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5"/>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5"/>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5"/>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5" name="Google Shape;12955;p85"/>
          <p:cNvGrpSpPr/>
          <p:nvPr/>
        </p:nvGrpSpPr>
        <p:grpSpPr>
          <a:xfrm>
            <a:off x="1741373" y="2731704"/>
            <a:ext cx="265306" cy="366799"/>
            <a:chOff x="1767911" y="2882241"/>
            <a:chExt cx="265306" cy="366799"/>
          </a:xfrm>
        </p:grpSpPr>
        <p:sp>
          <p:nvSpPr>
            <p:cNvPr id="12956" name="Google Shape;12956;p85"/>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5"/>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5"/>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5"/>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5"/>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5"/>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5"/>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5"/>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5"/>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5"/>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5"/>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5"/>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5"/>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5"/>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1" name="Google Shape;12971;p85"/>
          <p:cNvGrpSpPr/>
          <p:nvPr/>
        </p:nvGrpSpPr>
        <p:grpSpPr>
          <a:xfrm>
            <a:off x="1305472" y="1349397"/>
            <a:ext cx="331895" cy="359311"/>
            <a:chOff x="1332009" y="1499935"/>
            <a:chExt cx="331895" cy="359311"/>
          </a:xfrm>
        </p:grpSpPr>
        <p:sp>
          <p:nvSpPr>
            <p:cNvPr id="12972" name="Google Shape;12972;p85"/>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5"/>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5"/>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5"/>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5"/>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5"/>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5"/>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5"/>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5"/>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5"/>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5"/>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5"/>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5"/>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5"/>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5"/>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5"/>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5"/>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9" name="Google Shape;12989;p85"/>
          <p:cNvGrpSpPr/>
          <p:nvPr/>
        </p:nvGrpSpPr>
        <p:grpSpPr>
          <a:xfrm>
            <a:off x="2636927" y="3196278"/>
            <a:ext cx="289528" cy="359232"/>
            <a:chOff x="2663464" y="3346815"/>
            <a:chExt cx="289528" cy="359232"/>
          </a:xfrm>
        </p:grpSpPr>
        <p:sp>
          <p:nvSpPr>
            <p:cNvPr id="12990" name="Google Shape;12990;p85"/>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5"/>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5"/>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5"/>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5"/>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5"/>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5"/>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5"/>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5"/>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5"/>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5"/>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1" name="Google Shape;13001;p85"/>
          <p:cNvGrpSpPr/>
          <p:nvPr/>
        </p:nvGrpSpPr>
        <p:grpSpPr>
          <a:xfrm>
            <a:off x="1289237" y="2731389"/>
            <a:ext cx="269051" cy="366983"/>
            <a:chOff x="1315775" y="2881927"/>
            <a:chExt cx="269051" cy="366983"/>
          </a:xfrm>
        </p:grpSpPr>
        <p:sp>
          <p:nvSpPr>
            <p:cNvPr id="13002" name="Google Shape;13002;p85"/>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5"/>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5"/>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5"/>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5"/>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5"/>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5"/>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5"/>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5"/>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5"/>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5"/>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5"/>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5"/>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5"/>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5"/>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7" name="Google Shape;13017;p85"/>
          <p:cNvGrpSpPr/>
          <p:nvPr/>
        </p:nvGrpSpPr>
        <p:grpSpPr>
          <a:xfrm>
            <a:off x="3950890" y="1829604"/>
            <a:ext cx="359232" cy="322023"/>
            <a:chOff x="3977427" y="1980142"/>
            <a:chExt cx="359232" cy="322023"/>
          </a:xfrm>
        </p:grpSpPr>
        <p:sp>
          <p:nvSpPr>
            <p:cNvPr id="13018" name="Google Shape;13018;p85"/>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5"/>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5"/>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5"/>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5"/>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5"/>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5"/>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5"/>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5"/>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5"/>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8" name="Google Shape;13028;p85"/>
          <p:cNvGrpSpPr/>
          <p:nvPr/>
        </p:nvGrpSpPr>
        <p:grpSpPr>
          <a:xfrm>
            <a:off x="839091" y="2263071"/>
            <a:ext cx="361720" cy="359180"/>
            <a:chOff x="865628" y="2413608"/>
            <a:chExt cx="361720" cy="359180"/>
          </a:xfrm>
        </p:grpSpPr>
        <p:sp>
          <p:nvSpPr>
            <p:cNvPr id="13029" name="Google Shape;13029;p85"/>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5"/>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5"/>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5"/>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5"/>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5"/>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5"/>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5"/>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5"/>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5"/>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5"/>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5"/>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5"/>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85"/>
          <p:cNvGrpSpPr/>
          <p:nvPr/>
        </p:nvGrpSpPr>
        <p:grpSpPr>
          <a:xfrm>
            <a:off x="3090556" y="2731389"/>
            <a:ext cx="268815" cy="366983"/>
            <a:chOff x="3117093" y="2881927"/>
            <a:chExt cx="268815" cy="366983"/>
          </a:xfrm>
        </p:grpSpPr>
        <p:sp>
          <p:nvSpPr>
            <p:cNvPr id="13043" name="Google Shape;13043;p85"/>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5"/>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5"/>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5"/>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5"/>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5"/>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5"/>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5"/>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5"/>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5"/>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5"/>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5"/>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5"/>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5"/>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5"/>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8" name="Google Shape;13058;p85"/>
          <p:cNvGrpSpPr/>
          <p:nvPr/>
        </p:nvGrpSpPr>
        <p:grpSpPr>
          <a:xfrm>
            <a:off x="3507971" y="1357462"/>
            <a:ext cx="368502" cy="343521"/>
            <a:chOff x="3534508" y="1508000"/>
            <a:chExt cx="368502" cy="343521"/>
          </a:xfrm>
        </p:grpSpPr>
        <p:sp>
          <p:nvSpPr>
            <p:cNvPr id="13059" name="Google Shape;13059;p85"/>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5"/>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5"/>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5"/>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5"/>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5"/>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5"/>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5"/>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5"/>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5"/>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5"/>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5"/>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5"/>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5"/>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5"/>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4" name="Google Shape;13074;p85"/>
          <p:cNvGrpSpPr/>
          <p:nvPr/>
        </p:nvGrpSpPr>
        <p:grpSpPr>
          <a:xfrm>
            <a:off x="7131161" y="1349424"/>
            <a:ext cx="279054" cy="354754"/>
            <a:chOff x="7147436" y="1502999"/>
            <a:chExt cx="279054" cy="354754"/>
          </a:xfrm>
        </p:grpSpPr>
        <p:sp>
          <p:nvSpPr>
            <p:cNvPr id="13075" name="Google Shape;13075;p85"/>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5"/>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5"/>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5"/>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5"/>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5"/>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5"/>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5"/>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5"/>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5"/>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5"/>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5"/>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5"/>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5"/>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5"/>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5"/>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1" name="Google Shape;13091;p85"/>
          <p:cNvGrpSpPr/>
          <p:nvPr/>
        </p:nvGrpSpPr>
        <p:grpSpPr>
          <a:xfrm>
            <a:off x="7586806" y="1819497"/>
            <a:ext cx="276802" cy="354807"/>
            <a:chOff x="7603081" y="1973072"/>
            <a:chExt cx="276802" cy="354807"/>
          </a:xfrm>
        </p:grpSpPr>
        <p:sp>
          <p:nvSpPr>
            <p:cNvPr id="13092" name="Google Shape;13092;p85"/>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5"/>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5"/>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5"/>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5"/>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5"/>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5"/>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5"/>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5"/>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5"/>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5"/>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5"/>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5"/>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5"/>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6" name="Google Shape;13106;p85"/>
          <p:cNvGrpSpPr/>
          <p:nvPr/>
        </p:nvGrpSpPr>
        <p:grpSpPr>
          <a:xfrm>
            <a:off x="6680517" y="1349424"/>
            <a:ext cx="276802" cy="354754"/>
            <a:chOff x="6696792" y="1502999"/>
            <a:chExt cx="276802" cy="354754"/>
          </a:xfrm>
        </p:grpSpPr>
        <p:sp>
          <p:nvSpPr>
            <p:cNvPr id="13107" name="Google Shape;13107;p85"/>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5"/>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5"/>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5"/>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5"/>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5"/>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5"/>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5"/>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5"/>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5"/>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5"/>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5"/>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5"/>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5"/>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5"/>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2" name="Google Shape;13122;p85"/>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23" name="Google Shape;13123;p85"/>
          <p:cNvGrpSpPr/>
          <p:nvPr/>
        </p:nvGrpSpPr>
        <p:grpSpPr>
          <a:xfrm>
            <a:off x="6207118" y="1349424"/>
            <a:ext cx="320295" cy="354754"/>
            <a:chOff x="6223393" y="1502999"/>
            <a:chExt cx="320295" cy="354754"/>
          </a:xfrm>
        </p:grpSpPr>
        <p:sp>
          <p:nvSpPr>
            <p:cNvPr id="13124" name="Google Shape;13124;p85"/>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5"/>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5"/>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5"/>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5"/>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5"/>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5"/>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5"/>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5"/>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5"/>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5"/>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5"/>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5"/>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5"/>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5"/>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5"/>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5"/>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5"/>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5"/>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5"/>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5"/>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5"/>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5"/>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7" name="Google Shape;13147;p85"/>
          <p:cNvGrpSpPr/>
          <p:nvPr/>
        </p:nvGrpSpPr>
        <p:grpSpPr>
          <a:xfrm>
            <a:off x="5294336" y="1349397"/>
            <a:ext cx="339515" cy="354781"/>
            <a:chOff x="5310611" y="1502972"/>
            <a:chExt cx="339515" cy="354781"/>
          </a:xfrm>
        </p:grpSpPr>
        <p:sp>
          <p:nvSpPr>
            <p:cNvPr id="13148" name="Google Shape;13148;p85"/>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5"/>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5"/>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5"/>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5"/>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5"/>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5"/>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5"/>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5"/>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5"/>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5"/>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5"/>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5"/>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5"/>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5"/>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5"/>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4" name="Google Shape;13164;p85"/>
          <p:cNvGrpSpPr/>
          <p:nvPr/>
        </p:nvGrpSpPr>
        <p:grpSpPr>
          <a:xfrm>
            <a:off x="6237362" y="3636526"/>
            <a:ext cx="274550" cy="354833"/>
            <a:chOff x="6253637" y="3790101"/>
            <a:chExt cx="274550" cy="354833"/>
          </a:xfrm>
        </p:grpSpPr>
        <p:sp>
          <p:nvSpPr>
            <p:cNvPr id="13165" name="Google Shape;13165;p85"/>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5"/>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5"/>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5"/>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5"/>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5"/>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5"/>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5"/>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5"/>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5"/>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5"/>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5"/>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5"/>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5"/>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5"/>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5"/>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5"/>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2" name="Google Shape;13182;p85"/>
          <p:cNvGrpSpPr/>
          <p:nvPr/>
        </p:nvGrpSpPr>
        <p:grpSpPr>
          <a:xfrm>
            <a:off x="5786456" y="3636605"/>
            <a:ext cx="274576" cy="354754"/>
            <a:chOff x="5802731" y="3790180"/>
            <a:chExt cx="274576" cy="354754"/>
          </a:xfrm>
        </p:grpSpPr>
        <p:sp>
          <p:nvSpPr>
            <p:cNvPr id="13183" name="Google Shape;13183;p85"/>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5"/>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5"/>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5"/>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5"/>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5"/>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5"/>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5"/>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5"/>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5"/>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5"/>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5"/>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5"/>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5"/>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5"/>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5"/>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5"/>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5"/>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5"/>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5"/>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5"/>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4" name="Google Shape;13204;p85"/>
          <p:cNvGrpSpPr/>
          <p:nvPr/>
        </p:nvGrpSpPr>
        <p:grpSpPr>
          <a:xfrm>
            <a:off x="5335813" y="3636631"/>
            <a:ext cx="274550" cy="354728"/>
            <a:chOff x="5352088" y="3790206"/>
            <a:chExt cx="274550" cy="354728"/>
          </a:xfrm>
        </p:grpSpPr>
        <p:sp>
          <p:nvSpPr>
            <p:cNvPr id="13205" name="Google Shape;13205;p85"/>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5"/>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5"/>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5"/>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5"/>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5"/>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5"/>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5"/>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5"/>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5"/>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5"/>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5"/>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5"/>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5"/>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5"/>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5"/>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5"/>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5"/>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5"/>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5"/>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5"/>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5"/>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5"/>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5"/>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9" name="Google Shape;13229;p85"/>
          <p:cNvGrpSpPr/>
          <p:nvPr/>
        </p:nvGrpSpPr>
        <p:grpSpPr>
          <a:xfrm>
            <a:off x="4885431" y="3636500"/>
            <a:ext cx="274550" cy="354859"/>
            <a:chOff x="4901706" y="3790075"/>
            <a:chExt cx="274550" cy="354859"/>
          </a:xfrm>
        </p:grpSpPr>
        <p:sp>
          <p:nvSpPr>
            <p:cNvPr id="13230" name="Google Shape;13230;p85"/>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5"/>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5"/>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5"/>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5"/>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5"/>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5"/>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5"/>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5"/>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5"/>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5"/>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5"/>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5"/>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5"/>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5"/>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5"/>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5"/>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7" name="Google Shape;13247;p85"/>
          <p:cNvGrpSpPr/>
          <p:nvPr/>
        </p:nvGrpSpPr>
        <p:grpSpPr>
          <a:xfrm>
            <a:off x="8036429" y="1349633"/>
            <a:ext cx="275073" cy="354545"/>
            <a:chOff x="8052704" y="1503208"/>
            <a:chExt cx="275073" cy="354545"/>
          </a:xfrm>
        </p:grpSpPr>
        <p:sp>
          <p:nvSpPr>
            <p:cNvPr id="13248" name="Google Shape;13248;p85"/>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5"/>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5"/>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5"/>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5"/>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5"/>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5"/>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5"/>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5"/>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5"/>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5"/>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5"/>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5"/>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5"/>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5"/>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5"/>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5"/>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5" name="Google Shape;13265;p85"/>
          <p:cNvGrpSpPr/>
          <p:nvPr/>
        </p:nvGrpSpPr>
        <p:grpSpPr>
          <a:xfrm>
            <a:off x="5778470" y="1349424"/>
            <a:ext cx="274550" cy="354754"/>
            <a:chOff x="5794745" y="1502999"/>
            <a:chExt cx="274550" cy="354754"/>
          </a:xfrm>
        </p:grpSpPr>
        <p:sp>
          <p:nvSpPr>
            <p:cNvPr id="13266" name="Google Shape;13266;p85"/>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5"/>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5"/>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5"/>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5"/>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5"/>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5"/>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5"/>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5"/>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5"/>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5"/>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5"/>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5"/>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5"/>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5"/>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5"/>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5"/>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5"/>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5"/>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5"/>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5"/>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5"/>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5"/>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85"/>
          <p:cNvGrpSpPr/>
          <p:nvPr/>
        </p:nvGrpSpPr>
        <p:grpSpPr>
          <a:xfrm>
            <a:off x="4880665" y="1349424"/>
            <a:ext cx="263316" cy="354754"/>
            <a:chOff x="4896940" y="1502999"/>
            <a:chExt cx="263316" cy="354754"/>
          </a:xfrm>
        </p:grpSpPr>
        <p:sp>
          <p:nvSpPr>
            <p:cNvPr id="13290" name="Google Shape;13290;p85"/>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5"/>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5"/>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5"/>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5"/>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5"/>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5"/>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5"/>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5"/>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5"/>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5"/>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5"/>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5"/>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5"/>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5"/>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5"/>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5"/>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5"/>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5"/>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5"/>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5"/>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1" name="Google Shape;13311;p85"/>
          <p:cNvGrpSpPr/>
          <p:nvPr/>
        </p:nvGrpSpPr>
        <p:grpSpPr>
          <a:xfrm>
            <a:off x="6239117" y="4114507"/>
            <a:ext cx="274550" cy="354728"/>
            <a:chOff x="6255392" y="4268082"/>
            <a:chExt cx="274550" cy="354728"/>
          </a:xfrm>
        </p:grpSpPr>
        <p:sp>
          <p:nvSpPr>
            <p:cNvPr id="13312" name="Google Shape;13312;p85"/>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5"/>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5"/>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5"/>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5"/>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5"/>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5"/>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5"/>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5"/>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5"/>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5"/>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5"/>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5"/>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5"/>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5"/>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5"/>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5"/>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5"/>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5"/>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5"/>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2" name="Google Shape;13332;p85"/>
          <p:cNvGrpSpPr/>
          <p:nvPr/>
        </p:nvGrpSpPr>
        <p:grpSpPr>
          <a:xfrm>
            <a:off x="7587801" y="3636500"/>
            <a:ext cx="275807" cy="354859"/>
            <a:chOff x="7604076" y="3790075"/>
            <a:chExt cx="275807" cy="354859"/>
          </a:xfrm>
        </p:grpSpPr>
        <p:sp>
          <p:nvSpPr>
            <p:cNvPr id="13333" name="Google Shape;13333;p85"/>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5"/>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5"/>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5"/>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5"/>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5"/>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5"/>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5"/>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5"/>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5"/>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5"/>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5"/>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5"/>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5"/>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5"/>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5"/>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5"/>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5"/>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5"/>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5"/>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5"/>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5"/>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5" name="Google Shape;13355;p85"/>
          <p:cNvGrpSpPr/>
          <p:nvPr/>
        </p:nvGrpSpPr>
        <p:grpSpPr>
          <a:xfrm>
            <a:off x="7138152" y="3636631"/>
            <a:ext cx="274550" cy="354493"/>
            <a:chOff x="7154427" y="3790206"/>
            <a:chExt cx="274550" cy="354493"/>
          </a:xfrm>
        </p:grpSpPr>
        <p:sp>
          <p:nvSpPr>
            <p:cNvPr id="13356" name="Google Shape;13356;p85"/>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5"/>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5"/>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5"/>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5"/>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5"/>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5"/>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5"/>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5"/>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5"/>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5"/>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5"/>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5"/>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5"/>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5"/>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5"/>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5"/>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5"/>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5"/>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5"/>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6" name="Google Shape;13376;p85"/>
          <p:cNvGrpSpPr/>
          <p:nvPr/>
        </p:nvGrpSpPr>
        <p:grpSpPr>
          <a:xfrm>
            <a:off x="8038183" y="1819575"/>
            <a:ext cx="274576" cy="354728"/>
            <a:chOff x="8054458" y="1973150"/>
            <a:chExt cx="274576" cy="354728"/>
          </a:xfrm>
        </p:grpSpPr>
        <p:sp>
          <p:nvSpPr>
            <p:cNvPr id="13377" name="Google Shape;13377;p85"/>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5"/>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5"/>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5"/>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5"/>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5"/>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5"/>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5"/>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5"/>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5"/>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5"/>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5"/>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5"/>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5"/>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5"/>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5"/>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5"/>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5"/>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5"/>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5"/>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5"/>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5"/>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9" name="Google Shape;13399;p85"/>
          <p:cNvGrpSpPr/>
          <p:nvPr/>
        </p:nvGrpSpPr>
        <p:grpSpPr>
          <a:xfrm>
            <a:off x="7137655" y="1819575"/>
            <a:ext cx="274812" cy="354728"/>
            <a:chOff x="7153930" y="1973150"/>
            <a:chExt cx="274812" cy="354728"/>
          </a:xfrm>
        </p:grpSpPr>
        <p:sp>
          <p:nvSpPr>
            <p:cNvPr id="13400" name="Google Shape;13400;p85"/>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5"/>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5"/>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5"/>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5"/>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5"/>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5"/>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5"/>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5"/>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5"/>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5"/>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5"/>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5"/>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5"/>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5"/>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5"/>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5"/>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5"/>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5"/>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9" name="Google Shape;13419;p85"/>
          <p:cNvGrpSpPr/>
          <p:nvPr/>
        </p:nvGrpSpPr>
        <p:grpSpPr>
          <a:xfrm>
            <a:off x="6687247" y="1819523"/>
            <a:ext cx="274812" cy="354781"/>
            <a:chOff x="6703522" y="1973098"/>
            <a:chExt cx="274812" cy="354781"/>
          </a:xfrm>
        </p:grpSpPr>
        <p:sp>
          <p:nvSpPr>
            <p:cNvPr id="13420" name="Google Shape;13420;p85"/>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5"/>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5"/>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5"/>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5"/>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5"/>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5"/>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5"/>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5"/>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5"/>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5"/>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5"/>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5"/>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5"/>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5"/>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5"/>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5"/>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5"/>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5"/>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5"/>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5"/>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5"/>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5"/>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5"/>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5"/>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5" name="Google Shape;13445;p85"/>
          <p:cNvGrpSpPr/>
          <p:nvPr/>
        </p:nvGrpSpPr>
        <p:grpSpPr>
          <a:xfrm>
            <a:off x="6237100" y="1819575"/>
            <a:ext cx="274812" cy="354728"/>
            <a:chOff x="6253375" y="1973150"/>
            <a:chExt cx="274812" cy="354728"/>
          </a:xfrm>
        </p:grpSpPr>
        <p:sp>
          <p:nvSpPr>
            <p:cNvPr id="13446" name="Google Shape;13446;p85"/>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5"/>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5"/>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5"/>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5"/>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5"/>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5"/>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5"/>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5"/>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5"/>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5"/>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5"/>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5"/>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5"/>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5"/>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5"/>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5"/>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5"/>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5"/>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5"/>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5"/>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5"/>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5"/>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5"/>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5"/>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5"/>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5"/>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5"/>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5"/>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5"/>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5"/>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5"/>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5"/>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5"/>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5"/>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5"/>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5"/>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5"/>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4" name="Google Shape;13484;p85"/>
          <p:cNvGrpSpPr/>
          <p:nvPr/>
        </p:nvGrpSpPr>
        <p:grpSpPr>
          <a:xfrm>
            <a:off x="5786221" y="1819575"/>
            <a:ext cx="275309" cy="354728"/>
            <a:chOff x="5802496" y="1973150"/>
            <a:chExt cx="275309" cy="354728"/>
          </a:xfrm>
        </p:grpSpPr>
        <p:sp>
          <p:nvSpPr>
            <p:cNvPr id="13485" name="Google Shape;13485;p85"/>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5"/>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5"/>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5"/>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5"/>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5"/>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5"/>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5"/>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5"/>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5"/>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5"/>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5"/>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5"/>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5"/>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5"/>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5"/>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5"/>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5"/>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5"/>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5"/>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5"/>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5"/>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5"/>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5"/>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5"/>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5"/>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1" name="Google Shape;13511;p85"/>
          <p:cNvGrpSpPr/>
          <p:nvPr/>
        </p:nvGrpSpPr>
        <p:grpSpPr>
          <a:xfrm>
            <a:off x="5336808" y="1819575"/>
            <a:ext cx="274576" cy="354728"/>
            <a:chOff x="5353083" y="1973150"/>
            <a:chExt cx="274576" cy="354728"/>
          </a:xfrm>
        </p:grpSpPr>
        <p:sp>
          <p:nvSpPr>
            <p:cNvPr id="13512" name="Google Shape;13512;p85"/>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5"/>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5"/>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5"/>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5"/>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5"/>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5"/>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5"/>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5"/>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5"/>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5"/>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5"/>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5"/>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5"/>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5"/>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5"/>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5"/>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5"/>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5"/>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5"/>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5"/>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3" name="Google Shape;13533;p85"/>
          <p:cNvGrpSpPr/>
          <p:nvPr/>
        </p:nvGrpSpPr>
        <p:grpSpPr>
          <a:xfrm>
            <a:off x="4886426" y="1819575"/>
            <a:ext cx="274812" cy="354728"/>
            <a:chOff x="4902701" y="1973150"/>
            <a:chExt cx="274812" cy="354728"/>
          </a:xfrm>
        </p:grpSpPr>
        <p:sp>
          <p:nvSpPr>
            <p:cNvPr id="13534" name="Google Shape;13534;p85"/>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5"/>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5"/>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5"/>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5"/>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5"/>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5"/>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5"/>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5"/>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5"/>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5"/>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5"/>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5"/>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5"/>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5"/>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5"/>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5"/>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5"/>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5"/>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5"/>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5"/>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5"/>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5"/>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5"/>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5"/>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9" name="Google Shape;13559;p85"/>
          <p:cNvGrpSpPr/>
          <p:nvPr/>
        </p:nvGrpSpPr>
        <p:grpSpPr>
          <a:xfrm>
            <a:off x="4886426" y="2726414"/>
            <a:ext cx="272560" cy="354676"/>
            <a:chOff x="4902701" y="2879989"/>
            <a:chExt cx="272560" cy="354676"/>
          </a:xfrm>
        </p:grpSpPr>
        <p:sp>
          <p:nvSpPr>
            <p:cNvPr id="13560" name="Google Shape;13560;p85"/>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5"/>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5"/>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5"/>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5"/>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5"/>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5"/>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5"/>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5"/>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5"/>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5"/>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5"/>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5"/>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5"/>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5"/>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5"/>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5"/>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5"/>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5"/>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5"/>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5"/>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5"/>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5"/>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5"/>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4" name="Google Shape;13584;p85"/>
          <p:cNvGrpSpPr/>
          <p:nvPr/>
        </p:nvGrpSpPr>
        <p:grpSpPr>
          <a:xfrm>
            <a:off x="5787713" y="4114507"/>
            <a:ext cx="274550" cy="354728"/>
            <a:chOff x="5803988" y="4268082"/>
            <a:chExt cx="274550" cy="354728"/>
          </a:xfrm>
        </p:grpSpPr>
        <p:sp>
          <p:nvSpPr>
            <p:cNvPr id="13585" name="Google Shape;13585;p85"/>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5"/>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5"/>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5"/>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5"/>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5"/>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5"/>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5"/>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5"/>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5"/>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5"/>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5"/>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5"/>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5"/>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5"/>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5"/>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5"/>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5"/>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5"/>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5"/>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5"/>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5"/>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85"/>
          <p:cNvGrpSpPr/>
          <p:nvPr/>
        </p:nvGrpSpPr>
        <p:grpSpPr>
          <a:xfrm>
            <a:off x="5336074" y="4114507"/>
            <a:ext cx="274550" cy="354728"/>
            <a:chOff x="5352349" y="4268082"/>
            <a:chExt cx="274550" cy="354728"/>
          </a:xfrm>
        </p:grpSpPr>
        <p:sp>
          <p:nvSpPr>
            <p:cNvPr id="13608" name="Google Shape;13608;p85"/>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5"/>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5"/>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5"/>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5"/>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5"/>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5"/>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5"/>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5"/>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5"/>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5"/>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5"/>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5"/>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5"/>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5"/>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5"/>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5"/>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5"/>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5"/>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5"/>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5"/>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5"/>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0" name="Google Shape;13630;p85"/>
          <p:cNvGrpSpPr/>
          <p:nvPr/>
        </p:nvGrpSpPr>
        <p:grpSpPr>
          <a:xfrm>
            <a:off x="7590551" y="2265715"/>
            <a:ext cx="274550" cy="354728"/>
            <a:chOff x="7606826" y="2419290"/>
            <a:chExt cx="274550" cy="354728"/>
          </a:xfrm>
        </p:grpSpPr>
        <p:sp>
          <p:nvSpPr>
            <p:cNvPr id="13631" name="Google Shape;13631;p85"/>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5"/>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5"/>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5"/>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5"/>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5"/>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5"/>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5"/>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5"/>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5"/>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5"/>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5"/>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5"/>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5"/>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5"/>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6" name="Google Shape;13646;p85"/>
          <p:cNvGrpSpPr/>
          <p:nvPr/>
        </p:nvGrpSpPr>
        <p:grpSpPr>
          <a:xfrm>
            <a:off x="7139907" y="2265715"/>
            <a:ext cx="274550" cy="354728"/>
            <a:chOff x="7156182" y="2419290"/>
            <a:chExt cx="274550" cy="354728"/>
          </a:xfrm>
        </p:grpSpPr>
        <p:sp>
          <p:nvSpPr>
            <p:cNvPr id="13647" name="Google Shape;13647;p85"/>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5"/>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5"/>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5"/>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5"/>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5"/>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5"/>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5"/>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5"/>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5"/>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5"/>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5"/>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5"/>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5"/>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5"/>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2" name="Google Shape;13662;p85"/>
          <p:cNvGrpSpPr/>
          <p:nvPr/>
        </p:nvGrpSpPr>
        <p:grpSpPr>
          <a:xfrm>
            <a:off x="6689001" y="2265715"/>
            <a:ext cx="274812" cy="354728"/>
            <a:chOff x="6705276" y="2419290"/>
            <a:chExt cx="274812" cy="354728"/>
          </a:xfrm>
        </p:grpSpPr>
        <p:sp>
          <p:nvSpPr>
            <p:cNvPr id="13663" name="Google Shape;13663;p85"/>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5"/>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5"/>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5"/>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5"/>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5"/>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5"/>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5"/>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5"/>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5"/>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5"/>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5"/>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5"/>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5"/>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5"/>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5"/>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5"/>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5"/>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5"/>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5"/>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5"/>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5"/>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5"/>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5"/>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5"/>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5"/>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5"/>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5"/>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1" name="Google Shape;13691;p85"/>
          <p:cNvGrpSpPr/>
          <p:nvPr/>
        </p:nvGrpSpPr>
        <p:grpSpPr>
          <a:xfrm>
            <a:off x="4886661" y="2265715"/>
            <a:ext cx="274576" cy="354728"/>
            <a:chOff x="4902936" y="2419290"/>
            <a:chExt cx="274576" cy="354728"/>
          </a:xfrm>
        </p:grpSpPr>
        <p:sp>
          <p:nvSpPr>
            <p:cNvPr id="13692" name="Google Shape;13692;p85"/>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5"/>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5"/>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5"/>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5"/>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5"/>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5"/>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5"/>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5"/>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5"/>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5"/>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5"/>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5"/>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5"/>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5"/>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5"/>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5"/>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5"/>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5"/>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5"/>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2" name="Google Shape;13712;p85"/>
          <p:cNvGrpSpPr/>
          <p:nvPr/>
        </p:nvGrpSpPr>
        <p:grpSpPr>
          <a:xfrm>
            <a:off x="7591781" y="3192219"/>
            <a:ext cx="270334" cy="354754"/>
            <a:chOff x="7608056" y="3345794"/>
            <a:chExt cx="270334" cy="354754"/>
          </a:xfrm>
        </p:grpSpPr>
        <p:sp>
          <p:nvSpPr>
            <p:cNvPr id="13713" name="Google Shape;13713;p85"/>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5"/>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5"/>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5"/>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5"/>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5"/>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5"/>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5"/>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5"/>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5"/>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5"/>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5"/>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5"/>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5"/>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5"/>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5"/>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5"/>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5"/>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5"/>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2" name="Google Shape;13732;p85"/>
          <p:cNvGrpSpPr/>
          <p:nvPr/>
        </p:nvGrpSpPr>
        <p:grpSpPr>
          <a:xfrm>
            <a:off x="6696490" y="4114507"/>
            <a:ext cx="263316" cy="354728"/>
            <a:chOff x="6712765" y="4268082"/>
            <a:chExt cx="263316" cy="354728"/>
          </a:xfrm>
        </p:grpSpPr>
        <p:sp>
          <p:nvSpPr>
            <p:cNvPr id="13733" name="Google Shape;13733;p85"/>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5"/>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5"/>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5"/>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5"/>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5"/>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5"/>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5"/>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5"/>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5"/>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5"/>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5"/>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5"/>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5"/>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5"/>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5"/>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9" name="Google Shape;13749;p85"/>
          <p:cNvGrpSpPr/>
          <p:nvPr/>
        </p:nvGrpSpPr>
        <p:grpSpPr>
          <a:xfrm>
            <a:off x="5343066" y="2265584"/>
            <a:ext cx="262819" cy="354859"/>
            <a:chOff x="5359341" y="2419159"/>
            <a:chExt cx="262819" cy="354859"/>
          </a:xfrm>
        </p:grpSpPr>
        <p:sp>
          <p:nvSpPr>
            <p:cNvPr id="13750" name="Google Shape;13750;p85"/>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5"/>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5"/>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5"/>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5"/>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5"/>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5"/>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5"/>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5"/>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5"/>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5"/>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5"/>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5"/>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5"/>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5"/>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5"/>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5"/>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5"/>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5"/>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5"/>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5"/>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1" name="Google Shape;13771;p85"/>
          <p:cNvGrpSpPr/>
          <p:nvPr/>
        </p:nvGrpSpPr>
        <p:grpSpPr>
          <a:xfrm>
            <a:off x="6693007" y="3636631"/>
            <a:ext cx="263316" cy="354493"/>
            <a:chOff x="6709282" y="3790206"/>
            <a:chExt cx="263316" cy="354493"/>
          </a:xfrm>
        </p:grpSpPr>
        <p:sp>
          <p:nvSpPr>
            <p:cNvPr id="13772" name="Google Shape;13772;p85"/>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5"/>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5"/>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5"/>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5"/>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5"/>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5"/>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5"/>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5"/>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5"/>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5"/>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5"/>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5"/>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5"/>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5"/>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5"/>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8" name="Google Shape;13788;p85"/>
          <p:cNvGrpSpPr/>
          <p:nvPr/>
        </p:nvGrpSpPr>
        <p:grpSpPr>
          <a:xfrm>
            <a:off x="6244354" y="2265715"/>
            <a:ext cx="263055" cy="354493"/>
            <a:chOff x="6260629" y="2419290"/>
            <a:chExt cx="263055" cy="354493"/>
          </a:xfrm>
        </p:grpSpPr>
        <p:sp>
          <p:nvSpPr>
            <p:cNvPr id="13789" name="Google Shape;13789;p85"/>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5"/>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5"/>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5"/>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5"/>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5"/>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5"/>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5"/>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5"/>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5"/>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5"/>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5"/>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5"/>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5"/>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5"/>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4" name="Google Shape;13804;p85"/>
          <p:cNvGrpSpPr/>
          <p:nvPr/>
        </p:nvGrpSpPr>
        <p:grpSpPr>
          <a:xfrm>
            <a:off x="6244589" y="2726336"/>
            <a:ext cx="263343" cy="354754"/>
            <a:chOff x="6260864" y="2879911"/>
            <a:chExt cx="263343" cy="354754"/>
          </a:xfrm>
        </p:grpSpPr>
        <p:sp>
          <p:nvSpPr>
            <p:cNvPr id="13805" name="Google Shape;13805;p85"/>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5"/>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5"/>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5"/>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5"/>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5"/>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5"/>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5"/>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5"/>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5"/>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5"/>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5"/>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5"/>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5"/>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5"/>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5"/>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5"/>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5"/>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3" name="Google Shape;13823;p85"/>
          <p:cNvGrpSpPr/>
          <p:nvPr/>
        </p:nvGrpSpPr>
        <p:grpSpPr>
          <a:xfrm>
            <a:off x="8046693" y="2265715"/>
            <a:ext cx="263316" cy="354728"/>
            <a:chOff x="8062968" y="2419290"/>
            <a:chExt cx="263316" cy="354728"/>
          </a:xfrm>
        </p:grpSpPr>
        <p:sp>
          <p:nvSpPr>
            <p:cNvPr id="13824" name="Google Shape;13824;p85"/>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5"/>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5"/>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5"/>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5"/>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5"/>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5"/>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5"/>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5"/>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5"/>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5"/>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5"/>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5"/>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5"/>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5"/>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5"/>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5"/>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1" name="Google Shape;13841;p85"/>
          <p:cNvGrpSpPr/>
          <p:nvPr/>
        </p:nvGrpSpPr>
        <p:grpSpPr>
          <a:xfrm>
            <a:off x="5793448" y="2265715"/>
            <a:ext cx="263316" cy="354728"/>
            <a:chOff x="5809723" y="2419290"/>
            <a:chExt cx="263316" cy="354728"/>
          </a:xfrm>
        </p:grpSpPr>
        <p:sp>
          <p:nvSpPr>
            <p:cNvPr id="13842" name="Google Shape;13842;p85"/>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5"/>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5"/>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5"/>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5"/>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5"/>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5"/>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5"/>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5"/>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5"/>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5"/>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5"/>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5"/>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5"/>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5"/>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5"/>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5"/>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9" name="Google Shape;13859;p85"/>
          <p:cNvGrpSpPr/>
          <p:nvPr/>
        </p:nvGrpSpPr>
        <p:grpSpPr>
          <a:xfrm>
            <a:off x="7590551" y="1349424"/>
            <a:ext cx="263552" cy="354754"/>
            <a:chOff x="7606826" y="1502999"/>
            <a:chExt cx="263552" cy="354754"/>
          </a:xfrm>
        </p:grpSpPr>
        <p:sp>
          <p:nvSpPr>
            <p:cNvPr id="13860" name="Google Shape;13860;p85"/>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5"/>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5"/>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5"/>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5"/>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5"/>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5"/>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5"/>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5"/>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5"/>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5"/>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5"/>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5"/>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5"/>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5"/>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5"/>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5"/>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5"/>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8" name="Google Shape;13878;p85"/>
          <p:cNvGrpSpPr/>
          <p:nvPr/>
        </p:nvGrpSpPr>
        <p:grpSpPr>
          <a:xfrm>
            <a:off x="8044180" y="3636500"/>
            <a:ext cx="264076" cy="354623"/>
            <a:chOff x="8060455" y="3790075"/>
            <a:chExt cx="264076" cy="354623"/>
          </a:xfrm>
        </p:grpSpPr>
        <p:sp>
          <p:nvSpPr>
            <p:cNvPr id="13879" name="Google Shape;13879;p85"/>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5"/>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5"/>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5"/>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5"/>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5"/>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5"/>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5"/>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5"/>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5"/>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5"/>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5"/>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5"/>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5"/>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5"/>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5"/>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5"/>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5"/>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5"/>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5"/>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5"/>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5"/>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5"/>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2" name="Google Shape;13902;p85"/>
          <p:cNvGrpSpPr/>
          <p:nvPr/>
        </p:nvGrpSpPr>
        <p:grpSpPr>
          <a:xfrm>
            <a:off x="7598275" y="2726336"/>
            <a:ext cx="263316" cy="354754"/>
            <a:chOff x="7614550" y="2879911"/>
            <a:chExt cx="263316" cy="354754"/>
          </a:xfrm>
        </p:grpSpPr>
        <p:sp>
          <p:nvSpPr>
            <p:cNvPr id="13903" name="Google Shape;13903;p85"/>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5"/>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5"/>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5"/>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5"/>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5"/>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5"/>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5"/>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5"/>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5"/>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5"/>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5"/>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5"/>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5"/>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5"/>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5"/>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5"/>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5"/>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5"/>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2" name="Google Shape;13922;p85"/>
          <p:cNvGrpSpPr/>
          <p:nvPr/>
        </p:nvGrpSpPr>
        <p:grpSpPr>
          <a:xfrm>
            <a:off x="4884409" y="4114612"/>
            <a:ext cx="274576" cy="354623"/>
            <a:chOff x="4900684" y="4268187"/>
            <a:chExt cx="274576" cy="354623"/>
          </a:xfrm>
        </p:grpSpPr>
        <p:sp>
          <p:nvSpPr>
            <p:cNvPr id="13923" name="Google Shape;13923;p85"/>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5"/>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5"/>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5"/>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5"/>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5"/>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5"/>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5"/>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5"/>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5"/>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5"/>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5"/>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5"/>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5"/>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5"/>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8" name="Google Shape;13938;p85"/>
          <p:cNvGrpSpPr/>
          <p:nvPr/>
        </p:nvGrpSpPr>
        <p:grpSpPr>
          <a:xfrm>
            <a:off x="7145379" y="3192219"/>
            <a:ext cx="263343" cy="354754"/>
            <a:chOff x="7161654" y="3345794"/>
            <a:chExt cx="263343" cy="354754"/>
          </a:xfrm>
        </p:grpSpPr>
        <p:sp>
          <p:nvSpPr>
            <p:cNvPr id="13939" name="Google Shape;13939;p85"/>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5"/>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5"/>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5"/>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5"/>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5"/>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5"/>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5"/>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5"/>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5"/>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5"/>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5"/>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5"/>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5"/>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5"/>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5"/>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5"/>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5"/>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5"/>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8" name="Google Shape;13958;p85"/>
          <p:cNvGrpSpPr/>
          <p:nvPr/>
        </p:nvGrpSpPr>
        <p:grpSpPr>
          <a:xfrm>
            <a:off x="6695495" y="3192219"/>
            <a:ext cx="263081" cy="354754"/>
            <a:chOff x="6711770" y="3345794"/>
            <a:chExt cx="263081" cy="354754"/>
          </a:xfrm>
        </p:grpSpPr>
        <p:sp>
          <p:nvSpPr>
            <p:cNvPr id="13959" name="Google Shape;13959;p85"/>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5"/>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5"/>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5"/>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5"/>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5"/>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5"/>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5"/>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5"/>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5"/>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5"/>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5"/>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5"/>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5"/>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5"/>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5"/>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5"/>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6" name="Google Shape;13976;p85"/>
          <p:cNvGrpSpPr/>
          <p:nvPr/>
        </p:nvGrpSpPr>
        <p:grpSpPr>
          <a:xfrm>
            <a:off x="7147134" y="2726676"/>
            <a:ext cx="263316" cy="354414"/>
            <a:chOff x="7163409" y="2880251"/>
            <a:chExt cx="263316" cy="354414"/>
          </a:xfrm>
        </p:grpSpPr>
        <p:sp>
          <p:nvSpPr>
            <p:cNvPr id="13977" name="Google Shape;13977;p85"/>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5"/>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5"/>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5"/>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5"/>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5"/>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5"/>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5"/>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5"/>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5"/>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5"/>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5"/>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9" name="Google Shape;13989;p85"/>
          <p:cNvGrpSpPr/>
          <p:nvPr/>
        </p:nvGrpSpPr>
        <p:grpSpPr>
          <a:xfrm>
            <a:off x="6695757" y="2726597"/>
            <a:ext cx="263316" cy="354493"/>
            <a:chOff x="6712032" y="2880172"/>
            <a:chExt cx="263316" cy="354493"/>
          </a:xfrm>
        </p:grpSpPr>
        <p:sp>
          <p:nvSpPr>
            <p:cNvPr id="13990" name="Google Shape;13990;p85"/>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5"/>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5"/>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5"/>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5"/>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5"/>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5"/>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5"/>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5"/>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5"/>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5"/>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5"/>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5"/>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5"/>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5"/>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5"/>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5"/>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5"/>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5"/>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5"/>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5"/>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1" name="Google Shape;14011;p85"/>
          <p:cNvGrpSpPr/>
          <p:nvPr/>
        </p:nvGrpSpPr>
        <p:grpSpPr>
          <a:xfrm>
            <a:off x="6245349" y="3192219"/>
            <a:ext cx="263316" cy="354754"/>
            <a:chOff x="6261624" y="3345794"/>
            <a:chExt cx="263316" cy="354754"/>
          </a:xfrm>
        </p:grpSpPr>
        <p:sp>
          <p:nvSpPr>
            <p:cNvPr id="14012" name="Google Shape;14012;p85"/>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5"/>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5"/>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5"/>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5"/>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5"/>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5"/>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5"/>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5"/>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5"/>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5"/>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5"/>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5"/>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5"/>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5"/>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5"/>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5"/>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5"/>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5"/>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5"/>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5"/>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5"/>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5"/>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5"/>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5"/>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5"/>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5"/>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5"/>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40" name="Google Shape;14040;p85"/>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41" name="Google Shape;14041;p85"/>
          <p:cNvGrpSpPr/>
          <p:nvPr/>
        </p:nvGrpSpPr>
        <p:grpSpPr>
          <a:xfrm>
            <a:off x="5795464" y="3192219"/>
            <a:ext cx="263316" cy="354754"/>
            <a:chOff x="5811739" y="3345794"/>
            <a:chExt cx="263316" cy="354754"/>
          </a:xfrm>
        </p:grpSpPr>
        <p:sp>
          <p:nvSpPr>
            <p:cNvPr id="14042" name="Google Shape;14042;p85"/>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5"/>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5"/>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5"/>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5"/>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5"/>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5"/>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5"/>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5"/>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5"/>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5"/>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5"/>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5"/>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5"/>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5"/>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5"/>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5"/>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5"/>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5"/>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5"/>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5"/>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3" name="Google Shape;14063;p85"/>
          <p:cNvGrpSpPr/>
          <p:nvPr/>
        </p:nvGrpSpPr>
        <p:grpSpPr>
          <a:xfrm>
            <a:off x="5347543" y="3192219"/>
            <a:ext cx="259074" cy="354493"/>
            <a:chOff x="5363818" y="3345794"/>
            <a:chExt cx="259074" cy="354493"/>
          </a:xfrm>
        </p:grpSpPr>
        <p:sp>
          <p:nvSpPr>
            <p:cNvPr id="14064" name="Google Shape;14064;p85"/>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5"/>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5"/>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5"/>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5"/>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5"/>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5"/>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5"/>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5"/>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5"/>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5"/>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5"/>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5"/>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5"/>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5"/>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5"/>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5"/>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5"/>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5"/>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5"/>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5"/>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5"/>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5"/>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5"/>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5"/>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9" name="Google Shape;14089;p85"/>
          <p:cNvGrpSpPr/>
          <p:nvPr/>
        </p:nvGrpSpPr>
        <p:grpSpPr>
          <a:xfrm>
            <a:off x="4896664" y="3192088"/>
            <a:ext cx="261326" cy="354885"/>
            <a:chOff x="4912939" y="3345663"/>
            <a:chExt cx="261326" cy="354885"/>
          </a:xfrm>
        </p:grpSpPr>
        <p:sp>
          <p:nvSpPr>
            <p:cNvPr id="14090" name="Google Shape;14090;p85"/>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5"/>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5"/>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5"/>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5"/>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5"/>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5"/>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5"/>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5"/>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5"/>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5"/>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5"/>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5"/>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5"/>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5"/>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5"/>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5"/>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5"/>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5"/>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5"/>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5"/>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1" name="Google Shape;14111;p85"/>
          <p:cNvGrpSpPr/>
          <p:nvPr/>
        </p:nvGrpSpPr>
        <p:grpSpPr>
          <a:xfrm>
            <a:off x="5793448" y="2726336"/>
            <a:ext cx="263081" cy="355016"/>
            <a:chOff x="5809723" y="2879911"/>
            <a:chExt cx="263081" cy="355016"/>
          </a:xfrm>
        </p:grpSpPr>
        <p:sp>
          <p:nvSpPr>
            <p:cNvPr id="14112" name="Google Shape;14112;p85"/>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5"/>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5"/>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5"/>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5"/>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5"/>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5"/>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5"/>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5"/>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5"/>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5"/>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5"/>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5"/>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5"/>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5"/>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5"/>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5"/>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5"/>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5"/>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5"/>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5"/>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5"/>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4" name="Google Shape;14134;p85"/>
          <p:cNvGrpSpPr/>
          <p:nvPr/>
        </p:nvGrpSpPr>
        <p:grpSpPr>
          <a:xfrm>
            <a:off x="7599794" y="4114481"/>
            <a:ext cx="263316" cy="354754"/>
            <a:chOff x="7616069" y="4268056"/>
            <a:chExt cx="263316" cy="354754"/>
          </a:xfrm>
        </p:grpSpPr>
        <p:sp>
          <p:nvSpPr>
            <p:cNvPr id="14135" name="Google Shape;14135;p85"/>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5"/>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5"/>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5"/>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5"/>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5"/>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5"/>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5"/>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5"/>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5"/>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85"/>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5"/>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5"/>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5"/>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5"/>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5"/>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5"/>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5"/>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5"/>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5"/>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5"/>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6" name="Google Shape;14156;p85"/>
          <p:cNvGrpSpPr/>
          <p:nvPr/>
        </p:nvGrpSpPr>
        <p:grpSpPr>
          <a:xfrm>
            <a:off x="7148129" y="4114743"/>
            <a:ext cx="263316" cy="354493"/>
            <a:chOff x="7164404" y="4268318"/>
            <a:chExt cx="263316" cy="354493"/>
          </a:xfrm>
        </p:grpSpPr>
        <p:sp>
          <p:nvSpPr>
            <p:cNvPr id="14157" name="Google Shape;14157;p85"/>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5"/>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5"/>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5"/>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5"/>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5"/>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5"/>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5"/>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5"/>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5"/>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5"/>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5"/>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5"/>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5"/>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5"/>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5"/>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3" name="Google Shape;14173;p85"/>
          <p:cNvGrpSpPr/>
          <p:nvPr/>
        </p:nvGrpSpPr>
        <p:grpSpPr>
          <a:xfrm>
            <a:off x="5342071" y="2726336"/>
            <a:ext cx="263316" cy="354754"/>
            <a:chOff x="5358346" y="2879911"/>
            <a:chExt cx="263316" cy="354754"/>
          </a:xfrm>
        </p:grpSpPr>
        <p:sp>
          <p:nvSpPr>
            <p:cNvPr id="14174" name="Google Shape;14174;p85"/>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5"/>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5"/>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5"/>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5"/>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5"/>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5"/>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5"/>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5"/>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5"/>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5"/>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5"/>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5"/>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5"/>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5"/>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5"/>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5"/>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5"/>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5"/>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5"/>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5"/>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5" name="Google Shape;14195;p85"/>
          <p:cNvGrpSpPr/>
          <p:nvPr/>
        </p:nvGrpSpPr>
        <p:grpSpPr>
          <a:xfrm>
            <a:off x="8045175" y="3192167"/>
            <a:ext cx="263316" cy="354807"/>
            <a:chOff x="8061450" y="3345742"/>
            <a:chExt cx="263316" cy="354807"/>
          </a:xfrm>
        </p:grpSpPr>
        <p:sp>
          <p:nvSpPr>
            <p:cNvPr id="14196" name="Google Shape;14196;p85"/>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5"/>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5"/>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5"/>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5"/>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5"/>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5"/>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5"/>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5"/>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5"/>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5"/>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5"/>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5"/>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5"/>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5"/>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5"/>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2" name="Google Shape;14212;p85"/>
          <p:cNvGrpSpPr/>
          <p:nvPr/>
        </p:nvGrpSpPr>
        <p:grpSpPr>
          <a:xfrm>
            <a:off x="8049678" y="2726336"/>
            <a:ext cx="263081" cy="354754"/>
            <a:chOff x="8065953" y="2879911"/>
            <a:chExt cx="263081" cy="354754"/>
          </a:xfrm>
        </p:grpSpPr>
        <p:sp>
          <p:nvSpPr>
            <p:cNvPr id="14213" name="Google Shape;14213;p85"/>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5"/>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5"/>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5"/>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5"/>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5"/>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5"/>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5"/>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5"/>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5"/>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5"/>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5"/>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5"/>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5"/>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5"/>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5"/>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9" name="Google Shape;14229;p85"/>
          <p:cNvGrpSpPr/>
          <p:nvPr/>
        </p:nvGrpSpPr>
        <p:grpSpPr>
          <a:xfrm>
            <a:off x="8047924" y="4114743"/>
            <a:ext cx="270308" cy="354493"/>
            <a:chOff x="8064199" y="4268318"/>
            <a:chExt cx="270308" cy="354493"/>
          </a:xfrm>
        </p:grpSpPr>
        <p:sp>
          <p:nvSpPr>
            <p:cNvPr id="14230" name="Google Shape;14230;p85"/>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5"/>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5"/>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5"/>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5"/>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5"/>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5"/>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5"/>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5"/>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5"/>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5"/>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5"/>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5"/>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5"/>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5"/>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5"/>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5"/>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48" name="Google Shape;14248;p85"/>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14249" name="Google Shape;14249;p85"/>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53" name="Shape 14253"/>
        <p:cNvGrpSpPr/>
        <p:nvPr/>
      </p:nvGrpSpPr>
      <p:grpSpPr>
        <a:xfrm>
          <a:off x="0" y="0"/>
          <a:ext cx="0" cy="0"/>
          <a:chOff x="0" y="0"/>
          <a:chExt cx="0" cy="0"/>
        </a:xfrm>
      </p:grpSpPr>
      <p:grpSp>
        <p:nvGrpSpPr>
          <p:cNvPr id="14254" name="Google Shape;14254;p86"/>
          <p:cNvGrpSpPr/>
          <p:nvPr/>
        </p:nvGrpSpPr>
        <p:grpSpPr>
          <a:xfrm>
            <a:off x="3507933" y="3164345"/>
            <a:ext cx="381482" cy="366926"/>
            <a:chOff x="3511608" y="3348218"/>
            <a:chExt cx="381482" cy="366926"/>
          </a:xfrm>
        </p:grpSpPr>
        <p:sp>
          <p:nvSpPr>
            <p:cNvPr id="14255" name="Google Shape;14255;p86"/>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6"/>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6"/>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6"/>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6"/>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6"/>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6"/>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6"/>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6"/>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6"/>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6"/>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6"/>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6"/>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6"/>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9" name="Google Shape;14269;p86"/>
          <p:cNvGrpSpPr/>
          <p:nvPr/>
        </p:nvGrpSpPr>
        <p:grpSpPr>
          <a:xfrm>
            <a:off x="1846141" y="3623467"/>
            <a:ext cx="163616" cy="366665"/>
            <a:chOff x="1849816" y="3807339"/>
            <a:chExt cx="163616" cy="366665"/>
          </a:xfrm>
        </p:grpSpPr>
        <p:sp>
          <p:nvSpPr>
            <p:cNvPr id="14270" name="Google Shape;14270;p86"/>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6"/>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6"/>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6"/>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6"/>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6"/>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6"/>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6"/>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6"/>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6"/>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6"/>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6"/>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6"/>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6"/>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4" name="Google Shape;14284;p86"/>
          <p:cNvGrpSpPr/>
          <p:nvPr/>
        </p:nvGrpSpPr>
        <p:grpSpPr>
          <a:xfrm>
            <a:off x="2271082" y="3623441"/>
            <a:ext cx="202292" cy="366430"/>
            <a:chOff x="2274757" y="3807313"/>
            <a:chExt cx="202292" cy="366430"/>
          </a:xfrm>
        </p:grpSpPr>
        <p:sp>
          <p:nvSpPr>
            <p:cNvPr id="14285" name="Google Shape;14285;p86"/>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6"/>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6"/>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6"/>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6"/>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6"/>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6"/>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6"/>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6"/>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6"/>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5" name="Google Shape;14295;p86"/>
          <p:cNvGrpSpPr/>
          <p:nvPr/>
        </p:nvGrpSpPr>
        <p:grpSpPr>
          <a:xfrm>
            <a:off x="3969041" y="3164345"/>
            <a:ext cx="366404" cy="366665"/>
            <a:chOff x="3972716" y="3348218"/>
            <a:chExt cx="366404" cy="366665"/>
          </a:xfrm>
        </p:grpSpPr>
        <p:sp>
          <p:nvSpPr>
            <p:cNvPr id="14296" name="Google Shape;14296;p86"/>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6"/>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6"/>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6"/>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6"/>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6"/>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6"/>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6"/>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6"/>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6"/>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6"/>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6"/>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8" name="Google Shape;14308;p86"/>
          <p:cNvGrpSpPr/>
          <p:nvPr/>
        </p:nvGrpSpPr>
        <p:grpSpPr>
          <a:xfrm>
            <a:off x="862853" y="3164476"/>
            <a:ext cx="317405" cy="366534"/>
            <a:chOff x="866528" y="3348348"/>
            <a:chExt cx="317405" cy="366534"/>
          </a:xfrm>
        </p:grpSpPr>
        <p:sp>
          <p:nvSpPr>
            <p:cNvPr id="14309" name="Google Shape;14309;p86"/>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6"/>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6"/>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6"/>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6"/>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6"/>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6"/>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6"/>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7" name="Google Shape;14317;p86"/>
          <p:cNvGrpSpPr/>
          <p:nvPr/>
        </p:nvGrpSpPr>
        <p:grpSpPr>
          <a:xfrm>
            <a:off x="1313143" y="3164423"/>
            <a:ext cx="310872" cy="366848"/>
            <a:chOff x="1316818" y="3348296"/>
            <a:chExt cx="310872" cy="366848"/>
          </a:xfrm>
        </p:grpSpPr>
        <p:sp>
          <p:nvSpPr>
            <p:cNvPr id="14318" name="Google Shape;14318;p86"/>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6"/>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6"/>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6"/>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6"/>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6"/>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6"/>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6"/>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6"/>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6"/>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6"/>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6"/>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6"/>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6"/>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6"/>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6"/>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6"/>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6"/>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6"/>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6"/>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6"/>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6"/>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6"/>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6"/>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2" name="Google Shape;14342;p86"/>
          <p:cNvGrpSpPr/>
          <p:nvPr/>
        </p:nvGrpSpPr>
        <p:grpSpPr>
          <a:xfrm>
            <a:off x="3101573" y="3164371"/>
            <a:ext cx="305620" cy="366430"/>
            <a:chOff x="3105248" y="3348244"/>
            <a:chExt cx="305620" cy="366430"/>
          </a:xfrm>
        </p:grpSpPr>
        <p:sp>
          <p:nvSpPr>
            <p:cNvPr id="14343" name="Google Shape;14343;p86"/>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6"/>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6"/>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6"/>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6"/>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6"/>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6"/>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0" name="Google Shape;14350;p86"/>
          <p:cNvGrpSpPr/>
          <p:nvPr/>
        </p:nvGrpSpPr>
        <p:grpSpPr>
          <a:xfrm>
            <a:off x="2658313" y="3164345"/>
            <a:ext cx="304078" cy="366665"/>
            <a:chOff x="2661988" y="3348218"/>
            <a:chExt cx="304078" cy="366665"/>
          </a:xfrm>
        </p:grpSpPr>
        <p:sp>
          <p:nvSpPr>
            <p:cNvPr id="14351" name="Google Shape;14351;p86"/>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6"/>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6"/>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6"/>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6"/>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6"/>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6"/>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6"/>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6"/>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6"/>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6"/>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6"/>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6"/>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6"/>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6"/>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6"/>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6"/>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6"/>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6"/>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0" name="Google Shape;14370;p86"/>
          <p:cNvGrpSpPr/>
          <p:nvPr/>
        </p:nvGrpSpPr>
        <p:grpSpPr>
          <a:xfrm>
            <a:off x="2209252" y="3165024"/>
            <a:ext cx="307606" cy="366482"/>
            <a:chOff x="2212927" y="3348897"/>
            <a:chExt cx="307606" cy="366482"/>
          </a:xfrm>
        </p:grpSpPr>
        <p:sp>
          <p:nvSpPr>
            <p:cNvPr id="14371" name="Google Shape;14371;p86"/>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6"/>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6"/>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6"/>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6"/>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6"/>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6"/>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6"/>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6"/>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6"/>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1" name="Google Shape;14381;p86"/>
          <p:cNvGrpSpPr/>
          <p:nvPr/>
        </p:nvGrpSpPr>
        <p:grpSpPr>
          <a:xfrm>
            <a:off x="1760714" y="3164345"/>
            <a:ext cx="310114" cy="366665"/>
            <a:chOff x="1764389" y="3348218"/>
            <a:chExt cx="310114" cy="366665"/>
          </a:xfrm>
        </p:grpSpPr>
        <p:sp>
          <p:nvSpPr>
            <p:cNvPr id="14382" name="Google Shape;14382;p86"/>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6"/>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6"/>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6"/>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6"/>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6"/>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6"/>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6"/>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6"/>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6"/>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6"/>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6"/>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6"/>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6"/>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6"/>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6"/>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6"/>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6"/>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6"/>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6"/>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2" name="Google Shape;14402;p86"/>
          <p:cNvGrpSpPr/>
          <p:nvPr/>
        </p:nvGrpSpPr>
        <p:grpSpPr>
          <a:xfrm>
            <a:off x="2773897" y="3623415"/>
            <a:ext cx="81716" cy="366717"/>
            <a:chOff x="2777572" y="3807287"/>
            <a:chExt cx="81716" cy="366717"/>
          </a:xfrm>
        </p:grpSpPr>
        <p:sp>
          <p:nvSpPr>
            <p:cNvPr id="14403" name="Google Shape;14403;p86"/>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6"/>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6"/>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6"/>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6"/>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6"/>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6"/>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6"/>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6"/>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6"/>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6"/>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4" name="Google Shape;14414;p86"/>
          <p:cNvGrpSpPr/>
          <p:nvPr/>
        </p:nvGrpSpPr>
        <p:grpSpPr>
          <a:xfrm>
            <a:off x="3930339" y="4145908"/>
            <a:ext cx="366665" cy="256334"/>
            <a:chOff x="3934014" y="4329780"/>
            <a:chExt cx="366665" cy="256334"/>
          </a:xfrm>
        </p:grpSpPr>
        <p:sp>
          <p:nvSpPr>
            <p:cNvPr id="14415" name="Google Shape;14415;p86"/>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6"/>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6"/>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6"/>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6"/>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6"/>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6"/>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6"/>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6"/>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6"/>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6"/>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6"/>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6"/>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8" name="Google Shape;14428;p86"/>
          <p:cNvGrpSpPr/>
          <p:nvPr/>
        </p:nvGrpSpPr>
        <p:grpSpPr>
          <a:xfrm>
            <a:off x="943995" y="3623467"/>
            <a:ext cx="194295" cy="366404"/>
            <a:chOff x="947670" y="3807339"/>
            <a:chExt cx="194295" cy="366404"/>
          </a:xfrm>
        </p:grpSpPr>
        <p:sp>
          <p:nvSpPr>
            <p:cNvPr id="14429" name="Google Shape;14429;p86"/>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6"/>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6"/>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6"/>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6"/>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6"/>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6"/>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6"/>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6"/>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6"/>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9" name="Google Shape;14439;p86"/>
          <p:cNvGrpSpPr/>
          <p:nvPr/>
        </p:nvGrpSpPr>
        <p:grpSpPr>
          <a:xfrm>
            <a:off x="3416704" y="4102685"/>
            <a:ext cx="368939" cy="342283"/>
            <a:chOff x="3420379" y="4286557"/>
            <a:chExt cx="368939" cy="342283"/>
          </a:xfrm>
        </p:grpSpPr>
        <p:sp>
          <p:nvSpPr>
            <p:cNvPr id="14440" name="Google Shape;14440;p86"/>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6"/>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6"/>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6"/>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6"/>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6"/>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6"/>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6"/>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6"/>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6"/>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6"/>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6"/>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6"/>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6"/>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6"/>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6"/>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6" name="Google Shape;14456;p86"/>
          <p:cNvGrpSpPr/>
          <p:nvPr/>
        </p:nvGrpSpPr>
        <p:grpSpPr>
          <a:xfrm>
            <a:off x="3961515" y="3658380"/>
            <a:ext cx="369801" cy="296813"/>
            <a:chOff x="3965190" y="3842252"/>
            <a:chExt cx="369801" cy="296813"/>
          </a:xfrm>
        </p:grpSpPr>
        <p:sp>
          <p:nvSpPr>
            <p:cNvPr id="14457" name="Google Shape;14457;p86"/>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6"/>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6"/>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6"/>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6"/>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6"/>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6"/>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6"/>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6"/>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6"/>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6"/>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6"/>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6"/>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6"/>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6"/>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6"/>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6"/>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6"/>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6"/>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6"/>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8" name="Google Shape;14478;p86"/>
          <p:cNvGrpSpPr/>
          <p:nvPr/>
        </p:nvGrpSpPr>
        <p:grpSpPr>
          <a:xfrm>
            <a:off x="3502915" y="3649939"/>
            <a:ext cx="396796" cy="313407"/>
            <a:chOff x="3506590" y="3833812"/>
            <a:chExt cx="396796" cy="313407"/>
          </a:xfrm>
        </p:grpSpPr>
        <p:sp>
          <p:nvSpPr>
            <p:cNvPr id="14479" name="Google Shape;14479;p86"/>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6"/>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6"/>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2" name="Google Shape;14482;p86"/>
          <p:cNvGrpSpPr/>
          <p:nvPr/>
        </p:nvGrpSpPr>
        <p:grpSpPr>
          <a:xfrm>
            <a:off x="2765613" y="1781491"/>
            <a:ext cx="104556" cy="366665"/>
            <a:chOff x="2769288" y="1965364"/>
            <a:chExt cx="104556" cy="366665"/>
          </a:xfrm>
        </p:grpSpPr>
        <p:sp>
          <p:nvSpPr>
            <p:cNvPr id="14483" name="Google Shape;14483;p86"/>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6"/>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6"/>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6"/>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6"/>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6"/>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6"/>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6"/>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6"/>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6"/>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6"/>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6"/>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5" name="Google Shape;14495;p86"/>
          <p:cNvGrpSpPr/>
          <p:nvPr/>
        </p:nvGrpSpPr>
        <p:grpSpPr>
          <a:xfrm>
            <a:off x="3963004" y="1826988"/>
            <a:ext cx="367162" cy="275698"/>
            <a:chOff x="3966679" y="2010861"/>
            <a:chExt cx="367162" cy="275698"/>
          </a:xfrm>
        </p:grpSpPr>
        <p:sp>
          <p:nvSpPr>
            <p:cNvPr id="14496" name="Google Shape;14496;p86"/>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6"/>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6"/>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6"/>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0" name="Google Shape;14500;p86"/>
          <p:cNvGrpSpPr/>
          <p:nvPr/>
        </p:nvGrpSpPr>
        <p:grpSpPr>
          <a:xfrm>
            <a:off x="1748902" y="1841622"/>
            <a:ext cx="366404" cy="246220"/>
            <a:chOff x="1752577" y="2025495"/>
            <a:chExt cx="366404" cy="246220"/>
          </a:xfrm>
        </p:grpSpPr>
        <p:sp>
          <p:nvSpPr>
            <p:cNvPr id="14501" name="Google Shape;14501;p86"/>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6"/>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6"/>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6"/>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6"/>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6"/>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6"/>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6"/>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6"/>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6"/>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6"/>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6"/>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6"/>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6"/>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6"/>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6"/>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7" name="Google Shape;14517;p86"/>
          <p:cNvGrpSpPr/>
          <p:nvPr/>
        </p:nvGrpSpPr>
        <p:grpSpPr>
          <a:xfrm>
            <a:off x="1305878" y="1885708"/>
            <a:ext cx="366404" cy="158363"/>
            <a:chOff x="1309553" y="2069580"/>
            <a:chExt cx="366404" cy="158363"/>
          </a:xfrm>
        </p:grpSpPr>
        <p:sp>
          <p:nvSpPr>
            <p:cNvPr id="14518" name="Google Shape;14518;p86"/>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6"/>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6"/>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6"/>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6"/>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6"/>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6"/>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6"/>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6"/>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6"/>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6"/>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6"/>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6"/>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6"/>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6"/>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6"/>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6"/>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6"/>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6"/>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6"/>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6"/>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6"/>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6"/>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6"/>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6"/>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4" name="Google Shape;14544;p86"/>
          <p:cNvGrpSpPr/>
          <p:nvPr/>
        </p:nvGrpSpPr>
        <p:grpSpPr>
          <a:xfrm>
            <a:off x="862853" y="1904889"/>
            <a:ext cx="366639" cy="119635"/>
            <a:chOff x="866528" y="2088762"/>
            <a:chExt cx="366639" cy="119635"/>
          </a:xfrm>
        </p:grpSpPr>
        <p:sp>
          <p:nvSpPr>
            <p:cNvPr id="14545" name="Google Shape;14545;p86"/>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6"/>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6"/>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6"/>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6"/>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6"/>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6"/>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6"/>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6"/>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6"/>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6"/>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6"/>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6"/>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6"/>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9" name="Google Shape;14559;p86"/>
          <p:cNvGrpSpPr/>
          <p:nvPr/>
        </p:nvGrpSpPr>
        <p:grpSpPr>
          <a:xfrm>
            <a:off x="2325594" y="1781439"/>
            <a:ext cx="98807" cy="366273"/>
            <a:chOff x="2329269" y="1965312"/>
            <a:chExt cx="98807" cy="366273"/>
          </a:xfrm>
        </p:grpSpPr>
        <p:sp>
          <p:nvSpPr>
            <p:cNvPr id="14560" name="Google Shape;14560;p86"/>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6"/>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6"/>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3" name="Google Shape;14563;p86"/>
          <p:cNvGrpSpPr/>
          <p:nvPr/>
        </p:nvGrpSpPr>
        <p:grpSpPr>
          <a:xfrm>
            <a:off x="3204378" y="1781099"/>
            <a:ext cx="112344" cy="366926"/>
            <a:chOff x="3208053" y="1964972"/>
            <a:chExt cx="112344" cy="366926"/>
          </a:xfrm>
        </p:grpSpPr>
        <p:sp>
          <p:nvSpPr>
            <p:cNvPr id="14564" name="Google Shape;14564;p86"/>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6"/>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6"/>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6"/>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6"/>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6"/>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86"/>
          <p:cNvGrpSpPr/>
          <p:nvPr/>
        </p:nvGrpSpPr>
        <p:grpSpPr>
          <a:xfrm>
            <a:off x="3221704" y="3623467"/>
            <a:ext cx="72413" cy="366404"/>
            <a:chOff x="3225379" y="3807339"/>
            <a:chExt cx="72413" cy="366404"/>
          </a:xfrm>
        </p:grpSpPr>
        <p:sp>
          <p:nvSpPr>
            <p:cNvPr id="14571" name="Google Shape;14571;p86"/>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6"/>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6"/>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6"/>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6"/>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6"/>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6"/>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6"/>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9" name="Google Shape;14579;p86"/>
          <p:cNvGrpSpPr/>
          <p:nvPr/>
        </p:nvGrpSpPr>
        <p:grpSpPr>
          <a:xfrm>
            <a:off x="3520241" y="1827223"/>
            <a:ext cx="366665" cy="275201"/>
            <a:chOff x="3523916" y="2011096"/>
            <a:chExt cx="366665" cy="275201"/>
          </a:xfrm>
        </p:grpSpPr>
        <p:sp>
          <p:nvSpPr>
            <p:cNvPr id="14580" name="Google Shape;14580;p86"/>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6"/>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6"/>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6"/>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6"/>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6"/>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6"/>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6"/>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6"/>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6"/>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6"/>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6"/>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6"/>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6"/>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6"/>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6"/>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6"/>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6"/>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6"/>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6"/>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86"/>
          <p:cNvGrpSpPr/>
          <p:nvPr/>
        </p:nvGrpSpPr>
        <p:grpSpPr>
          <a:xfrm>
            <a:off x="1739102" y="1316124"/>
            <a:ext cx="393791" cy="366744"/>
            <a:chOff x="1742777" y="1499997"/>
            <a:chExt cx="393791" cy="366744"/>
          </a:xfrm>
        </p:grpSpPr>
        <p:sp>
          <p:nvSpPr>
            <p:cNvPr id="14601" name="Google Shape;14601;p86"/>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6"/>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6"/>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6"/>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6"/>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6"/>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6"/>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6"/>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6"/>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6"/>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6"/>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6"/>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6"/>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6"/>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5" name="Google Shape;14615;p86"/>
          <p:cNvGrpSpPr/>
          <p:nvPr/>
        </p:nvGrpSpPr>
        <p:grpSpPr>
          <a:xfrm>
            <a:off x="4010774" y="1316124"/>
            <a:ext cx="319914" cy="366639"/>
            <a:chOff x="4014449" y="1499997"/>
            <a:chExt cx="319914" cy="366639"/>
          </a:xfrm>
        </p:grpSpPr>
        <p:sp>
          <p:nvSpPr>
            <p:cNvPr id="14616" name="Google Shape;14616;p86"/>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6"/>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6"/>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6"/>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86"/>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1" name="Google Shape;14621;p86"/>
          <p:cNvGrpSpPr/>
          <p:nvPr/>
        </p:nvGrpSpPr>
        <p:grpSpPr>
          <a:xfrm>
            <a:off x="862592" y="1407588"/>
            <a:ext cx="367397" cy="183711"/>
            <a:chOff x="866267" y="1591460"/>
            <a:chExt cx="367397" cy="183711"/>
          </a:xfrm>
        </p:grpSpPr>
        <p:sp>
          <p:nvSpPr>
            <p:cNvPr id="14622" name="Google Shape;14622;p86"/>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6"/>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6"/>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6"/>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6"/>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6"/>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6"/>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6"/>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6"/>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6"/>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6"/>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6"/>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6"/>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6"/>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6"/>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6"/>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6"/>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6"/>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0" name="Google Shape;14640;p86"/>
          <p:cNvGrpSpPr/>
          <p:nvPr/>
        </p:nvGrpSpPr>
        <p:grpSpPr>
          <a:xfrm>
            <a:off x="3114168" y="1316019"/>
            <a:ext cx="327440" cy="366744"/>
            <a:chOff x="3117843" y="1499892"/>
            <a:chExt cx="327440" cy="366744"/>
          </a:xfrm>
        </p:grpSpPr>
        <p:sp>
          <p:nvSpPr>
            <p:cNvPr id="14641" name="Google Shape;14641;p86"/>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6"/>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6"/>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6"/>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6"/>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6"/>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6"/>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8" name="Google Shape;14648;p86"/>
          <p:cNvGrpSpPr/>
          <p:nvPr/>
        </p:nvGrpSpPr>
        <p:grpSpPr>
          <a:xfrm>
            <a:off x="2663330" y="1316124"/>
            <a:ext cx="336770" cy="366639"/>
            <a:chOff x="2667005" y="1499997"/>
            <a:chExt cx="336770" cy="366639"/>
          </a:xfrm>
        </p:grpSpPr>
        <p:sp>
          <p:nvSpPr>
            <p:cNvPr id="14649" name="Google Shape;14649;p86"/>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6"/>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6"/>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6"/>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6"/>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6"/>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6"/>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6"/>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6"/>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6"/>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6"/>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6"/>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6"/>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6"/>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6"/>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6"/>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6"/>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6"/>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6"/>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86"/>
          <p:cNvGrpSpPr/>
          <p:nvPr/>
        </p:nvGrpSpPr>
        <p:grpSpPr>
          <a:xfrm>
            <a:off x="3561191" y="1316124"/>
            <a:ext cx="326473" cy="366639"/>
            <a:chOff x="3564866" y="1499997"/>
            <a:chExt cx="326473" cy="366639"/>
          </a:xfrm>
        </p:grpSpPr>
        <p:sp>
          <p:nvSpPr>
            <p:cNvPr id="14669" name="Google Shape;14669;p86"/>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6"/>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6"/>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6"/>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6"/>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6"/>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6"/>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6"/>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6"/>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8" name="Google Shape;14678;p86"/>
          <p:cNvGrpSpPr/>
          <p:nvPr/>
        </p:nvGrpSpPr>
        <p:grpSpPr>
          <a:xfrm>
            <a:off x="1310399" y="1316124"/>
            <a:ext cx="364392" cy="366639"/>
            <a:chOff x="1314074" y="1499997"/>
            <a:chExt cx="364392" cy="366639"/>
          </a:xfrm>
        </p:grpSpPr>
        <p:sp>
          <p:nvSpPr>
            <p:cNvPr id="14679" name="Google Shape;14679;p86"/>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6"/>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6"/>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6"/>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6"/>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6"/>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6"/>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6"/>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6"/>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6"/>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6"/>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6"/>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1" name="Google Shape;14691;p86"/>
          <p:cNvGrpSpPr/>
          <p:nvPr/>
        </p:nvGrpSpPr>
        <p:grpSpPr>
          <a:xfrm>
            <a:off x="2216804" y="1316124"/>
            <a:ext cx="337005" cy="366639"/>
            <a:chOff x="2220479" y="1499997"/>
            <a:chExt cx="337005" cy="366639"/>
          </a:xfrm>
        </p:grpSpPr>
        <p:sp>
          <p:nvSpPr>
            <p:cNvPr id="14692" name="Google Shape;14692;p86"/>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6"/>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6"/>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6"/>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6"/>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6"/>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6"/>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6"/>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6"/>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6"/>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6"/>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3" name="Google Shape;14703;p86"/>
          <p:cNvGrpSpPr/>
          <p:nvPr/>
        </p:nvGrpSpPr>
        <p:grpSpPr>
          <a:xfrm>
            <a:off x="4101480" y="2242103"/>
            <a:ext cx="87230" cy="366430"/>
            <a:chOff x="4105155" y="2425976"/>
            <a:chExt cx="87230" cy="366430"/>
          </a:xfrm>
        </p:grpSpPr>
        <p:sp>
          <p:nvSpPr>
            <p:cNvPr id="14704" name="Google Shape;14704;p86"/>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6"/>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6"/>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6"/>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6"/>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6"/>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0" name="Google Shape;14710;p86"/>
          <p:cNvGrpSpPr/>
          <p:nvPr/>
        </p:nvGrpSpPr>
        <p:grpSpPr>
          <a:xfrm>
            <a:off x="1804434" y="2242129"/>
            <a:ext cx="267884" cy="366639"/>
            <a:chOff x="1808109" y="2426002"/>
            <a:chExt cx="267884" cy="366639"/>
          </a:xfrm>
        </p:grpSpPr>
        <p:sp>
          <p:nvSpPr>
            <p:cNvPr id="14711" name="Google Shape;14711;p86"/>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6"/>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6"/>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6"/>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6"/>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6"/>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6"/>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6"/>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6"/>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6"/>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6"/>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6"/>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6"/>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6"/>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6"/>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6"/>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6"/>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6"/>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6"/>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6"/>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6"/>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2" name="Google Shape;14732;p86"/>
          <p:cNvGrpSpPr/>
          <p:nvPr/>
        </p:nvGrpSpPr>
        <p:grpSpPr>
          <a:xfrm>
            <a:off x="3599893" y="2242129"/>
            <a:ext cx="207597" cy="366639"/>
            <a:chOff x="3603568" y="2426002"/>
            <a:chExt cx="207597" cy="366639"/>
          </a:xfrm>
        </p:grpSpPr>
        <p:sp>
          <p:nvSpPr>
            <p:cNvPr id="14733" name="Google Shape;14733;p86"/>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6"/>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6"/>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6"/>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6"/>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6"/>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9" name="Google Shape;14739;p86"/>
          <p:cNvGrpSpPr/>
          <p:nvPr/>
        </p:nvGrpSpPr>
        <p:grpSpPr>
          <a:xfrm>
            <a:off x="2242440" y="2242129"/>
            <a:ext cx="274417" cy="366404"/>
            <a:chOff x="2246115" y="2426002"/>
            <a:chExt cx="274417" cy="366404"/>
          </a:xfrm>
        </p:grpSpPr>
        <p:sp>
          <p:nvSpPr>
            <p:cNvPr id="14740" name="Google Shape;14740;p86"/>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6"/>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6"/>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6"/>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6"/>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6"/>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6"/>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6"/>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8" name="Google Shape;14748;p86"/>
          <p:cNvGrpSpPr/>
          <p:nvPr/>
        </p:nvGrpSpPr>
        <p:grpSpPr>
          <a:xfrm>
            <a:off x="2692991" y="2242129"/>
            <a:ext cx="256099" cy="366639"/>
            <a:chOff x="2696666" y="2426002"/>
            <a:chExt cx="256099" cy="366639"/>
          </a:xfrm>
        </p:grpSpPr>
        <p:sp>
          <p:nvSpPr>
            <p:cNvPr id="14749" name="Google Shape;14749;p86"/>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6"/>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6"/>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6"/>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6"/>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6"/>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5" name="Google Shape;14755;p86"/>
          <p:cNvGrpSpPr/>
          <p:nvPr/>
        </p:nvGrpSpPr>
        <p:grpSpPr>
          <a:xfrm>
            <a:off x="3145397" y="2242129"/>
            <a:ext cx="225863" cy="366430"/>
            <a:chOff x="3149072" y="2426002"/>
            <a:chExt cx="225863" cy="366430"/>
          </a:xfrm>
        </p:grpSpPr>
        <p:sp>
          <p:nvSpPr>
            <p:cNvPr id="14756" name="Google Shape;14756;p86"/>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6"/>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6"/>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6"/>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6"/>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6"/>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6"/>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6"/>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6"/>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6"/>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6"/>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7" name="Google Shape;14767;p86"/>
          <p:cNvGrpSpPr/>
          <p:nvPr/>
        </p:nvGrpSpPr>
        <p:grpSpPr>
          <a:xfrm>
            <a:off x="1357881" y="2242051"/>
            <a:ext cx="283224" cy="366482"/>
            <a:chOff x="1361556" y="2425923"/>
            <a:chExt cx="283224" cy="366482"/>
          </a:xfrm>
        </p:grpSpPr>
        <p:sp>
          <p:nvSpPr>
            <p:cNvPr id="14768" name="Google Shape;14768;p86"/>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6"/>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6"/>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6"/>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6"/>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6"/>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6"/>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6"/>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6"/>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6"/>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6"/>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6"/>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6"/>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6"/>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6"/>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6"/>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6"/>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6"/>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6"/>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6"/>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8" name="Google Shape;14788;p86"/>
          <p:cNvGrpSpPr/>
          <p:nvPr/>
        </p:nvGrpSpPr>
        <p:grpSpPr>
          <a:xfrm>
            <a:off x="3970060" y="2707183"/>
            <a:ext cx="361883" cy="366979"/>
            <a:chOff x="3973735" y="2891056"/>
            <a:chExt cx="361883" cy="366979"/>
          </a:xfrm>
        </p:grpSpPr>
        <p:sp>
          <p:nvSpPr>
            <p:cNvPr id="14789" name="Google Shape;14789;p86"/>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6"/>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6"/>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6"/>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6"/>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6"/>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6"/>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6"/>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6"/>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6"/>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6"/>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6"/>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6"/>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6"/>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6"/>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6"/>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6" name="Google Shape;14806;p86"/>
          <p:cNvGrpSpPr/>
          <p:nvPr/>
        </p:nvGrpSpPr>
        <p:grpSpPr>
          <a:xfrm>
            <a:off x="3524266" y="2732871"/>
            <a:ext cx="366665" cy="315654"/>
            <a:chOff x="3527941" y="2916744"/>
            <a:chExt cx="366665" cy="315654"/>
          </a:xfrm>
        </p:grpSpPr>
        <p:sp>
          <p:nvSpPr>
            <p:cNvPr id="14807" name="Google Shape;14807;p86"/>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6"/>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6"/>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6"/>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6"/>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6"/>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6"/>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6"/>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6"/>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6"/>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6"/>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6"/>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6"/>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6"/>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6"/>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6"/>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6"/>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6"/>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6"/>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6"/>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6"/>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6"/>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6"/>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6"/>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6"/>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6"/>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6"/>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6"/>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6"/>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6"/>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7" name="Google Shape;14837;p86"/>
          <p:cNvGrpSpPr/>
          <p:nvPr/>
        </p:nvGrpSpPr>
        <p:grpSpPr>
          <a:xfrm>
            <a:off x="2637198" y="2707758"/>
            <a:ext cx="366404" cy="366404"/>
            <a:chOff x="2640873" y="2891631"/>
            <a:chExt cx="366404" cy="366404"/>
          </a:xfrm>
        </p:grpSpPr>
        <p:sp>
          <p:nvSpPr>
            <p:cNvPr id="14838" name="Google Shape;14838;p86"/>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6"/>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6"/>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6"/>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6"/>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6"/>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6"/>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6"/>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6"/>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6"/>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6"/>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6"/>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6"/>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6"/>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2" name="Google Shape;14852;p86"/>
          <p:cNvGrpSpPr/>
          <p:nvPr/>
        </p:nvGrpSpPr>
        <p:grpSpPr>
          <a:xfrm>
            <a:off x="2193416" y="2754248"/>
            <a:ext cx="366665" cy="273189"/>
            <a:chOff x="2197091" y="2938120"/>
            <a:chExt cx="366665" cy="273189"/>
          </a:xfrm>
        </p:grpSpPr>
        <p:sp>
          <p:nvSpPr>
            <p:cNvPr id="14853" name="Google Shape;14853;p86"/>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6"/>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6"/>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6"/>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6"/>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6"/>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6"/>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6"/>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6"/>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6"/>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6"/>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6"/>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6"/>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6"/>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6"/>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6"/>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6"/>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6"/>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6"/>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6"/>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6"/>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6"/>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6"/>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7" name="Google Shape;14877;p86"/>
          <p:cNvGrpSpPr/>
          <p:nvPr/>
        </p:nvGrpSpPr>
        <p:grpSpPr>
          <a:xfrm>
            <a:off x="1749895" y="2708254"/>
            <a:ext cx="366665" cy="365202"/>
            <a:chOff x="1753570" y="2892127"/>
            <a:chExt cx="366665" cy="365202"/>
          </a:xfrm>
        </p:grpSpPr>
        <p:sp>
          <p:nvSpPr>
            <p:cNvPr id="14878" name="Google Shape;14878;p86"/>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6"/>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6"/>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6"/>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6"/>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6"/>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6"/>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6"/>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6"/>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6"/>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6"/>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6"/>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6"/>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6"/>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6"/>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6"/>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6"/>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6"/>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6" name="Google Shape;14896;p86"/>
          <p:cNvGrpSpPr/>
          <p:nvPr/>
        </p:nvGrpSpPr>
        <p:grpSpPr>
          <a:xfrm>
            <a:off x="1300076" y="3623467"/>
            <a:ext cx="367684" cy="366561"/>
            <a:chOff x="1303751" y="3807339"/>
            <a:chExt cx="367684" cy="366561"/>
          </a:xfrm>
        </p:grpSpPr>
        <p:sp>
          <p:nvSpPr>
            <p:cNvPr id="14897" name="Google Shape;14897;p86"/>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6"/>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6"/>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6"/>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6"/>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6"/>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6"/>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6"/>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6"/>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6"/>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6"/>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6"/>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6"/>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6"/>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6"/>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6"/>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6"/>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6"/>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6"/>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6"/>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6"/>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6"/>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6"/>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6"/>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6"/>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6"/>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6"/>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6"/>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6"/>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6"/>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6"/>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6"/>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6"/>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6"/>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6"/>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6"/>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6"/>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6"/>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6"/>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6"/>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6"/>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8" name="Google Shape;14938;p86"/>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39" name="Google Shape;14939;p86"/>
          <p:cNvGrpSpPr/>
          <p:nvPr/>
        </p:nvGrpSpPr>
        <p:grpSpPr>
          <a:xfrm>
            <a:off x="1306374" y="2707549"/>
            <a:ext cx="384749" cy="366613"/>
            <a:chOff x="1310049" y="2891421"/>
            <a:chExt cx="384749" cy="366613"/>
          </a:xfrm>
        </p:grpSpPr>
        <p:sp>
          <p:nvSpPr>
            <p:cNvPr id="14940" name="Google Shape;14940;p86"/>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6"/>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6"/>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6"/>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6"/>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6"/>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6"/>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6"/>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6"/>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6"/>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6"/>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6"/>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6"/>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6"/>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4" name="Google Shape;14954;p86"/>
          <p:cNvGrpSpPr/>
          <p:nvPr/>
        </p:nvGrpSpPr>
        <p:grpSpPr>
          <a:xfrm>
            <a:off x="845998" y="2707470"/>
            <a:ext cx="383468" cy="366665"/>
            <a:chOff x="849673" y="2891343"/>
            <a:chExt cx="383468" cy="366665"/>
          </a:xfrm>
        </p:grpSpPr>
        <p:sp>
          <p:nvSpPr>
            <p:cNvPr id="14955" name="Google Shape;14955;p86"/>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6"/>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6"/>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6"/>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6"/>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6"/>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6"/>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6"/>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6"/>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6"/>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6"/>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6"/>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7" name="Google Shape;14967;p86"/>
          <p:cNvGrpSpPr/>
          <p:nvPr/>
        </p:nvGrpSpPr>
        <p:grpSpPr>
          <a:xfrm>
            <a:off x="916582" y="2242129"/>
            <a:ext cx="278024" cy="366508"/>
            <a:chOff x="920257" y="2426002"/>
            <a:chExt cx="278024" cy="366508"/>
          </a:xfrm>
        </p:grpSpPr>
        <p:sp>
          <p:nvSpPr>
            <p:cNvPr id="14968" name="Google Shape;14968;p86"/>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6"/>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6"/>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6"/>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6"/>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6"/>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6"/>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6"/>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6"/>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6"/>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6"/>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6"/>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6"/>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1" name="Google Shape;14981;p86"/>
          <p:cNvGrpSpPr/>
          <p:nvPr/>
        </p:nvGrpSpPr>
        <p:grpSpPr>
          <a:xfrm>
            <a:off x="862853" y="4090611"/>
            <a:ext cx="349810" cy="366665"/>
            <a:chOff x="866528" y="4274484"/>
            <a:chExt cx="349810" cy="366665"/>
          </a:xfrm>
        </p:grpSpPr>
        <p:sp>
          <p:nvSpPr>
            <p:cNvPr id="14982" name="Google Shape;14982;p86"/>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6"/>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6"/>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6"/>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6"/>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6"/>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6"/>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6"/>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6"/>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6"/>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6"/>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3" name="Google Shape;14993;p86"/>
          <p:cNvGrpSpPr/>
          <p:nvPr/>
        </p:nvGrpSpPr>
        <p:grpSpPr>
          <a:xfrm>
            <a:off x="1385033" y="4090611"/>
            <a:ext cx="330210" cy="366665"/>
            <a:chOff x="1388708" y="4274484"/>
            <a:chExt cx="330210" cy="366665"/>
          </a:xfrm>
        </p:grpSpPr>
        <p:sp>
          <p:nvSpPr>
            <p:cNvPr id="14994" name="Google Shape;14994;p86"/>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6"/>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6"/>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6"/>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6"/>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6"/>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6"/>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6"/>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6"/>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6"/>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6"/>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6"/>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6"/>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6"/>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6"/>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6"/>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6"/>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6"/>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6"/>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6"/>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4" name="Google Shape;15014;p86"/>
          <p:cNvGrpSpPr/>
          <p:nvPr/>
        </p:nvGrpSpPr>
        <p:grpSpPr>
          <a:xfrm>
            <a:off x="1871019" y="4109453"/>
            <a:ext cx="375446" cy="328982"/>
            <a:chOff x="1874694" y="4293326"/>
            <a:chExt cx="375446" cy="328982"/>
          </a:xfrm>
        </p:grpSpPr>
        <p:sp>
          <p:nvSpPr>
            <p:cNvPr id="15015" name="Google Shape;15015;p86"/>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6"/>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6"/>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6"/>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6"/>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6"/>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6"/>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6"/>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6"/>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6"/>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6"/>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6"/>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6"/>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6"/>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6"/>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6"/>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6"/>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6"/>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6"/>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6"/>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6"/>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6"/>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7" name="Google Shape;15037;p86"/>
          <p:cNvGrpSpPr/>
          <p:nvPr/>
        </p:nvGrpSpPr>
        <p:grpSpPr>
          <a:xfrm>
            <a:off x="2392441" y="4109218"/>
            <a:ext cx="366665" cy="329714"/>
            <a:chOff x="2396116" y="4293090"/>
            <a:chExt cx="366665" cy="329714"/>
          </a:xfrm>
        </p:grpSpPr>
        <p:sp>
          <p:nvSpPr>
            <p:cNvPr id="15038" name="Google Shape;15038;p86"/>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6"/>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6"/>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6"/>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6"/>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6"/>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6"/>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6"/>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6"/>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6"/>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6"/>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6"/>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6"/>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1" name="Google Shape;15051;p86"/>
          <p:cNvGrpSpPr/>
          <p:nvPr/>
        </p:nvGrpSpPr>
        <p:grpSpPr>
          <a:xfrm>
            <a:off x="2905082" y="4105951"/>
            <a:ext cx="367162" cy="336116"/>
            <a:chOff x="2908757" y="4289824"/>
            <a:chExt cx="367162" cy="336116"/>
          </a:xfrm>
        </p:grpSpPr>
        <p:sp>
          <p:nvSpPr>
            <p:cNvPr id="15052" name="Google Shape;15052;p86"/>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6"/>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6"/>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6"/>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6"/>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6"/>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6"/>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6"/>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6"/>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6"/>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6"/>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6"/>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6"/>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6"/>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6"/>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6"/>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6"/>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6"/>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6"/>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6"/>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6"/>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6"/>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6"/>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6"/>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6"/>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6"/>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6"/>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9" name="Google Shape;15079;p86"/>
          <p:cNvGrpSpPr/>
          <p:nvPr/>
        </p:nvGrpSpPr>
        <p:grpSpPr>
          <a:xfrm>
            <a:off x="3078733" y="2735667"/>
            <a:ext cx="368651" cy="310350"/>
            <a:chOff x="3082408" y="2919540"/>
            <a:chExt cx="368651" cy="310350"/>
          </a:xfrm>
        </p:grpSpPr>
        <p:sp>
          <p:nvSpPr>
            <p:cNvPr id="15080" name="Google Shape;15080;p86"/>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6"/>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6"/>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6"/>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6"/>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6"/>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6"/>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6"/>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6"/>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6"/>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6"/>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6"/>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2" name="Google Shape;15092;p86"/>
          <p:cNvGrpSpPr/>
          <p:nvPr/>
        </p:nvGrpSpPr>
        <p:grpSpPr>
          <a:xfrm>
            <a:off x="7067667" y="2240152"/>
            <a:ext cx="366169" cy="360498"/>
            <a:chOff x="7069130" y="2424800"/>
            <a:chExt cx="366169" cy="360498"/>
          </a:xfrm>
        </p:grpSpPr>
        <p:sp>
          <p:nvSpPr>
            <p:cNvPr id="15093" name="Google Shape;15093;p86"/>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6"/>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6"/>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6"/>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86"/>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6"/>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6"/>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6"/>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6"/>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6"/>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6"/>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6"/>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6"/>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6"/>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6"/>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6"/>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6"/>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6"/>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6"/>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6"/>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3" name="Google Shape;15113;p86"/>
          <p:cNvGrpSpPr/>
          <p:nvPr/>
        </p:nvGrpSpPr>
        <p:grpSpPr>
          <a:xfrm>
            <a:off x="4884192" y="2240073"/>
            <a:ext cx="281473" cy="360629"/>
            <a:chOff x="4885655" y="2424721"/>
            <a:chExt cx="281473" cy="360629"/>
          </a:xfrm>
        </p:grpSpPr>
        <p:sp>
          <p:nvSpPr>
            <p:cNvPr id="15114" name="Google Shape;15114;p86"/>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6"/>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6"/>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6"/>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6"/>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6"/>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6"/>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6"/>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6"/>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6"/>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6"/>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5" name="Google Shape;15125;p86"/>
          <p:cNvGrpSpPr/>
          <p:nvPr/>
        </p:nvGrpSpPr>
        <p:grpSpPr>
          <a:xfrm>
            <a:off x="6624146" y="2262129"/>
            <a:ext cx="364130" cy="316726"/>
            <a:chOff x="6625609" y="2446777"/>
            <a:chExt cx="364130" cy="316726"/>
          </a:xfrm>
        </p:grpSpPr>
        <p:sp>
          <p:nvSpPr>
            <p:cNvPr id="15126" name="Google Shape;15126;p86"/>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6"/>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6"/>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6"/>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6"/>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6"/>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6"/>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6"/>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6"/>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6"/>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6"/>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6"/>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8" name="Google Shape;15138;p86"/>
          <p:cNvGrpSpPr/>
          <p:nvPr/>
        </p:nvGrpSpPr>
        <p:grpSpPr>
          <a:xfrm>
            <a:off x="5756181" y="1827703"/>
            <a:ext cx="360628" cy="298825"/>
            <a:chOff x="5757644" y="2012350"/>
            <a:chExt cx="360628" cy="298825"/>
          </a:xfrm>
        </p:grpSpPr>
        <p:sp>
          <p:nvSpPr>
            <p:cNvPr id="15139" name="Google Shape;15139;p86"/>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6"/>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6"/>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6"/>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6"/>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6"/>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6"/>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6"/>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6"/>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6"/>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6"/>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6"/>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6"/>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6"/>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6"/>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6"/>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6"/>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6"/>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6"/>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6"/>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6"/>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6"/>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1" name="Google Shape;15161;p86"/>
          <p:cNvGrpSpPr/>
          <p:nvPr/>
        </p:nvGrpSpPr>
        <p:grpSpPr>
          <a:xfrm>
            <a:off x="5316162" y="1798826"/>
            <a:ext cx="360628" cy="356839"/>
            <a:chOff x="5317625" y="1983474"/>
            <a:chExt cx="360628" cy="356839"/>
          </a:xfrm>
        </p:grpSpPr>
        <p:sp>
          <p:nvSpPr>
            <p:cNvPr id="15162" name="Google Shape;15162;p86"/>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6"/>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6"/>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6"/>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6"/>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6"/>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6"/>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6"/>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6"/>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6"/>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6"/>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6"/>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6"/>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6"/>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6"/>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6"/>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6"/>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6"/>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6"/>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1" name="Google Shape;15181;p86"/>
          <p:cNvGrpSpPr/>
          <p:nvPr/>
        </p:nvGrpSpPr>
        <p:grpSpPr>
          <a:xfrm>
            <a:off x="6180364" y="2279037"/>
            <a:ext cx="360629" cy="282989"/>
            <a:chOff x="6181827" y="2463685"/>
            <a:chExt cx="360629" cy="282989"/>
          </a:xfrm>
        </p:grpSpPr>
        <p:sp>
          <p:nvSpPr>
            <p:cNvPr id="15182" name="Google Shape;15182;p86"/>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6"/>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6"/>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6"/>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6"/>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6"/>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6"/>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6"/>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6"/>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6"/>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6"/>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3" name="Google Shape;15193;p86"/>
          <p:cNvGrpSpPr/>
          <p:nvPr/>
        </p:nvGrpSpPr>
        <p:grpSpPr>
          <a:xfrm>
            <a:off x="5344830" y="3156044"/>
            <a:ext cx="291247" cy="360629"/>
            <a:chOff x="5346292" y="3340691"/>
            <a:chExt cx="291247" cy="360628"/>
          </a:xfrm>
        </p:grpSpPr>
        <p:sp>
          <p:nvSpPr>
            <p:cNvPr id="15194" name="Google Shape;15194;p86"/>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6"/>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6"/>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6"/>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6"/>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6"/>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6"/>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6"/>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6"/>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6"/>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6"/>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6"/>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6"/>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6"/>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6"/>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6"/>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6"/>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6"/>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6"/>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6"/>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6"/>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6"/>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6"/>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6"/>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6"/>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9" name="Google Shape;15219;p86"/>
          <p:cNvGrpSpPr/>
          <p:nvPr/>
        </p:nvGrpSpPr>
        <p:grpSpPr>
          <a:xfrm>
            <a:off x="7967801" y="1797049"/>
            <a:ext cx="337763" cy="360393"/>
            <a:chOff x="7969264" y="1981697"/>
            <a:chExt cx="337763" cy="360393"/>
          </a:xfrm>
        </p:grpSpPr>
        <p:sp>
          <p:nvSpPr>
            <p:cNvPr id="15220" name="Google Shape;15220;p86"/>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6"/>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6"/>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6"/>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6"/>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6"/>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6"/>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6"/>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6"/>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6"/>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6"/>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6"/>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6"/>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6"/>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6"/>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6"/>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6"/>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6"/>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8" name="Google Shape;15238;p86"/>
          <p:cNvGrpSpPr/>
          <p:nvPr/>
        </p:nvGrpSpPr>
        <p:grpSpPr>
          <a:xfrm>
            <a:off x="5734570" y="2245352"/>
            <a:ext cx="360890" cy="350332"/>
            <a:chOff x="5736032" y="2430000"/>
            <a:chExt cx="360890" cy="350332"/>
          </a:xfrm>
        </p:grpSpPr>
        <p:sp>
          <p:nvSpPr>
            <p:cNvPr id="15239" name="Google Shape;15239;p86"/>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6"/>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6"/>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6"/>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6"/>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6"/>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6"/>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6"/>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6"/>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6"/>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6"/>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6"/>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6"/>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6"/>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6"/>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6"/>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6"/>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6" name="Google Shape;15256;p86"/>
          <p:cNvGrpSpPr/>
          <p:nvPr/>
        </p:nvGrpSpPr>
        <p:grpSpPr>
          <a:xfrm>
            <a:off x="4876405" y="1811344"/>
            <a:ext cx="360628" cy="331778"/>
            <a:chOff x="4877867" y="1995991"/>
            <a:chExt cx="360628" cy="331778"/>
          </a:xfrm>
        </p:grpSpPr>
        <p:sp>
          <p:nvSpPr>
            <p:cNvPr id="15257" name="Google Shape;15257;p86"/>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6"/>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6"/>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6"/>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6"/>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6"/>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6"/>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6"/>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6"/>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6"/>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6"/>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6"/>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6"/>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6"/>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1" name="Google Shape;15271;p86"/>
          <p:cNvGrpSpPr/>
          <p:nvPr/>
        </p:nvGrpSpPr>
        <p:grpSpPr>
          <a:xfrm>
            <a:off x="7049427" y="2728856"/>
            <a:ext cx="363529" cy="339513"/>
            <a:chOff x="7050889" y="2913503"/>
            <a:chExt cx="363529" cy="339513"/>
          </a:xfrm>
        </p:grpSpPr>
        <p:sp>
          <p:nvSpPr>
            <p:cNvPr id="15272" name="Google Shape;15272;p86"/>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6"/>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6"/>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6"/>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6"/>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6"/>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6"/>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6"/>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6"/>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1" name="Google Shape;15281;p86"/>
          <p:cNvGrpSpPr/>
          <p:nvPr/>
        </p:nvGrpSpPr>
        <p:grpSpPr>
          <a:xfrm>
            <a:off x="7509437" y="1796814"/>
            <a:ext cx="372937" cy="360629"/>
            <a:chOff x="7510900" y="1981462"/>
            <a:chExt cx="372937" cy="360629"/>
          </a:xfrm>
        </p:grpSpPr>
        <p:sp>
          <p:nvSpPr>
            <p:cNvPr id="15282" name="Google Shape;15282;p86"/>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6"/>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6"/>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6"/>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6"/>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6"/>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6"/>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6"/>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6"/>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6"/>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6"/>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6"/>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6"/>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6"/>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6"/>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6"/>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8" name="Google Shape;15298;p86"/>
          <p:cNvGrpSpPr/>
          <p:nvPr/>
        </p:nvGrpSpPr>
        <p:grpSpPr>
          <a:xfrm>
            <a:off x="6598014" y="2733612"/>
            <a:ext cx="360629" cy="329975"/>
            <a:chOff x="6599476" y="2918260"/>
            <a:chExt cx="360629" cy="329975"/>
          </a:xfrm>
        </p:grpSpPr>
        <p:sp>
          <p:nvSpPr>
            <p:cNvPr id="15299" name="Google Shape;15299;p86"/>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6"/>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6"/>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6"/>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6"/>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6"/>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6"/>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6"/>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6"/>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6"/>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6"/>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6"/>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86"/>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6"/>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6"/>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6"/>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6"/>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6"/>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6"/>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6"/>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6"/>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6"/>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6"/>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6"/>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6"/>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4" name="Google Shape;15324;p86"/>
          <p:cNvGrpSpPr/>
          <p:nvPr/>
        </p:nvGrpSpPr>
        <p:grpSpPr>
          <a:xfrm>
            <a:off x="5289037" y="2296886"/>
            <a:ext cx="360628" cy="247292"/>
            <a:chOff x="5290499" y="2481533"/>
            <a:chExt cx="360628" cy="247292"/>
          </a:xfrm>
        </p:grpSpPr>
        <p:sp>
          <p:nvSpPr>
            <p:cNvPr id="15325" name="Google Shape;15325;p86"/>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6"/>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6"/>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6"/>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6"/>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6"/>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6"/>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6"/>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6"/>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6"/>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6"/>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6"/>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6"/>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6"/>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6"/>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6"/>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6"/>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6"/>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6"/>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6"/>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6"/>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6"/>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6"/>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6"/>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6"/>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6"/>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6"/>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2" name="Google Shape;15352;p86"/>
          <p:cNvGrpSpPr/>
          <p:nvPr/>
        </p:nvGrpSpPr>
        <p:grpSpPr>
          <a:xfrm>
            <a:off x="6200460" y="1796866"/>
            <a:ext cx="351325" cy="360576"/>
            <a:chOff x="6201923" y="1981514"/>
            <a:chExt cx="351325" cy="360576"/>
          </a:xfrm>
        </p:grpSpPr>
        <p:sp>
          <p:nvSpPr>
            <p:cNvPr id="15353" name="Google Shape;15353;p86"/>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6"/>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6"/>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6"/>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6"/>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6"/>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6"/>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0" name="Google Shape;15360;p86"/>
          <p:cNvGrpSpPr/>
          <p:nvPr/>
        </p:nvGrpSpPr>
        <p:grpSpPr>
          <a:xfrm>
            <a:off x="4892999" y="3156044"/>
            <a:ext cx="312884" cy="360785"/>
            <a:chOff x="4894461" y="3340691"/>
            <a:chExt cx="312884" cy="360785"/>
          </a:xfrm>
        </p:grpSpPr>
        <p:sp>
          <p:nvSpPr>
            <p:cNvPr id="15361" name="Google Shape;15361;p86"/>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6"/>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6"/>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6"/>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6"/>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6"/>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6"/>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6"/>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6"/>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6"/>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6"/>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6"/>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6"/>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6"/>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6"/>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7" name="Google Shape;15377;p86"/>
          <p:cNvGrpSpPr/>
          <p:nvPr/>
        </p:nvGrpSpPr>
        <p:grpSpPr>
          <a:xfrm>
            <a:off x="5337774" y="1316603"/>
            <a:ext cx="245541" cy="360628"/>
            <a:chOff x="5339237" y="1501251"/>
            <a:chExt cx="245541" cy="360628"/>
          </a:xfrm>
        </p:grpSpPr>
        <p:sp>
          <p:nvSpPr>
            <p:cNvPr id="15378" name="Google Shape;15378;p86"/>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6"/>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6"/>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6"/>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6"/>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6"/>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6"/>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6"/>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6"/>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6"/>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6"/>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6"/>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6"/>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6"/>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6"/>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6"/>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6"/>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6"/>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6"/>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6"/>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6"/>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6"/>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6"/>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6"/>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6"/>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6"/>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6"/>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6"/>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6"/>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6"/>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6"/>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6"/>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6"/>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6"/>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6"/>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6"/>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6"/>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6"/>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6"/>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6"/>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6"/>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0" name="Google Shape;15420;p86"/>
          <p:cNvGrpSpPr/>
          <p:nvPr/>
        </p:nvGrpSpPr>
        <p:grpSpPr>
          <a:xfrm>
            <a:off x="7958001" y="2289568"/>
            <a:ext cx="370428" cy="261926"/>
            <a:chOff x="7959464" y="2474216"/>
            <a:chExt cx="370428" cy="261926"/>
          </a:xfrm>
        </p:grpSpPr>
        <p:sp>
          <p:nvSpPr>
            <p:cNvPr id="15421" name="Google Shape;15421;p86"/>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6"/>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6"/>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6"/>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6"/>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6"/>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6"/>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6"/>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6"/>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6"/>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6"/>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6"/>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3" name="Google Shape;15433;p86"/>
          <p:cNvGrpSpPr/>
          <p:nvPr/>
        </p:nvGrpSpPr>
        <p:grpSpPr>
          <a:xfrm>
            <a:off x="7517225" y="2273262"/>
            <a:ext cx="360629" cy="294461"/>
            <a:chOff x="7518687" y="2457909"/>
            <a:chExt cx="360629" cy="294461"/>
          </a:xfrm>
        </p:grpSpPr>
        <p:sp>
          <p:nvSpPr>
            <p:cNvPr id="15434" name="Google Shape;15434;p86"/>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6"/>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6"/>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6"/>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6"/>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6"/>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6"/>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6"/>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6"/>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6"/>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6"/>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6"/>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6"/>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6"/>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6"/>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6"/>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6"/>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6"/>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6"/>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3" name="Google Shape;15453;p86"/>
          <p:cNvGrpSpPr/>
          <p:nvPr/>
        </p:nvGrpSpPr>
        <p:grpSpPr>
          <a:xfrm>
            <a:off x="7084758" y="1796919"/>
            <a:ext cx="343799" cy="360524"/>
            <a:chOff x="7086220" y="1981566"/>
            <a:chExt cx="343799" cy="360524"/>
          </a:xfrm>
        </p:grpSpPr>
        <p:sp>
          <p:nvSpPr>
            <p:cNvPr id="15454" name="Google Shape;15454;p86"/>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6"/>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6"/>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6"/>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6"/>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6"/>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6"/>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6"/>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6"/>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6"/>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6"/>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6"/>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6"/>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6"/>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6"/>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6"/>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0" name="Google Shape;15470;p86"/>
          <p:cNvGrpSpPr/>
          <p:nvPr/>
        </p:nvGrpSpPr>
        <p:grpSpPr>
          <a:xfrm>
            <a:off x="6139650" y="2742915"/>
            <a:ext cx="368416" cy="311369"/>
            <a:chOff x="6141112" y="2927563"/>
            <a:chExt cx="368416" cy="311369"/>
          </a:xfrm>
        </p:grpSpPr>
        <p:sp>
          <p:nvSpPr>
            <p:cNvPr id="15471" name="Google Shape;15471;p86"/>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6"/>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6"/>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6"/>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6"/>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6"/>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6"/>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8" name="Google Shape;15478;p86"/>
          <p:cNvGrpSpPr/>
          <p:nvPr/>
        </p:nvGrpSpPr>
        <p:grpSpPr>
          <a:xfrm>
            <a:off x="7519237" y="2718298"/>
            <a:ext cx="335489" cy="360629"/>
            <a:chOff x="7520699" y="2902946"/>
            <a:chExt cx="335489" cy="360629"/>
          </a:xfrm>
        </p:grpSpPr>
        <p:sp>
          <p:nvSpPr>
            <p:cNvPr id="15479" name="Google Shape;15479;p86"/>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6"/>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6"/>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6"/>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6"/>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6"/>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6"/>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6"/>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6"/>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6"/>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6"/>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6"/>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6"/>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6"/>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6"/>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4" name="Google Shape;15494;p86"/>
          <p:cNvGrpSpPr/>
          <p:nvPr/>
        </p:nvGrpSpPr>
        <p:grpSpPr>
          <a:xfrm>
            <a:off x="7986878" y="2718298"/>
            <a:ext cx="308886" cy="360628"/>
            <a:chOff x="7988340" y="2902946"/>
            <a:chExt cx="308886" cy="360628"/>
          </a:xfrm>
        </p:grpSpPr>
        <p:sp>
          <p:nvSpPr>
            <p:cNvPr id="15495" name="Google Shape;15495;p86"/>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6"/>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6"/>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6"/>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6"/>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6"/>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6"/>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6"/>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6"/>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6"/>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6"/>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6"/>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6"/>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6"/>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6"/>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6"/>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6"/>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6"/>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6"/>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6"/>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6"/>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6"/>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6"/>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8" name="Google Shape;15518;p86"/>
          <p:cNvGrpSpPr/>
          <p:nvPr/>
        </p:nvGrpSpPr>
        <p:grpSpPr>
          <a:xfrm>
            <a:off x="5688577" y="2718351"/>
            <a:ext cx="362902" cy="360498"/>
            <a:chOff x="5690039" y="2902998"/>
            <a:chExt cx="362902" cy="360498"/>
          </a:xfrm>
        </p:grpSpPr>
        <p:sp>
          <p:nvSpPr>
            <p:cNvPr id="15519" name="Google Shape;15519;p86"/>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6"/>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6"/>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6"/>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6"/>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6"/>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6"/>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6" name="Google Shape;15526;p86"/>
          <p:cNvGrpSpPr/>
          <p:nvPr/>
        </p:nvGrpSpPr>
        <p:grpSpPr>
          <a:xfrm>
            <a:off x="4870473" y="1316342"/>
            <a:ext cx="258503" cy="360890"/>
            <a:chOff x="4871935" y="1500990"/>
            <a:chExt cx="258503" cy="360890"/>
          </a:xfrm>
        </p:grpSpPr>
        <p:sp>
          <p:nvSpPr>
            <p:cNvPr id="15527" name="Google Shape;15527;p86"/>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6"/>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6"/>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6"/>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6"/>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6"/>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6"/>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6"/>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6"/>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6"/>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6"/>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6"/>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41" name="Google Shape;15541;p86"/>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42" name="Google Shape;15542;p86"/>
          <p:cNvGrpSpPr/>
          <p:nvPr/>
        </p:nvGrpSpPr>
        <p:grpSpPr>
          <a:xfrm>
            <a:off x="6264302" y="1316603"/>
            <a:ext cx="234983" cy="360628"/>
            <a:chOff x="6265764" y="1501251"/>
            <a:chExt cx="234983" cy="360628"/>
          </a:xfrm>
        </p:grpSpPr>
        <p:sp>
          <p:nvSpPr>
            <p:cNvPr id="15543" name="Google Shape;15543;p86"/>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6"/>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6"/>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6"/>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6"/>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6"/>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6"/>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6"/>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6"/>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6"/>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6"/>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5" name="Google Shape;15555;p86"/>
          <p:cNvGrpSpPr/>
          <p:nvPr/>
        </p:nvGrpSpPr>
        <p:grpSpPr>
          <a:xfrm>
            <a:off x="6192176" y="3217351"/>
            <a:ext cx="360628" cy="238250"/>
            <a:chOff x="6193639" y="3401998"/>
            <a:chExt cx="360628" cy="238250"/>
          </a:xfrm>
        </p:grpSpPr>
        <p:sp>
          <p:nvSpPr>
            <p:cNvPr id="15556" name="Google Shape;15556;p86"/>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6"/>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6"/>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6"/>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6"/>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6"/>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6"/>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6"/>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6"/>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6"/>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6"/>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7" name="Google Shape;15567;p86"/>
          <p:cNvGrpSpPr/>
          <p:nvPr/>
        </p:nvGrpSpPr>
        <p:grpSpPr>
          <a:xfrm>
            <a:off x="5800162" y="1316603"/>
            <a:ext cx="246037" cy="360629"/>
            <a:chOff x="5801625" y="1501251"/>
            <a:chExt cx="246037" cy="360629"/>
          </a:xfrm>
        </p:grpSpPr>
        <p:sp>
          <p:nvSpPr>
            <p:cNvPr id="15568" name="Google Shape;15568;p86"/>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6"/>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6"/>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6"/>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6"/>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6"/>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6"/>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6"/>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6"/>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6"/>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6"/>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6"/>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6"/>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6"/>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6"/>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6"/>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6"/>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6"/>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6"/>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7" name="Google Shape;15587;p86"/>
          <p:cNvGrpSpPr/>
          <p:nvPr/>
        </p:nvGrpSpPr>
        <p:grpSpPr>
          <a:xfrm>
            <a:off x="6640218" y="1796814"/>
            <a:ext cx="352083" cy="360864"/>
            <a:chOff x="6641680" y="1981462"/>
            <a:chExt cx="352083" cy="360864"/>
          </a:xfrm>
        </p:grpSpPr>
        <p:sp>
          <p:nvSpPr>
            <p:cNvPr id="15588" name="Google Shape;15588;p86"/>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6"/>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6"/>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6"/>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6"/>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6"/>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6"/>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6"/>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6"/>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6"/>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6"/>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6"/>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6"/>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6"/>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86"/>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6"/>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6"/>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6"/>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6"/>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6"/>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6"/>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6"/>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6"/>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6"/>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6"/>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6"/>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6"/>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6"/>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6" name="Google Shape;15616;p86"/>
          <p:cNvGrpSpPr/>
          <p:nvPr/>
        </p:nvGrpSpPr>
        <p:grpSpPr>
          <a:xfrm>
            <a:off x="7203870" y="1316603"/>
            <a:ext cx="198032" cy="360629"/>
            <a:chOff x="7205332" y="1501251"/>
            <a:chExt cx="198032" cy="360629"/>
          </a:xfrm>
        </p:grpSpPr>
        <p:sp>
          <p:nvSpPr>
            <p:cNvPr id="15617" name="Google Shape;15617;p86"/>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6"/>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6"/>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6"/>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6"/>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6"/>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6"/>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6"/>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6"/>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6"/>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6"/>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6"/>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6"/>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6"/>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6"/>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6"/>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6"/>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6"/>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6"/>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6"/>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7" name="Google Shape;15637;p86"/>
          <p:cNvGrpSpPr/>
          <p:nvPr/>
        </p:nvGrpSpPr>
        <p:grpSpPr>
          <a:xfrm>
            <a:off x="7686851" y="1316603"/>
            <a:ext cx="153058" cy="360628"/>
            <a:chOff x="7688313" y="1501251"/>
            <a:chExt cx="153058" cy="360628"/>
          </a:xfrm>
        </p:grpSpPr>
        <p:sp>
          <p:nvSpPr>
            <p:cNvPr id="15638" name="Google Shape;15638;p86"/>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6"/>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6"/>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6"/>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6"/>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6"/>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6"/>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6"/>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6"/>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6"/>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6"/>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6"/>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6"/>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6"/>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6"/>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6"/>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4" name="Google Shape;15654;p86"/>
          <p:cNvGrpSpPr/>
          <p:nvPr/>
        </p:nvGrpSpPr>
        <p:grpSpPr>
          <a:xfrm>
            <a:off x="8148716" y="1316603"/>
            <a:ext cx="150811" cy="360628"/>
            <a:chOff x="8150179" y="1501251"/>
            <a:chExt cx="150811" cy="360628"/>
          </a:xfrm>
        </p:grpSpPr>
        <p:sp>
          <p:nvSpPr>
            <p:cNvPr id="15655" name="Google Shape;15655;p86"/>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6"/>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6"/>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6"/>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6"/>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6"/>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6"/>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6"/>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6"/>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64" name="Google Shape;15664;p86"/>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5" name="Google Shape;15665;p86"/>
          <p:cNvGrpSpPr/>
          <p:nvPr/>
        </p:nvGrpSpPr>
        <p:grpSpPr>
          <a:xfrm>
            <a:off x="4876405" y="2718298"/>
            <a:ext cx="170149" cy="360629"/>
            <a:chOff x="4877867" y="2902946"/>
            <a:chExt cx="170149" cy="360629"/>
          </a:xfrm>
        </p:grpSpPr>
        <p:sp>
          <p:nvSpPr>
            <p:cNvPr id="15666" name="Google Shape;15666;p86"/>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6"/>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6"/>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6"/>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6"/>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6"/>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6"/>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6"/>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6"/>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6"/>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6"/>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6"/>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6"/>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9" name="Google Shape;15679;p86"/>
          <p:cNvGrpSpPr/>
          <p:nvPr/>
        </p:nvGrpSpPr>
        <p:grpSpPr>
          <a:xfrm>
            <a:off x="6740227" y="1316028"/>
            <a:ext cx="207962" cy="361203"/>
            <a:chOff x="6741689" y="1500676"/>
            <a:chExt cx="207962" cy="361203"/>
          </a:xfrm>
        </p:grpSpPr>
        <p:sp>
          <p:nvSpPr>
            <p:cNvPr id="15680" name="Google Shape;15680;p86"/>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6"/>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6"/>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6"/>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6"/>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6"/>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6"/>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6"/>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6"/>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6"/>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6"/>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6"/>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6"/>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6"/>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6"/>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6"/>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6"/>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6"/>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6"/>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9" name="Google Shape;15699;p86"/>
          <p:cNvGrpSpPr/>
          <p:nvPr/>
        </p:nvGrpSpPr>
        <p:grpSpPr>
          <a:xfrm>
            <a:off x="5751164" y="3245757"/>
            <a:ext cx="360628" cy="181464"/>
            <a:chOff x="5752627" y="3430404"/>
            <a:chExt cx="360628" cy="181464"/>
          </a:xfrm>
        </p:grpSpPr>
        <p:sp>
          <p:nvSpPr>
            <p:cNvPr id="15700" name="Google Shape;15700;p86"/>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6"/>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6"/>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6"/>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6"/>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6"/>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6"/>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6"/>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6"/>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6"/>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6"/>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6"/>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6"/>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6"/>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6"/>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6"/>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6"/>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6"/>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6"/>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6"/>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6"/>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6"/>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6"/>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6"/>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6"/>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6"/>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6"/>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6"/>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8" name="Google Shape;15728;p86"/>
          <p:cNvGrpSpPr/>
          <p:nvPr/>
        </p:nvGrpSpPr>
        <p:grpSpPr>
          <a:xfrm>
            <a:off x="5234237" y="2718351"/>
            <a:ext cx="361909" cy="360759"/>
            <a:chOff x="5235700" y="2902998"/>
            <a:chExt cx="361909" cy="360759"/>
          </a:xfrm>
        </p:grpSpPr>
        <p:sp>
          <p:nvSpPr>
            <p:cNvPr id="15729" name="Google Shape;15729;p86"/>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6"/>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6"/>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6"/>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6"/>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6"/>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6"/>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6" name="Google Shape;15736;p86"/>
          <p:cNvGrpSpPr/>
          <p:nvPr/>
        </p:nvGrpSpPr>
        <p:grpSpPr>
          <a:xfrm>
            <a:off x="6633450" y="3210321"/>
            <a:ext cx="360367" cy="252309"/>
            <a:chOff x="6634912" y="3394969"/>
            <a:chExt cx="360367" cy="252309"/>
          </a:xfrm>
        </p:grpSpPr>
        <p:sp>
          <p:nvSpPr>
            <p:cNvPr id="15737" name="Google Shape;15737;p86"/>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6"/>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6"/>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6"/>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6"/>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6"/>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6"/>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6"/>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6"/>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6"/>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6"/>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6"/>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6"/>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0" name="Google Shape;15750;p86"/>
          <p:cNvGrpSpPr/>
          <p:nvPr/>
        </p:nvGrpSpPr>
        <p:grpSpPr>
          <a:xfrm>
            <a:off x="7057867" y="3156148"/>
            <a:ext cx="377170" cy="360655"/>
            <a:chOff x="7059330" y="3340796"/>
            <a:chExt cx="377170" cy="360655"/>
          </a:xfrm>
        </p:grpSpPr>
        <p:sp>
          <p:nvSpPr>
            <p:cNvPr id="15751" name="Google Shape;15751;p86"/>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6"/>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6"/>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6"/>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6"/>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6"/>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6"/>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6"/>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6"/>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6"/>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6"/>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6"/>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3" name="Google Shape;15763;p86"/>
          <p:cNvGrpSpPr/>
          <p:nvPr/>
        </p:nvGrpSpPr>
        <p:grpSpPr>
          <a:xfrm>
            <a:off x="7956486" y="3190983"/>
            <a:ext cx="360629" cy="291012"/>
            <a:chOff x="7957948" y="3375631"/>
            <a:chExt cx="360629" cy="291012"/>
          </a:xfrm>
        </p:grpSpPr>
        <p:sp>
          <p:nvSpPr>
            <p:cNvPr id="15764" name="Google Shape;15764;p86"/>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6"/>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6"/>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6"/>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6"/>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6"/>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6"/>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6"/>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6"/>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6"/>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6"/>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6"/>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6"/>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6"/>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6"/>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6"/>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6"/>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6"/>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2" name="Google Shape;15782;p86"/>
          <p:cNvGrpSpPr/>
          <p:nvPr/>
        </p:nvGrpSpPr>
        <p:grpSpPr>
          <a:xfrm>
            <a:off x="6197194" y="3683241"/>
            <a:ext cx="347562" cy="227954"/>
            <a:chOff x="6198656" y="3867888"/>
            <a:chExt cx="347562" cy="227954"/>
          </a:xfrm>
        </p:grpSpPr>
        <p:sp>
          <p:nvSpPr>
            <p:cNvPr id="15783" name="Google Shape;15783;p86"/>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6"/>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6"/>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6"/>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6"/>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6"/>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6"/>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6"/>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6"/>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6"/>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6"/>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4" name="Google Shape;15794;p86"/>
          <p:cNvGrpSpPr/>
          <p:nvPr/>
        </p:nvGrpSpPr>
        <p:grpSpPr>
          <a:xfrm>
            <a:off x="5705432" y="3634504"/>
            <a:ext cx="349392" cy="325454"/>
            <a:chOff x="5706895" y="3819151"/>
            <a:chExt cx="349392" cy="325454"/>
          </a:xfrm>
        </p:grpSpPr>
        <p:sp>
          <p:nvSpPr>
            <p:cNvPr id="15795" name="Google Shape;15795;p86"/>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6"/>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6"/>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6"/>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6"/>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6"/>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6"/>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6"/>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6"/>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6"/>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6"/>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86"/>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6"/>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6"/>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6"/>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0" name="Google Shape;15810;p86"/>
          <p:cNvGrpSpPr/>
          <p:nvPr/>
        </p:nvGrpSpPr>
        <p:grpSpPr>
          <a:xfrm>
            <a:off x="7647155" y="3156096"/>
            <a:ext cx="97265" cy="360393"/>
            <a:chOff x="7648618" y="3340744"/>
            <a:chExt cx="97265" cy="360393"/>
          </a:xfrm>
        </p:grpSpPr>
        <p:sp>
          <p:nvSpPr>
            <p:cNvPr id="15811" name="Google Shape;15811;p86"/>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6"/>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6"/>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4" name="Google Shape;15814;p86"/>
          <p:cNvGrpSpPr/>
          <p:nvPr/>
        </p:nvGrpSpPr>
        <p:grpSpPr>
          <a:xfrm>
            <a:off x="7162894" y="3606019"/>
            <a:ext cx="385507" cy="382501"/>
            <a:chOff x="7164356" y="3790667"/>
            <a:chExt cx="385507" cy="382501"/>
          </a:xfrm>
        </p:grpSpPr>
        <p:sp>
          <p:nvSpPr>
            <p:cNvPr id="15815" name="Google Shape;15815;p86"/>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6"/>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6"/>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6"/>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6"/>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6"/>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6"/>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6"/>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6"/>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6"/>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6"/>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6"/>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6"/>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6"/>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6"/>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6"/>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6"/>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6"/>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6"/>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6"/>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6"/>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6"/>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6"/>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6"/>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9" name="Google Shape;15839;p86"/>
          <p:cNvGrpSpPr/>
          <p:nvPr/>
        </p:nvGrpSpPr>
        <p:grpSpPr>
          <a:xfrm>
            <a:off x="6668937" y="3641821"/>
            <a:ext cx="387911" cy="310846"/>
            <a:chOff x="6670400" y="3826468"/>
            <a:chExt cx="387911" cy="310846"/>
          </a:xfrm>
        </p:grpSpPr>
        <p:sp>
          <p:nvSpPr>
            <p:cNvPr id="15840" name="Google Shape;15840;p86"/>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6"/>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6"/>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6"/>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6"/>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6"/>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6"/>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6"/>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6"/>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6"/>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6"/>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6"/>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6"/>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6"/>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6"/>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6"/>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6"/>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6"/>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8" name="Google Shape;15858;p86"/>
          <p:cNvGrpSpPr/>
          <p:nvPr/>
        </p:nvGrpSpPr>
        <p:grpSpPr>
          <a:xfrm>
            <a:off x="7660718" y="3618798"/>
            <a:ext cx="302823" cy="360498"/>
            <a:chOff x="7662181" y="3803446"/>
            <a:chExt cx="302823" cy="360498"/>
          </a:xfrm>
        </p:grpSpPr>
        <p:sp>
          <p:nvSpPr>
            <p:cNvPr id="15859" name="Google Shape;15859;p86"/>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6"/>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6"/>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6"/>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6"/>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6"/>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6"/>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6"/>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6"/>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6"/>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9" name="Google Shape;15869;p86"/>
          <p:cNvGrpSpPr/>
          <p:nvPr/>
        </p:nvGrpSpPr>
        <p:grpSpPr>
          <a:xfrm>
            <a:off x="5205099" y="3619347"/>
            <a:ext cx="363895" cy="355663"/>
            <a:chOff x="5206562" y="3803994"/>
            <a:chExt cx="363895" cy="355663"/>
          </a:xfrm>
        </p:grpSpPr>
        <p:sp>
          <p:nvSpPr>
            <p:cNvPr id="15870" name="Google Shape;15870;p86"/>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6"/>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6"/>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6"/>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6"/>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6"/>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6"/>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6"/>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6"/>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6"/>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6"/>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6"/>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6"/>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6"/>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84" name="Google Shape;15884;p86"/>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15885" name="Google Shape;15885;p86"/>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889" name="Shape 15889"/>
        <p:cNvGrpSpPr/>
        <p:nvPr/>
      </p:nvGrpSpPr>
      <p:grpSpPr>
        <a:xfrm>
          <a:off x="0" y="0"/>
          <a:ext cx="0" cy="0"/>
          <a:chOff x="0" y="0"/>
          <a:chExt cx="0" cy="0"/>
        </a:xfrm>
      </p:grpSpPr>
      <p:grpSp>
        <p:nvGrpSpPr>
          <p:cNvPr id="15890" name="Google Shape;15890;p87"/>
          <p:cNvGrpSpPr/>
          <p:nvPr/>
        </p:nvGrpSpPr>
        <p:grpSpPr>
          <a:xfrm>
            <a:off x="4655438" y="1588417"/>
            <a:ext cx="369948" cy="370132"/>
            <a:chOff x="4682526" y="1512217"/>
            <a:chExt cx="369948" cy="370132"/>
          </a:xfrm>
        </p:grpSpPr>
        <p:sp>
          <p:nvSpPr>
            <p:cNvPr id="15891" name="Google Shape;15891;p87"/>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7"/>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7"/>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7"/>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7"/>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7"/>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7"/>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7"/>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7"/>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7"/>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7"/>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7"/>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7"/>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7"/>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7"/>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6" name="Google Shape;15906;p87"/>
          <p:cNvGrpSpPr/>
          <p:nvPr/>
        </p:nvGrpSpPr>
        <p:grpSpPr>
          <a:xfrm>
            <a:off x="3565345" y="2056412"/>
            <a:ext cx="381542" cy="370079"/>
            <a:chOff x="3592433" y="1980212"/>
            <a:chExt cx="381542" cy="370079"/>
          </a:xfrm>
        </p:grpSpPr>
        <p:sp>
          <p:nvSpPr>
            <p:cNvPr id="15907" name="Google Shape;15907;p87"/>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7"/>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7"/>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7"/>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7"/>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7"/>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7"/>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87"/>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7"/>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7"/>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7"/>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7"/>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9" name="Google Shape;15919;p87"/>
          <p:cNvGrpSpPr/>
          <p:nvPr/>
        </p:nvGrpSpPr>
        <p:grpSpPr>
          <a:xfrm>
            <a:off x="1371494" y="3049690"/>
            <a:ext cx="371391" cy="235126"/>
            <a:chOff x="1398582" y="2973490"/>
            <a:chExt cx="371391" cy="235126"/>
          </a:xfrm>
        </p:grpSpPr>
        <p:sp>
          <p:nvSpPr>
            <p:cNvPr id="15920" name="Google Shape;15920;p87"/>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7"/>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7"/>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7"/>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7"/>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7"/>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7"/>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7"/>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7"/>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7"/>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7"/>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7"/>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7"/>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7"/>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7"/>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5" name="Google Shape;15935;p87"/>
          <p:cNvGrpSpPr/>
          <p:nvPr/>
        </p:nvGrpSpPr>
        <p:grpSpPr>
          <a:xfrm>
            <a:off x="823707" y="1588417"/>
            <a:ext cx="370132" cy="370132"/>
            <a:chOff x="850795" y="1512217"/>
            <a:chExt cx="370132" cy="370132"/>
          </a:xfrm>
        </p:grpSpPr>
        <p:sp>
          <p:nvSpPr>
            <p:cNvPr id="15936" name="Google Shape;15936;p87"/>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7"/>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7"/>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7"/>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7"/>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87"/>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87"/>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7"/>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7"/>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7"/>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7"/>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7"/>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7"/>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7"/>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7"/>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7"/>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7"/>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7"/>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4" name="Google Shape;15954;p87"/>
          <p:cNvGrpSpPr/>
          <p:nvPr/>
        </p:nvGrpSpPr>
        <p:grpSpPr>
          <a:xfrm>
            <a:off x="8011409" y="2982279"/>
            <a:ext cx="236568" cy="370105"/>
            <a:chOff x="8038497" y="2906079"/>
            <a:chExt cx="236568" cy="370105"/>
          </a:xfrm>
        </p:grpSpPr>
        <p:sp>
          <p:nvSpPr>
            <p:cNvPr id="15955" name="Google Shape;15955;p87"/>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7"/>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7"/>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87"/>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7"/>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7"/>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7"/>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2" name="Google Shape;15962;p87"/>
          <p:cNvGrpSpPr/>
          <p:nvPr/>
        </p:nvGrpSpPr>
        <p:grpSpPr>
          <a:xfrm>
            <a:off x="6297042" y="1642503"/>
            <a:ext cx="370630" cy="261802"/>
            <a:chOff x="6324130" y="1566303"/>
            <a:chExt cx="370630" cy="261802"/>
          </a:xfrm>
        </p:grpSpPr>
        <p:sp>
          <p:nvSpPr>
            <p:cNvPr id="15963" name="Google Shape;15963;p87"/>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7"/>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7"/>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7"/>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7"/>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7"/>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7"/>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7"/>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7"/>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7"/>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7"/>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7"/>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7"/>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7"/>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7"/>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7"/>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7"/>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0" name="Google Shape;15980;p87"/>
          <p:cNvGrpSpPr/>
          <p:nvPr/>
        </p:nvGrpSpPr>
        <p:grpSpPr>
          <a:xfrm>
            <a:off x="5205192" y="2102787"/>
            <a:ext cx="370840" cy="353213"/>
            <a:chOff x="5232280" y="2026587"/>
            <a:chExt cx="370840" cy="353213"/>
          </a:xfrm>
        </p:grpSpPr>
        <p:sp>
          <p:nvSpPr>
            <p:cNvPr id="15981" name="Google Shape;15981;p87"/>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7"/>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7"/>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7"/>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7"/>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7"/>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7"/>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7"/>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7"/>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7"/>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1" name="Google Shape;15991;p87"/>
          <p:cNvGrpSpPr/>
          <p:nvPr/>
        </p:nvGrpSpPr>
        <p:grpSpPr>
          <a:xfrm>
            <a:off x="7941873" y="2511529"/>
            <a:ext cx="379548" cy="365331"/>
            <a:chOff x="7968961" y="2435329"/>
            <a:chExt cx="379548" cy="365331"/>
          </a:xfrm>
        </p:grpSpPr>
        <p:sp>
          <p:nvSpPr>
            <p:cNvPr id="15992" name="Google Shape;15992;p87"/>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7"/>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7"/>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7"/>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7"/>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7"/>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8" name="Google Shape;15998;p87"/>
          <p:cNvGrpSpPr/>
          <p:nvPr/>
        </p:nvGrpSpPr>
        <p:grpSpPr>
          <a:xfrm>
            <a:off x="4109591" y="2191523"/>
            <a:ext cx="373305" cy="223217"/>
            <a:chOff x="4136679" y="2115323"/>
            <a:chExt cx="373305" cy="223217"/>
          </a:xfrm>
        </p:grpSpPr>
        <p:sp>
          <p:nvSpPr>
            <p:cNvPr id="15999" name="Google Shape;15999;p87"/>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7"/>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7"/>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7"/>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7"/>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7"/>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7"/>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7"/>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7"/>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7"/>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9" name="Google Shape;16009;p87"/>
          <p:cNvGrpSpPr/>
          <p:nvPr/>
        </p:nvGrpSpPr>
        <p:grpSpPr>
          <a:xfrm>
            <a:off x="7396735" y="2540277"/>
            <a:ext cx="372046" cy="307730"/>
            <a:chOff x="7423823" y="2464077"/>
            <a:chExt cx="372046" cy="307730"/>
          </a:xfrm>
        </p:grpSpPr>
        <p:sp>
          <p:nvSpPr>
            <p:cNvPr id="16010" name="Google Shape;16010;p87"/>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7"/>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7"/>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7"/>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7"/>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7"/>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7"/>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7"/>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87"/>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7"/>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7"/>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7"/>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7"/>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3" name="Google Shape;16023;p87"/>
          <p:cNvGrpSpPr/>
          <p:nvPr/>
        </p:nvGrpSpPr>
        <p:grpSpPr>
          <a:xfrm>
            <a:off x="3855423" y="3441356"/>
            <a:ext cx="295061" cy="370263"/>
            <a:chOff x="3882511" y="3365156"/>
            <a:chExt cx="295061" cy="370263"/>
          </a:xfrm>
        </p:grpSpPr>
        <p:sp>
          <p:nvSpPr>
            <p:cNvPr id="16024" name="Google Shape;16024;p87"/>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7"/>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7"/>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7"/>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7"/>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9" name="Google Shape;16029;p87"/>
          <p:cNvGrpSpPr/>
          <p:nvPr/>
        </p:nvGrpSpPr>
        <p:grpSpPr>
          <a:xfrm>
            <a:off x="5202700" y="1588417"/>
            <a:ext cx="370132" cy="370132"/>
            <a:chOff x="5229788" y="1512217"/>
            <a:chExt cx="370132" cy="370132"/>
          </a:xfrm>
        </p:grpSpPr>
        <p:sp>
          <p:nvSpPr>
            <p:cNvPr id="16030" name="Google Shape;16030;p87"/>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7"/>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7"/>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7"/>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7"/>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7"/>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7"/>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7"/>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7"/>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7"/>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7"/>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87"/>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7"/>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7"/>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7"/>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7"/>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7"/>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7" name="Google Shape;16047;p87"/>
          <p:cNvGrpSpPr/>
          <p:nvPr/>
        </p:nvGrpSpPr>
        <p:grpSpPr>
          <a:xfrm>
            <a:off x="6014781" y="3441592"/>
            <a:ext cx="373882" cy="370053"/>
            <a:chOff x="6041869" y="3365392"/>
            <a:chExt cx="373882" cy="370053"/>
          </a:xfrm>
        </p:grpSpPr>
        <p:sp>
          <p:nvSpPr>
            <p:cNvPr id="16048" name="Google Shape;16048;p87"/>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87"/>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7"/>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7"/>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7"/>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7"/>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7"/>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7"/>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7"/>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7"/>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8" name="Google Shape;16058;p87"/>
          <p:cNvGrpSpPr/>
          <p:nvPr/>
        </p:nvGrpSpPr>
        <p:grpSpPr>
          <a:xfrm>
            <a:off x="4657221" y="2163693"/>
            <a:ext cx="374748" cy="279140"/>
            <a:chOff x="4684309" y="2087493"/>
            <a:chExt cx="374748" cy="279140"/>
          </a:xfrm>
        </p:grpSpPr>
        <p:sp>
          <p:nvSpPr>
            <p:cNvPr id="16059" name="Google Shape;16059;p87"/>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7"/>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7"/>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7"/>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7"/>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7"/>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7"/>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7"/>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87"/>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87"/>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7"/>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7"/>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1" name="Google Shape;16071;p87"/>
          <p:cNvGrpSpPr/>
          <p:nvPr/>
        </p:nvGrpSpPr>
        <p:grpSpPr>
          <a:xfrm>
            <a:off x="7494022" y="2982331"/>
            <a:ext cx="175400" cy="370053"/>
            <a:chOff x="7521110" y="2906131"/>
            <a:chExt cx="175400" cy="370053"/>
          </a:xfrm>
        </p:grpSpPr>
        <p:sp>
          <p:nvSpPr>
            <p:cNvPr id="16072" name="Google Shape;16072;p87"/>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7"/>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7"/>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7"/>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7"/>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87"/>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87"/>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7"/>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7"/>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1" name="Google Shape;16081;p87"/>
          <p:cNvGrpSpPr/>
          <p:nvPr/>
        </p:nvGrpSpPr>
        <p:grpSpPr>
          <a:xfrm>
            <a:off x="3559837" y="1599486"/>
            <a:ext cx="371023" cy="347915"/>
            <a:chOff x="3586925" y="1523286"/>
            <a:chExt cx="371023" cy="347915"/>
          </a:xfrm>
        </p:grpSpPr>
        <p:sp>
          <p:nvSpPr>
            <p:cNvPr id="16082" name="Google Shape;16082;p87"/>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87"/>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7"/>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7"/>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7"/>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7"/>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7"/>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7"/>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87"/>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87"/>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7"/>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7"/>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7"/>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7"/>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87"/>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87"/>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7"/>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7"/>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87"/>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1" name="Google Shape;16101;p87"/>
          <p:cNvGrpSpPr/>
          <p:nvPr/>
        </p:nvGrpSpPr>
        <p:grpSpPr>
          <a:xfrm>
            <a:off x="6848921" y="2551661"/>
            <a:ext cx="370158" cy="285120"/>
            <a:chOff x="6876009" y="2475461"/>
            <a:chExt cx="370158" cy="285120"/>
          </a:xfrm>
        </p:grpSpPr>
        <p:sp>
          <p:nvSpPr>
            <p:cNvPr id="16102" name="Google Shape;16102;p87"/>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7"/>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7"/>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7"/>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7"/>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7"/>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87"/>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87"/>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87"/>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1" name="Google Shape;16111;p87"/>
          <p:cNvGrpSpPr/>
          <p:nvPr/>
        </p:nvGrpSpPr>
        <p:grpSpPr>
          <a:xfrm>
            <a:off x="6301134" y="2522047"/>
            <a:ext cx="370158" cy="344269"/>
            <a:chOff x="6328222" y="2445847"/>
            <a:chExt cx="370158" cy="344269"/>
          </a:xfrm>
        </p:grpSpPr>
        <p:sp>
          <p:nvSpPr>
            <p:cNvPr id="16112" name="Google Shape;16112;p87"/>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7"/>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7"/>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7"/>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87"/>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7"/>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7"/>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87"/>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0" name="Google Shape;16120;p87"/>
          <p:cNvGrpSpPr/>
          <p:nvPr/>
        </p:nvGrpSpPr>
        <p:grpSpPr>
          <a:xfrm>
            <a:off x="5222452" y="2509142"/>
            <a:ext cx="351639" cy="370184"/>
            <a:chOff x="5249540" y="2432942"/>
            <a:chExt cx="351639" cy="370184"/>
          </a:xfrm>
        </p:grpSpPr>
        <p:sp>
          <p:nvSpPr>
            <p:cNvPr id="16121" name="Google Shape;16121;p87"/>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87"/>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7"/>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7"/>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7"/>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7"/>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7"/>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8" name="Google Shape;16128;p87"/>
          <p:cNvGrpSpPr/>
          <p:nvPr/>
        </p:nvGrpSpPr>
        <p:grpSpPr>
          <a:xfrm>
            <a:off x="4109959" y="2558376"/>
            <a:ext cx="371102" cy="271585"/>
            <a:chOff x="4137047" y="2482176"/>
            <a:chExt cx="371102" cy="271585"/>
          </a:xfrm>
        </p:grpSpPr>
        <p:sp>
          <p:nvSpPr>
            <p:cNvPr id="16129" name="Google Shape;16129;p87"/>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87"/>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7"/>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7"/>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7"/>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7"/>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7"/>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7"/>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7"/>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7"/>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7"/>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0" name="Google Shape;16140;p87"/>
          <p:cNvGrpSpPr/>
          <p:nvPr/>
        </p:nvGrpSpPr>
        <p:grpSpPr>
          <a:xfrm>
            <a:off x="4659346" y="2509116"/>
            <a:ext cx="367377" cy="370079"/>
            <a:chOff x="4686434" y="2432916"/>
            <a:chExt cx="367377" cy="370079"/>
          </a:xfrm>
        </p:grpSpPr>
        <p:sp>
          <p:nvSpPr>
            <p:cNvPr id="16141" name="Google Shape;16141;p87"/>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87"/>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7"/>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7"/>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7"/>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7"/>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7"/>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87"/>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87"/>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87"/>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87"/>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2" name="Google Shape;16152;p87"/>
          <p:cNvGrpSpPr/>
          <p:nvPr/>
        </p:nvGrpSpPr>
        <p:grpSpPr>
          <a:xfrm>
            <a:off x="6301134" y="2132506"/>
            <a:ext cx="372099" cy="293986"/>
            <a:chOff x="6328222" y="2056306"/>
            <a:chExt cx="372099" cy="293986"/>
          </a:xfrm>
        </p:grpSpPr>
        <p:sp>
          <p:nvSpPr>
            <p:cNvPr id="16153" name="Google Shape;16153;p87"/>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7"/>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7"/>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7"/>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87"/>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7"/>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7"/>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87"/>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7"/>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2" name="Google Shape;16162;p87"/>
          <p:cNvGrpSpPr/>
          <p:nvPr/>
        </p:nvGrpSpPr>
        <p:grpSpPr>
          <a:xfrm>
            <a:off x="5762239" y="2509168"/>
            <a:ext cx="352531" cy="370132"/>
            <a:chOff x="5789327" y="2432968"/>
            <a:chExt cx="352531" cy="370132"/>
          </a:xfrm>
        </p:grpSpPr>
        <p:sp>
          <p:nvSpPr>
            <p:cNvPr id="16163" name="Google Shape;16163;p87"/>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7"/>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7"/>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7"/>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7"/>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87"/>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87"/>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7"/>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7"/>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87"/>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3" name="Google Shape;16173;p87"/>
          <p:cNvGrpSpPr/>
          <p:nvPr/>
        </p:nvGrpSpPr>
        <p:grpSpPr>
          <a:xfrm>
            <a:off x="847524" y="2056334"/>
            <a:ext cx="322314" cy="370158"/>
            <a:chOff x="874612" y="1980134"/>
            <a:chExt cx="322314" cy="370158"/>
          </a:xfrm>
        </p:grpSpPr>
        <p:sp>
          <p:nvSpPr>
            <p:cNvPr id="16174" name="Google Shape;16174;p87"/>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7"/>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7"/>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87"/>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87"/>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87"/>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7"/>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7"/>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7"/>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7"/>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87"/>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7"/>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7"/>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87"/>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87"/>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87"/>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7"/>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1" name="Google Shape;16191;p87"/>
          <p:cNvGrpSpPr/>
          <p:nvPr/>
        </p:nvGrpSpPr>
        <p:grpSpPr>
          <a:xfrm>
            <a:off x="3012574" y="2590980"/>
            <a:ext cx="374223" cy="329764"/>
            <a:chOff x="3039662" y="2514780"/>
            <a:chExt cx="374223" cy="329764"/>
          </a:xfrm>
        </p:grpSpPr>
        <p:sp>
          <p:nvSpPr>
            <p:cNvPr id="16192" name="Google Shape;16192;p87"/>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7"/>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7"/>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87"/>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7"/>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7"/>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87"/>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7"/>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7"/>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87"/>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87"/>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7"/>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7"/>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7"/>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7"/>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87"/>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87"/>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87"/>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0" name="Google Shape;16210;p87"/>
          <p:cNvGrpSpPr/>
          <p:nvPr/>
        </p:nvGrpSpPr>
        <p:grpSpPr>
          <a:xfrm>
            <a:off x="1919281" y="2639322"/>
            <a:ext cx="374066" cy="233395"/>
            <a:chOff x="1946369" y="2563122"/>
            <a:chExt cx="374066" cy="233395"/>
          </a:xfrm>
        </p:grpSpPr>
        <p:sp>
          <p:nvSpPr>
            <p:cNvPr id="16211" name="Google Shape;16211;p87"/>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7"/>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7"/>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87"/>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87"/>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7"/>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7"/>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7"/>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9" name="Google Shape;16219;p87"/>
          <p:cNvGrpSpPr/>
          <p:nvPr/>
        </p:nvGrpSpPr>
        <p:grpSpPr>
          <a:xfrm>
            <a:off x="4108175" y="2982384"/>
            <a:ext cx="374040" cy="370184"/>
            <a:chOff x="4135263" y="2906184"/>
            <a:chExt cx="374040" cy="370184"/>
          </a:xfrm>
        </p:grpSpPr>
        <p:sp>
          <p:nvSpPr>
            <p:cNvPr id="16220" name="Google Shape;16220;p87"/>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87"/>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7"/>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3" name="Google Shape;16223;p87"/>
          <p:cNvGrpSpPr/>
          <p:nvPr/>
        </p:nvGrpSpPr>
        <p:grpSpPr>
          <a:xfrm>
            <a:off x="4656513" y="2982384"/>
            <a:ext cx="372676" cy="370184"/>
            <a:chOff x="4683601" y="2906184"/>
            <a:chExt cx="372676" cy="370184"/>
          </a:xfrm>
        </p:grpSpPr>
        <p:sp>
          <p:nvSpPr>
            <p:cNvPr id="16224" name="Google Shape;16224;p87"/>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7"/>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7"/>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7"/>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87"/>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87"/>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0" name="Google Shape;16230;p87"/>
          <p:cNvGrpSpPr/>
          <p:nvPr/>
        </p:nvGrpSpPr>
        <p:grpSpPr>
          <a:xfrm>
            <a:off x="843720" y="2982253"/>
            <a:ext cx="329134" cy="370132"/>
            <a:chOff x="870808" y="2906053"/>
            <a:chExt cx="329134" cy="370132"/>
          </a:xfrm>
        </p:grpSpPr>
        <p:sp>
          <p:nvSpPr>
            <p:cNvPr id="16231" name="Google Shape;16231;p87"/>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7"/>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7"/>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87"/>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7"/>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87"/>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87"/>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7"/>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7"/>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7"/>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87"/>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87"/>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7"/>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7"/>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7"/>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87"/>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87"/>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7"/>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7"/>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0" name="Google Shape;16250;p87"/>
          <p:cNvGrpSpPr/>
          <p:nvPr/>
        </p:nvGrpSpPr>
        <p:grpSpPr>
          <a:xfrm>
            <a:off x="1916790" y="2985269"/>
            <a:ext cx="374774" cy="364282"/>
            <a:chOff x="1943878" y="2909069"/>
            <a:chExt cx="374774" cy="364282"/>
          </a:xfrm>
        </p:grpSpPr>
        <p:sp>
          <p:nvSpPr>
            <p:cNvPr id="16251" name="Google Shape;16251;p87"/>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87"/>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87"/>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87"/>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7"/>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7"/>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7"/>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7"/>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7"/>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7"/>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87"/>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87"/>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7"/>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87"/>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87"/>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87"/>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7"/>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7"/>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7"/>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87"/>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87"/>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2" name="Google Shape;16272;p87"/>
          <p:cNvGrpSpPr/>
          <p:nvPr/>
        </p:nvGrpSpPr>
        <p:grpSpPr>
          <a:xfrm>
            <a:off x="1100984" y="3441461"/>
            <a:ext cx="328872" cy="370158"/>
            <a:chOff x="1128072" y="3365261"/>
            <a:chExt cx="328872" cy="370158"/>
          </a:xfrm>
        </p:grpSpPr>
        <p:sp>
          <p:nvSpPr>
            <p:cNvPr id="16273" name="Google Shape;16273;p87"/>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87"/>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7"/>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7"/>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7"/>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87"/>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7"/>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7"/>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7"/>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7"/>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7"/>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7"/>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7"/>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87"/>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87"/>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7"/>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7"/>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7"/>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7"/>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87"/>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87"/>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87"/>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87"/>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7"/>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7"/>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7"/>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7"/>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7"/>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7"/>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7"/>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87"/>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87"/>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7"/>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7"/>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87"/>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7"/>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7"/>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7"/>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7"/>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7"/>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87"/>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7"/>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7"/>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7"/>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7" name="Google Shape;16317;p87"/>
          <p:cNvGrpSpPr/>
          <p:nvPr/>
        </p:nvGrpSpPr>
        <p:grpSpPr>
          <a:xfrm>
            <a:off x="5749779" y="1591381"/>
            <a:ext cx="370866" cy="364151"/>
            <a:chOff x="5776868" y="1515181"/>
            <a:chExt cx="370866" cy="364151"/>
          </a:xfrm>
        </p:grpSpPr>
        <p:sp>
          <p:nvSpPr>
            <p:cNvPr id="16318" name="Google Shape;16318;p87"/>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87"/>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87"/>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7"/>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7"/>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7"/>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7"/>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87"/>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7"/>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87"/>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87"/>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7"/>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7"/>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7"/>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7"/>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7"/>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7"/>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5" name="Google Shape;16335;p87"/>
          <p:cNvGrpSpPr/>
          <p:nvPr/>
        </p:nvGrpSpPr>
        <p:grpSpPr>
          <a:xfrm>
            <a:off x="3550761" y="2509142"/>
            <a:ext cx="393660" cy="370079"/>
            <a:chOff x="3577849" y="2432942"/>
            <a:chExt cx="393660" cy="370079"/>
          </a:xfrm>
        </p:grpSpPr>
        <p:sp>
          <p:nvSpPr>
            <p:cNvPr id="16336" name="Google Shape;16336;p87"/>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87"/>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87"/>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7"/>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7"/>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7"/>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7"/>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7"/>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7"/>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7"/>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6" name="Google Shape;16346;p87"/>
          <p:cNvGrpSpPr/>
          <p:nvPr/>
        </p:nvGrpSpPr>
        <p:grpSpPr>
          <a:xfrm>
            <a:off x="2466911" y="3003237"/>
            <a:ext cx="370132" cy="328164"/>
            <a:chOff x="2493999" y="2927037"/>
            <a:chExt cx="370132" cy="328164"/>
          </a:xfrm>
        </p:grpSpPr>
        <p:sp>
          <p:nvSpPr>
            <p:cNvPr id="16347" name="Google Shape;16347;p87"/>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87"/>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7"/>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87"/>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87"/>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87"/>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87"/>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7"/>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7"/>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7"/>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7"/>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7"/>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9" name="Google Shape;16359;p87"/>
          <p:cNvGrpSpPr/>
          <p:nvPr/>
        </p:nvGrpSpPr>
        <p:grpSpPr>
          <a:xfrm>
            <a:off x="3562329" y="3026896"/>
            <a:ext cx="370315" cy="281028"/>
            <a:chOff x="3589417" y="2950696"/>
            <a:chExt cx="370315" cy="281028"/>
          </a:xfrm>
        </p:grpSpPr>
        <p:sp>
          <p:nvSpPr>
            <p:cNvPr id="16360" name="Google Shape;16360;p87"/>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87"/>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87"/>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87"/>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7"/>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7"/>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7"/>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87"/>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87"/>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87"/>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87"/>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7"/>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7"/>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87"/>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87"/>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7"/>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7"/>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7"/>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7"/>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7"/>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0" name="Google Shape;16380;p87"/>
          <p:cNvGrpSpPr/>
          <p:nvPr/>
        </p:nvGrpSpPr>
        <p:grpSpPr>
          <a:xfrm>
            <a:off x="3005623" y="2987918"/>
            <a:ext cx="396125" cy="359062"/>
            <a:chOff x="3032711" y="2911718"/>
            <a:chExt cx="396125" cy="359062"/>
          </a:xfrm>
        </p:grpSpPr>
        <p:sp>
          <p:nvSpPr>
            <p:cNvPr id="16381" name="Google Shape;16381;p87"/>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7"/>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7"/>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87"/>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7"/>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7"/>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7"/>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7"/>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87"/>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87"/>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87"/>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7"/>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3" name="Google Shape;16393;p87"/>
          <p:cNvGrpSpPr/>
          <p:nvPr/>
        </p:nvGrpSpPr>
        <p:grpSpPr>
          <a:xfrm>
            <a:off x="7390676" y="1589597"/>
            <a:ext cx="373174" cy="367692"/>
            <a:chOff x="7417764" y="1513397"/>
            <a:chExt cx="373174" cy="367692"/>
          </a:xfrm>
        </p:grpSpPr>
        <p:sp>
          <p:nvSpPr>
            <p:cNvPr id="16394" name="Google Shape;16394;p87"/>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7"/>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7"/>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7"/>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7"/>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87"/>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87"/>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7"/>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7"/>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87"/>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87"/>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7"/>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87"/>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87"/>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7"/>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7"/>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7"/>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7"/>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7"/>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3" name="Google Shape;16413;p87"/>
          <p:cNvGrpSpPr/>
          <p:nvPr/>
        </p:nvGrpSpPr>
        <p:grpSpPr>
          <a:xfrm>
            <a:off x="6844856" y="1590568"/>
            <a:ext cx="370132" cy="365672"/>
            <a:chOff x="6871944" y="1514368"/>
            <a:chExt cx="370132" cy="365672"/>
          </a:xfrm>
        </p:grpSpPr>
        <p:sp>
          <p:nvSpPr>
            <p:cNvPr id="16414" name="Google Shape;16414;p87"/>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7"/>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7"/>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7"/>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7"/>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7"/>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7"/>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7"/>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7"/>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87"/>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87"/>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7"/>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7"/>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87"/>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87"/>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7"/>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7"/>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87"/>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2" name="Google Shape;16432;p87"/>
          <p:cNvGrpSpPr/>
          <p:nvPr/>
        </p:nvGrpSpPr>
        <p:grpSpPr>
          <a:xfrm>
            <a:off x="6534843" y="3441461"/>
            <a:ext cx="400375" cy="370184"/>
            <a:chOff x="6561931" y="3365261"/>
            <a:chExt cx="400375" cy="370184"/>
          </a:xfrm>
        </p:grpSpPr>
        <p:sp>
          <p:nvSpPr>
            <p:cNvPr id="16433" name="Google Shape;16433;p87"/>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7"/>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7"/>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7"/>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7"/>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7"/>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7"/>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7"/>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7"/>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87"/>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7"/>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87"/>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5" name="Google Shape;16445;p87"/>
          <p:cNvGrpSpPr/>
          <p:nvPr/>
        </p:nvGrpSpPr>
        <p:grpSpPr>
          <a:xfrm>
            <a:off x="1915032" y="2062052"/>
            <a:ext cx="378315" cy="358695"/>
            <a:chOff x="1942120" y="1985852"/>
            <a:chExt cx="378315" cy="358695"/>
          </a:xfrm>
        </p:grpSpPr>
        <p:sp>
          <p:nvSpPr>
            <p:cNvPr id="16446" name="Google Shape;16446;p87"/>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7"/>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7"/>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7"/>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7"/>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87"/>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87"/>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87"/>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7"/>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7"/>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87"/>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87"/>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7"/>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7"/>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7"/>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7"/>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7"/>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7"/>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87"/>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87"/>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6" name="Google Shape;16466;p87"/>
          <p:cNvGrpSpPr/>
          <p:nvPr/>
        </p:nvGrpSpPr>
        <p:grpSpPr>
          <a:xfrm>
            <a:off x="1374327" y="2505418"/>
            <a:ext cx="364282" cy="374197"/>
            <a:chOff x="1401415" y="2429218"/>
            <a:chExt cx="364282" cy="374197"/>
          </a:xfrm>
        </p:grpSpPr>
        <p:sp>
          <p:nvSpPr>
            <p:cNvPr id="16467" name="Google Shape;16467;p87"/>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7"/>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7"/>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7"/>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87"/>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7"/>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7"/>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7"/>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7"/>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7"/>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7"/>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7"/>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7"/>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87"/>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87"/>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2" name="Google Shape;16482;p87"/>
          <p:cNvGrpSpPr/>
          <p:nvPr/>
        </p:nvGrpSpPr>
        <p:grpSpPr>
          <a:xfrm>
            <a:off x="7083339" y="3441461"/>
            <a:ext cx="400401" cy="370184"/>
            <a:chOff x="7110427" y="3365261"/>
            <a:chExt cx="400401" cy="370184"/>
          </a:xfrm>
        </p:grpSpPr>
        <p:sp>
          <p:nvSpPr>
            <p:cNvPr id="16483" name="Google Shape;16483;p87"/>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7"/>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7"/>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7"/>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7"/>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87"/>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87"/>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0" name="Google Shape;16490;p87"/>
          <p:cNvGrpSpPr/>
          <p:nvPr/>
        </p:nvGrpSpPr>
        <p:grpSpPr>
          <a:xfrm>
            <a:off x="7631861" y="3439337"/>
            <a:ext cx="400375" cy="370132"/>
            <a:chOff x="7658949" y="3363137"/>
            <a:chExt cx="400375" cy="370132"/>
          </a:xfrm>
        </p:grpSpPr>
        <p:sp>
          <p:nvSpPr>
            <p:cNvPr id="16491" name="Google Shape;16491;p87"/>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7"/>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7"/>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7"/>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7"/>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6" name="Google Shape;16496;p87"/>
          <p:cNvGrpSpPr/>
          <p:nvPr/>
        </p:nvGrpSpPr>
        <p:grpSpPr>
          <a:xfrm>
            <a:off x="3277393" y="3455589"/>
            <a:ext cx="356623" cy="370105"/>
            <a:chOff x="3307156" y="3365314"/>
            <a:chExt cx="356623" cy="370105"/>
          </a:xfrm>
        </p:grpSpPr>
        <p:sp>
          <p:nvSpPr>
            <p:cNvPr id="16497" name="Google Shape;16497;p87"/>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7"/>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7"/>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7"/>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7"/>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87"/>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87"/>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7"/>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87"/>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87"/>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7"/>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7"/>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7"/>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7"/>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7"/>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2" name="Google Shape;16512;p87"/>
          <p:cNvGrpSpPr/>
          <p:nvPr/>
        </p:nvGrpSpPr>
        <p:grpSpPr>
          <a:xfrm>
            <a:off x="7395319" y="2056307"/>
            <a:ext cx="372807" cy="370079"/>
            <a:chOff x="7422407" y="1980107"/>
            <a:chExt cx="372807" cy="370079"/>
          </a:xfrm>
        </p:grpSpPr>
        <p:sp>
          <p:nvSpPr>
            <p:cNvPr id="16513" name="Google Shape;16513;p87"/>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7"/>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7"/>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87"/>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7"/>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7"/>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7"/>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7"/>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7"/>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87"/>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87"/>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7"/>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7"/>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6" name="Google Shape;16526;p87"/>
          <p:cNvGrpSpPr/>
          <p:nvPr/>
        </p:nvGrpSpPr>
        <p:grpSpPr>
          <a:xfrm>
            <a:off x="6889053" y="2982384"/>
            <a:ext cx="289737" cy="370394"/>
            <a:chOff x="6916141" y="2906184"/>
            <a:chExt cx="289737" cy="370394"/>
          </a:xfrm>
        </p:grpSpPr>
        <p:sp>
          <p:nvSpPr>
            <p:cNvPr id="16527" name="Google Shape;16527;p87"/>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87"/>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7"/>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7"/>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7"/>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87"/>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87"/>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87"/>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87"/>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7"/>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7"/>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7"/>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7"/>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87"/>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7"/>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7"/>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87"/>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87"/>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7"/>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87"/>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87"/>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8" name="Google Shape;16548;p87"/>
          <p:cNvGrpSpPr/>
          <p:nvPr/>
        </p:nvGrpSpPr>
        <p:grpSpPr>
          <a:xfrm>
            <a:off x="7943106" y="2089777"/>
            <a:ext cx="372676" cy="331731"/>
            <a:chOff x="7970194" y="2013577"/>
            <a:chExt cx="372676" cy="331731"/>
          </a:xfrm>
        </p:grpSpPr>
        <p:sp>
          <p:nvSpPr>
            <p:cNvPr id="16549" name="Google Shape;16549;p87"/>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7"/>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7"/>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87"/>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87"/>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87"/>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7"/>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7"/>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87"/>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87"/>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9" name="Google Shape;16559;p87"/>
          <p:cNvGrpSpPr/>
          <p:nvPr/>
        </p:nvGrpSpPr>
        <p:grpSpPr>
          <a:xfrm>
            <a:off x="1389645" y="1588390"/>
            <a:ext cx="332964" cy="370158"/>
            <a:chOff x="1416733" y="1512190"/>
            <a:chExt cx="332964" cy="370158"/>
          </a:xfrm>
        </p:grpSpPr>
        <p:sp>
          <p:nvSpPr>
            <p:cNvPr id="16560" name="Google Shape;16560;p87"/>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87"/>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87"/>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7"/>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7"/>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7"/>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7"/>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87"/>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7"/>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7"/>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7"/>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87"/>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87"/>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7"/>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7"/>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7"/>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7"/>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87"/>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87"/>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9" name="Google Shape;16579;p87"/>
          <p:cNvGrpSpPr/>
          <p:nvPr/>
        </p:nvGrpSpPr>
        <p:grpSpPr>
          <a:xfrm>
            <a:off x="5219278" y="2982305"/>
            <a:ext cx="342852" cy="370079"/>
            <a:chOff x="5246366" y="2906105"/>
            <a:chExt cx="342852" cy="370079"/>
          </a:xfrm>
        </p:grpSpPr>
        <p:sp>
          <p:nvSpPr>
            <p:cNvPr id="16580" name="Google Shape;16580;p87"/>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87"/>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87"/>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7"/>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7"/>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7"/>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6" name="Google Shape;16586;p87"/>
          <p:cNvGrpSpPr/>
          <p:nvPr/>
        </p:nvGrpSpPr>
        <p:grpSpPr>
          <a:xfrm>
            <a:off x="822579" y="2511083"/>
            <a:ext cx="371259" cy="366249"/>
            <a:chOff x="849667" y="2434883"/>
            <a:chExt cx="371259" cy="366249"/>
          </a:xfrm>
        </p:grpSpPr>
        <p:sp>
          <p:nvSpPr>
            <p:cNvPr id="16587" name="Google Shape;16587;p87"/>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87"/>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87"/>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7"/>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87"/>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87"/>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7"/>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7"/>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7"/>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7"/>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7"/>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87"/>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87"/>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0" name="Google Shape;16600;p87"/>
          <p:cNvGrpSpPr/>
          <p:nvPr/>
        </p:nvGrpSpPr>
        <p:grpSpPr>
          <a:xfrm>
            <a:off x="4389938" y="3441566"/>
            <a:ext cx="332728" cy="370053"/>
            <a:chOff x="4417026" y="3365366"/>
            <a:chExt cx="332728" cy="370053"/>
          </a:xfrm>
        </p:grpSpPr>
        <p:sp>
          <p:nvSpPr>
            <p:cNvPr id="16601" name="Google Shape;16601;p87"/>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7"/>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7"/>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7"/>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7"/>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87"/>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87"/>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87"/>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87"/>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7"/>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87"/>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7"/>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7"/>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87"/>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87"/>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87"/>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87"/>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87"/>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9" name="Google Shape;16619;p87"/>
          <p:cNvGrpSpPr/>
          <p:nvPr/>
        </p:nvGrpSpPr>
        <p:grpSpPr>
          <a:xfrm>
            <a:off x="2469980" y="2056386"/>
            <a:ext cx="363994" cy="370105"/>
            <a:chOff x="2497068" y="1980186"/>
            <a:chExt cx="363994" cy="370105"/>
          </a:xfrm>
        </p:grpSpPr>
        <p:sp>
          <p:nvSpPr>
            <p:cNvPr id="16620" name="Google Shape;16620;p87"/>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7"/>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7"/>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7"/>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7"/>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7"/>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7"/>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7"/>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87"/>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87"/>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7"/>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7"/>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7"/>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7"/>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7"/>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7"/>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7"/>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7"/>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7"/>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7"/>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87"/>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1" name="Google Shape;16641;p87"/>
          <p:cNvGrpSpPr/>
          <p:nvPr/>
        </p:nvGrpSpPr>
        <p:grpSpPr>
          <a:xfrm>
            <a:off x="5793190" y="2982358"/>
            <a:ext cx="294904" cy="370027"/>
            <a:chOff x="5820278" y="2906158"/>
            <a:chExt cx="294904" cy="370027"/>
          </a:xfrm>
        </p:grpSpPr>
        <p:sp>
          <p:nvSpPr>
            <p:cNvPr id="16642" name="Google Shape;16642;p87"/>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7"/>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7"/>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7"/>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7"/>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87"/>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87"/>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9" name="Google Shape;16649;p87"/>
          <p:cNvGrpSpPr/>
          <p:nvPr/>
        </p:nvGrpSpPr>
        <p:grpSpPr>
          <a:xfrm>
            <a:off x="4919731" y="3459429"/>
            <a:ext cx="370132" cy="334223"/>
            <a:chOff x="4946819" y="3383229"/>
            <a:chExt cx="370132" cy="334223"/>
          </a:xfrm>
        </p:grpSpPr>
        <p:sp>
          <p:nvSpPr>
            <p:cNvPr id="16650" name="Google Shape;16650;p87"/>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7"/>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7"/>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7"/>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7"/>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7"/>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7"/>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87"/>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7"/>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9" name="Google Shape;16659;p87"/>
          <p:cNvGrpSpPr/>
          <p:nvPr/>
        </p:nvGrpSpPr>
        <p:grpSpPr>
          <a:xfrm>
            <a:off x="3011315" y="1615434"/>
            <a:ext cx="375482" cy="316072"/>
            <a:chOff x="3038403" y="1539234"/>
            <a:chExt cx="375482" cy="316072"/>
          </a:xfrm>
        </p:grpSpPr>
        <p:sp>
          <p:nvSpPr>
            <p:cNvPr id="16660" name="Google Shape;16660;p8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61" name="Google Shape;16661;p87"/>
            <p:cNvGrpSpPr/>
            <p:nvPr/>
          </p:nvGrpSpPr>
          <p:grpSpPr>
            <a:xfrm>
              <a:off x="3038403" y="1539234"/>
              <a:ext cx="375482" cy="316072"/>
              <a:chOff x="3038403" y="1539234"/>
              <a:chExt cx="375482" cy="316072"/>
            </a:xfrm>
          </p:grpSpPr>
          <p:sp>
            <p:nvSpPr>
              <p:cNvPr id="16662" name="Google Shape;16662;p87"/>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7"/>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7"/>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7"/>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7"/>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7"/>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7"/>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7"/>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7"/>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671" name="Google Shape;16671;p87"/>
          <p:cNvGrpSpPr/>
          <p:nvPr/>
        </p:nvGrpSpPr>
        <p:grpSpPr>
          <a:xfrm>
            <a:off x="6305777" y="2982331"/>
            <a:ext cx="360846" cy="370184"/>
            <a:chOff x="6332865" y="2906131"/>
            <a:chExt cx="360846" cy="370184"/>
          </a:xfrm>
        </p:grpSpPr>
        <p:sp>
          <p:nvSpPr>
            <p:cNvPr id="16672" name="Google Shape;16672;p87"/>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7"/>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7"/>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87"/>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7"/>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7"/>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7"/>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7"/>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87"/>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87"/>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7"/>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3" name="Google Shape;16683;p87"/>
          <p:cNvGrpSpPr/>
          <p:nvPr/>
        </p:nvGrpSpPr>
        <p:grpSpPr>
          <a:xfrm>
            <a:off x="4107991" y="1594266"/>
            <a:ext cx="370132" cy="358223"/>
            <a:chOff x="4135079" y="1518066"/>
            <a:chExt cx="370132" cy="358223"/>
          </a:xfrm>
        </p:grpSpPr>
        <p:sp>
          <p:nvSpPr>
            <p:cNvPr id="16684" name="Google Shape;16684;p87"/>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7"/>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7"/>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87"/>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87"/>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7"/>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7"/>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7"/>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7"/>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7"/>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87"/>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87"/>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7"/>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87"/>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87"/>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7"/>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7"/>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7"/>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7"/>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3" name="Google Shape;16703;p87"/>
          <p:cNvGrpSpPr/>
          <p:nvPr/>
        </p:nvGrpSpPr>
        <p:grpSpPr>
          <a:xfrm>
            <a:off x="6851780" y="2056334"/>
            <a:ext cx="361240" cy="370158"/>
            <a:chOff x="6878869" y="1980134"/>
            <a:chExt cx="361240" cy="370158"/>
          </a:xfrm>
        </p:grpSpPr>
        <p:sp>
          <p:nvSpPr>
            <p:cNvPr id="16704" name="Google Shape;16704;p87"/>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87"/>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7"/>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7"/>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7"/>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7"/>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7"/>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7"/>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7"/>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7"/>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7"/>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7"/>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87"/>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7" name="Google Shape;16717;p87"/>
          <p:cNvGrpSpPr/>
          <p:nvPr/>
        </p:nvGrpSpPr>
        <p:grpSpPr>
          <a:xfrm>
            <a:off x="2466911" y="2626233"/>
            <a:ext cx="370132" cy="259467"/>
            <a:chOff x="2493999" y="2550033"/>
            <a:chExt cx="370132" cy="259467"/>
          </a:xfrm>
        </p:grpSpPr>
        <p:sp>
          <p:nvSpPr>
            <p:cNvPr id="16718" name="Google Shape;16718;p87"/>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7"/>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7"/>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7"/>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7"/>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7"/>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7"/>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87"/>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7"/>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7"/>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7"/>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7"/>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7"/>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87"/>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7"/>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7"/>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7"/>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7"/>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7"/>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7" name="Google Shape;16737;p87"/>
          <p:cNvGrpSpPr/>
          <p:nvPr/>
        </p:nvGrpSpPr>
        <p:grpSpPr>
          <a:xfrm>
            <a:off x="1672614" y="3441461"/>
            <a:ext cx="281054" cy="370158"/>
            <a:chOff x="1699703" y="3365261"/>
            <a:chExt cx="281054" cy="370158"/>
          </a:xfrm>
        </p:grpSpPr>
        <p:sp>
          <p:nvSpPr>
            <p:cNvPr id="16738" name="Google Shape;16738;p87"/>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7"/>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87"/>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7"/>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7"/>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87"/>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87"/>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87"/>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87"/>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87"/>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7"/>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7"/>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87"/>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1" name="Google Shape;16751;p87"/>
          <p:cNvGrpSpPr/>
          <p:nvPr/>
        </p:nvGrpSpPr>
        <p:grpSpPr>
          <a:xfrm>
            <a:off x="7939722" y="1595630"/>
            <a:ext cx="369974" cy="355626"/>
            <a:chOff x="7966810" y="1519430"/>
            <a:chExt cx="369974" cy="355626"/>
          </a:xfrm>
        </p:grpSpPr>
        <p:sp>
          <p:nvSpPr>
            <p:cNvPr id="16752" name="Google Shape;16752;p87"/>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87"/>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7"/>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7"/>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7"/>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7"/>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7"/>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7"/>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7"/>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7"/>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7"/>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87"/>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87"/>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87"/>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7"/>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7"/>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8" name="Google Shape;16768;p87"/>
          <p:cNvGrpSpPr/>
          <p:nvPr/>
        </p:nvGrpSpPr>
        <p:grpSpPr>
          <a:xfrm>
            <a:off x="2765540" y="3441540"/>
            <a:ext cx="290445" cy="370079"/>
            <a:chOff x="2792628" y="3365340"/>
            <a:chExt cx="290445" cy="370079"/>
          </a:xfrm>
        </p:grpSpPr>
        <p:sp>
          <p:nvSpPr>
            <p:cNvPr id="16769" name="Google Shape;16769;p87"/>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7"/>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7"/>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7"/>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87"/>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87"/>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87"/>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7"/>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7"/>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7"/>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87"/>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87"/>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7"/>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87"/>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3" name="Google Shape;16783;p87"/>
          <p:cNvGrpSpPr/>
          <p:nvPr/>
        </p:nvGrpSpPr>
        <p:grpSpPr>
          <a:xfrm>
            <a:off x="1362497" y="2064517"/>
            <a:ext cx="388125" cy="353790"/>
            <a:chOff x="1389585" y="1988317"/>
            <a:chExt cx="388125" cy="353790"/>
          </a:xfrm>
        </p:grpSpPr>
        <p:sp>
          <p:nvSpPr>
            <p:cNvPr id="16784" name="Google Shape;16784;p87"/>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7"/>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87"/>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87"/>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7"/>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7"/>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7"/>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7"/>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87"/>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7"/>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7"/>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7"/>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7"/>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87"/>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87"/>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7"/>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7"/>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7"/>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7"/>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7"/>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7"/>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7"/>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6" name="Google Shape;16806;p87"/>
          <p:cNvGrpSpPr/>
          <p:nvPr/>
        </p:nvGrpSpPr>
        <p:grpSpPr>
          <a:xfrm>
            <a:off x="2465836" y="1588390"/>
            <a:ext cx="370158" cy="370158"/>
            <a:chOff x="2492924" y="1512190"/>
            <a:chExt cx="370158" cy="370158"/>
          </a:xfrm>
        </p:grpSpPr>
        <p:sp>
          <p:nvSpPr>
            <p:cNvPr id="16807" name="Google Shape;16807;p87"/>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87"/>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7"/>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87"/>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87"/>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7"/>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7"/>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87"/>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87"/>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87"/>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7"/>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7"/>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87"/>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87"/>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7"/>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7"/>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87"/>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7"/>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7"/>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7"/>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7"/>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7"/>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9" name="Google Shape;16829;p87"/>
          <p:cNvGrpSpPr/>
          <p:nvPr/>
        </p:nvGrpSpPr>
        <p:grpSpPr>
          <a:xfrm>
            <a:off x="1906481" y="1588443"/>
            <a:ext cx="393975" cy="370105"/>
            <a:chOff x="1933569" y="1512243"/>
            <a:chExt cx="393975" cy="370105"/>
          </a:xfrm>
        </p:grpSpPr>
        <p:sp>
          <p:nvSpPr>
            <p:cNvPr id="16830" name="Google Shape;16830;p87"/>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87"/>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7"/>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7"/>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7"/>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7"/>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7"/>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7"/>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7"/>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7"/>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7"/>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7"/>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7"/>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7"/>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7"/>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87"/>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87"/>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7"/>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7"/>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87"/>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87"/>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7"/>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7"/>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7"/>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7"/>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7"/>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87"/>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87"/>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8" name="Google Shape;16858;p87"/>
          <p:cNvGrpSpPr/>
          <p:nvPr/>
        </p:nvGrpSpPr>
        <p:grpSpPr>
          <a:xfrm>
            <a:off x="2209018" y="3441592"/>
            <a:ext cx="306471" cy="370000"/>
            <a:chOff x="2236106" y="3365392"/>
            <a:chExt cx="306471" cy="370000"/>
          </a:xfrm>
        </p:grpSpPr>
        <p:sp>
          <p:nvSpPr>
            <p:cNvPr id="16859" name="Google Shape;16859;p87"/>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7"/>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7"/>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7"/>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87"/>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87"/>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87"/>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7"/>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7"/>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7"/>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7"/>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87"/>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87"/>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87"/>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3" name="Google Shape;16873;p87"/>
          <p:cNvGrpSpPr/>
          <p:nvPr/>
        </p:nvGrpSpPr>
        <p:grpSpPr>
          <a:xfrm>
            <a:off x="5465735" y="3461763"/>
            <a:ext cx="375325" cy="329606"/>
            <a:chOff x="5492823" y="3385563"/>
            <a:chExt cx="375325" cy="329606"/>
          </a:xfrm>
        </p:grpSpPr>
        <p:sp>
          <p:nvSpPr>
            <p:cNvPr id="16874" name="Google Shape;16874;p87"/>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7"/>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7"/>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7"/>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7"/>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87"/>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7"/>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7"/>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7"/>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7"/>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87"/>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87"/>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87"/>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87"/>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7"/>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87"/>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87"/>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7"/>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87"/>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87"/>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4" name="Google Shape;16894;p87"/>
          <p:cNvGrpSpPr/>
          <p:nvPr/>
        </p:nvGrpSpPr>
        <p:grpSpPr>
          <a:xfrm>
            <a:off x="3014699" y="2077318"/>
            <a:ext cx="370158" cy="328164"/>
            <a:chOff x="3041787" y="2001118"/>
            <a:chExt cx="370158" cy="328164"/>
          </a:xfrm>
        </p:grpSpPr>
        <p:sp>
          <p:nvSpPr>
            <p:cNvPr id="16895" name="Google Shape;16895;p87"/>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7"/>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7"/>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7"/>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87"/>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87"/>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7"/>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7"/>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7"/>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87"/>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87"/>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87"/>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87"/>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7"/>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7"/>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7"/>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87"/>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7"/>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3" name="Google Shape;16913;p87"/>
          <p:cNvGrpSpPr/>
          <p:nvPr/>
        </p:nvGrpSpPr>
        <p:grpSpPr>
          <a:xfrm>
            <a:off x="5752796" y="2115325"/>
            <a:ext cx="372309" cy="328216"/>
            <a:chOff x="5779884" y="2039125"/>
            <a:chExt cx="372309" cy="328216"/>
          </a:xfrm>
        </p:grpSpPr>
        <p:sp>
          <p:nvSpPr>
            <p:cNvPr id="16914" name="Google Shape;16914;p8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7"/>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7"/>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7"/>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87"/>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87"/>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7"/>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87"/>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87"/>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7"/>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7"/>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87"/>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27" name="Google Shape;16927;p87"/>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31" name="Shape 16931"/>
        <p:cNvGrpSpPr/>
        <p:nvPr/>
      </p:nvGrpSpPr>
      <p:grpSpPr>
        <a:xfrm>
          <a:off x="0" y="0"/>
          <a:ext cx="0" cy="0"/>
          <a:chOff x="0" y="0"/>
          <a:chExt cx="0" cy="0"/>
        </a:xfrm>
      </p:grpSpPr>
      <p:grpSp>
        <p:nvGrpSpPr>
          <p:cNvPr id="16932" name="Google Shape;16932;p88"/>
          <p:cNvGrpSpPr/>
          <p:nvPr/>
        </p:nvGrpSpPr>
        <p:grpSpPr>
          <a:xfrm>
            <a:off x="853009" y="1981993"/>
            <a:ext cx="354610" cy="372358"/>
            <a:chOff x="878066" y="1981993"/>
            <a:chExt cx="354610" cy="372358"/>
          </a:xfrm>
        </p:grpSpPr>
        <p:sp>
          <p:nvSpPr>
            <p:cNvPr id="16933" name="Google Shape;16933;p88"/>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88"/>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88"/>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8"/>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8"/>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88"/>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8"/>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8"/>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88"/>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88"/>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88"/>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8"/>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8"/>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8"/>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7" name="Google Shape;16947;p88"/>
          <p:cNvGrpSpPr/>
          <p:nvPr/>
        </p:nvGrpSpPr>
        <p:grpSpPr>
          <a:xfrm>
            <a:off x="1320737" y="1982386"/>
            <a:ext cx="371650" cy="371624"/>
            <a:chOff x="1345794" y="1982386"/>
            <a:chExt cx="371650" cy="371624"/>
          </a:xfrm>
        </p:grpSpPr>
        <p:sp>
          <p:nvSpPr>
            <p:cNvPr id="16948" name="Google Shape;16948;p88"/>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88"/>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88"/>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88"/>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88"/>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8"/>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8"/>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8"/>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8"/>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88"/>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88"/>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8"/>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88"/>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88"/>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88"/>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8"/>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8"/>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88"/>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88"/>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88"/>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88"/>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8"/>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8"/>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88"/>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88"/>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8"/>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8"/>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88"/>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88"/>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88"/>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8"/>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8"/>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8"/>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8"/>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88"/>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8"/>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88"/>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5" name="Google Shape;16985;p88"/>
          <p:cNvGrpSpPr/>
          <p:nvPr/>
        </p:nvGrpSpPr>
        <p:grpSpPr>
          <a:xfrm>
            <a:off x="1796408" y="1981993"/>
            <a:ext cx="372410" cy="372410"/>
            <a:chOff x="1821465" y="1981993"/>
            <a:chExt cx="372410" cy="372410"/>
          </a:xfrm>
        </p:grpSpPr>
        <p:sp>
          <p:nvSpPr>
            <p:cNvPr id="16986" name="Google Shape;16986;p88"/>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88"/>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88"/>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8"/>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8"/>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8"/>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8"/>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8"/>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8"/>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88"/>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88"/>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88"/>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88"/>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88"/>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0" name="Google Shape;17000;p88"/>
          <p:cNvGrpSpPr/>
          <p:nvPr/>
        </p:nvGrpSpPr>
        <p:grpSpPr>
          <a:xfrm>
            <a:off x="2251291" y="1981809"/>
            <a:ext cx="415901" cy="372699"/>
            <a:chOff x="2276348" y="1981809"/>
            <a:chExt cx="415901" cy="372699"/>
          </a:xfrm>
        </p:grpSpPr>
        <p:sp>
          <p:nvSpPr>
            <p:cNvPr id="17001" name="Google Shape;17001;p88"/>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88"/>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88"/>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8"/>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8"/>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88"/>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8"/>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8" name="Google Shape;17008;p88"/>
          <p:cNvGrpSpPr/>
          <p:nvPr/>
        </p:nvGrpSpPr>
        <p:grpSpPr>
          <a:xfrm>
            <a:off x="2749297" y="2009990"/>
            <a:ext cx="372017" cy="316310"/>
            <a:chOff x="2774354" y="2009990"/>
            <a:chExt cx="372017" cy="316310"/>
          </a:xfrm>
        </p:grpSpPr>
        <p:sp>
          <p:nvSpPr>
            <p:cNvPr id="17009" name="Google Shape;17009;p88"/>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8"/>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8"/>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88"/>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88"/>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88"/>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8"/>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8"/>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8"/>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88"/>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8"/>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8"/>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8"/>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8"/>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88"/>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88"/>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88"/>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88"/>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8"/>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8"/>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8"/>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8"/>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88"/>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88"/>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8"/>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88"/>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5" name="Google Shape;17035;p88"/>
          <p:cNvGrpSpPr/>
          <p:nvPr/>
        </p:nvGrpSpPr>
        <p:grpSpPr>
          <a:xfrm>
            <a:off x="3697625" y="1981993"/>
            <a:ext cx="375818" cy="372043"/>
            <a:chOff x="3722682" y="1981993"/>
            <a:chExt cx="375818" cy="372043"/>
          </a:xfrm>
        </p:grpSpPr>
        <p:sp>
          <p:nvSpPr>
            <p:cNvPr id="17036" name="Google Shape;17036;p88"/>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8"/>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8"/>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8"/>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8"/>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8"/>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8"/>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8"/>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8"/>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8"/>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88"/>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88"/>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88"/>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8"/>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8"/>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1" name="Google Shape;17051;p88"/>
          <p:cNvGrpSpPr/>
          <p:nvPr/>
        </p:nvGrpSpPr>
        <p:grpSpPr>
          <a:xfrm>
            <a:off x="4176337" y="1981809"/>
            <a:ext cx="373538" cy="372305"/>
            <a:chOff x="4201394" y="1981809"/>
            <a:chExt cx="373538" cy="372305"/>
          </a:xfrm>
        </p:grpSpPr>
        <p:sp>
          <p:nvSpPr>
            <p:cNvPr id="17052" name="Google Shape;17052;p88"/>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8"/>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8"/>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88"/>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8"/>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88"/>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88"/>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8"/>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88"/>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8"/>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8"/>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8"/>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88"/>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8"/>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8"/>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8"/>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8" name="Google Shape;17068;p88"/>
          <p:cNvGrpSpPr/>
          <p:nvPr/>
        </p:nvGrpSpPr>
        <p:grpSpPr>
          <a:xfrm>
            <a:off x="4634601" y="1500266"/>
            <a:ext cx="422743" cy="377784"/>
            <a:chOff x="4659658" y="1500266"/>
            <a:chExt cx="422743" cy="377784"/>
          </a:xfrm>
        </p:grpSpPr>
        <p:sp>
          <p:nvSpPr>
            <p:cNvPr id="17069" name="Google Shape;17069;p88"/>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88"/>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8"/>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8"/>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8"/>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88"/>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88"/>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88"/>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88"/>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88"/>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8"/>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8"/>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8"/>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88"/>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8"/>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8"/>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8"/>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6" name="Google Shape;17086;p88"/>
          <p:cNvGrpSpPr/>
          <p:nvPr/>
        </p:nvGrpSpPr>
        <p:grpSpPr>
          <a:xfrm>
            <a:off x="5186349" y="1513504"/>
            <a:ext cx="260394" cy="351202"/>
            <a:chOff x="5211406" y="1513504"/>
            <a:chExt cx="260394" cy="351202"/>
          </a:xfrm>
        </p:grpSpPr>
        <p:sp>
          <p:nvSpPr>
            <p:cNvPr id="17087" name="Google Shape;17087;p88"/>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88"/>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88"/>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8"/>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88"/>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8"/>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8"/>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8"/>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8"/>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8"/>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8"/>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88"/>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88"/>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0" name="Google Shape;17100;p88"/>
          <p:cNvGrpSpPr/>
          <p:nvPr/>
        </p:nvGrpSpPr>
        <p:grpSpPr>
          <a:xfrm>
            <a:off x="5607545" y="1513216"/>
            <a:ext cx="366722" cy="351779"/>
            <a:chOff x="5632602" y="1513216"/>
            <a:chExt cx="366722" cy="351779"/>
          </a:xfrm>
        </p:grpSpPr>
        <p:sp>
          <p:nvSpPr>
            <p:cNvPr id="17101" name="Google Shape;17101;p88"/>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88"/>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8"/>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8"/>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8"/>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8"/>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8"/>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88"/>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9" name="Google Shape;17109;p88"/>
          <p:cNvGrpSpPr/>
          <p:nvPr/>
        </p:nvGrpSpPr>
        <p:grpSpPr>
          <a:xfrm>
            <a:off x="6064315" y="1527136"/>
            <a:ext cx="401902" cy="323965"/>
            <a:chOff x="6089372" y="1527136"/>
            <a:chExt cx="401902" cy="323965"/>
          </a:xfrm>
        </p:grpSpPr>
        <p:sp>
          <p:nvSpPr>
            <p:cNvPr id="17110" name="Google Shape;17110;p88"/>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8"/>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8"/>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8"/>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8"/>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88"/>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88"/>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88"/>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8"/>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88"/>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88"/>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8"/>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88"/>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8"/>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88"/>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8"/>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8"/>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8"/>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8"/>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8"/>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8"/>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8"/>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88"/>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88"/>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88"/>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8"/>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8"/>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88"/>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88"/>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8"/>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0" name="Google Shape;17140;p88"/>
          <p:cNvGrpSpPr/>
          <p:nvPr/>
        </p:nvGrpSpPr>
        <p:grpSpPr>
          <a:xfrm>
            <a:off x="6554378" y="1527897"/>
            <a:ext cx="370103" cy="322445"/>
            <a:chOff x="6579435" y="1527897"/>
            <a:chExt cx="370103" cy="322445"/>
          </a:xfrm>
        </p:grpSpPr>
        <p:sp>
          <p:nvSpPr>
            <p:cNvPr id="17141" name="Google Shape;17141;p88"/>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8"/>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8"/>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8"/>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8"/>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8"/>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8"/>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88"/>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88"/>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8"/>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88"/>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88"/>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8"/>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8"/>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8"/>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88"/>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88"/>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88"/>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88"/>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8"/>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8"/>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2" name="Google Shape;17162;p88"/>
          <p:cNvGrpSpPr/>
          <p:nvPr/>
        </p:nvGrpSpPr>
        <p:grpSpPr>
          <a:xfrm>
            <a:off x="6963830" y="1538854"/>
            <a:ext cx="499920" cy="300136"/>
            <a:chOff x="6988887" y="1538854"/>
            <a:chExt cx="499920" cy="300136"/>
          </a:xfrm>
        </p:grpSpPr>
        <p:sp>
          <p:nvSpPr>
            <p:cNvPr id="17163" name="Google Shape;17163;p88"/>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88"/>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88"/>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88"/>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88"/>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88"/>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8"/>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8"/>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8"/>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88"/>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88"/>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8"/>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8"/>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6" name="Google Shape;17176;p88"/>
          <p:cNvGrpSpPr/>
          <p:nvPr/>
        </p:nvGrpSpPr>
        <p:grpSpPr>
          <a:xfrm>
            <a:off x="8025302" y="1520687"/>
            <a:ext cx="279321" cy="336837"/>
            <a:chOff x="8050359" y="1520687"/>
            <a:chExt cx="279321" cy="336837"/>
          </a:xfrm>
        </p:grpSpPr>
        <p:sp>
          <p:nvSpPr>
            <p:cNvPr id="17177" name="Google Shape;17177;p88"/>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88"/>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88"/>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8"/>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8"/>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88"/>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88"/>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8"/>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8"/>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8"/>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8"/>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8"/>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8"/>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0" name="Google Shape;17190;p88"/>
          <p:cNvGrpSpPr/>
          <p:nvPr/>
        </p:nvGrpSpPr>
        <p:grpSpPr>
          <a:xfrm>
            <a:off x="6068850" y="2461832"/>
            <a:ext cx="364441" cy="339091"/>
            <a:chOff x="6093907" y="2461832"/>
            <a:chExt cx="364441" cy="339091"/>
          </a:xfrm>
        </p:grpSpPr>
        <p:sp>
          <p:nvSpPr>
            <p:cNvPr id="17191" name="Google Shape;17191;p88"/>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88"/>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8"/>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8"/>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8"/>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88"/>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88"/>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8"/>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8"/>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8"/>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1" name="Google Shape;17201;p88"/>
          <p:cNvGrpSpPr/>
          <p:nvPr/>
        </p:nvGrpSpPr>
        <p:grpSpPr>
          <a:xfrm>
            <a:off x="4651274" y="1980866"/>
            <a:ext cx="377680" cy="377680"/>
            <a:chOff x="4676331" y="1980866"/>
            <a:chExt cx="377680" cy="377680"/>
          </a:xfrm>
        </p:grpSpPr>
        <p:sp>
          <p:nvSpPr>
            <p:cNvPr id="17202" name="Google Shape;17202;p88"/>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88"/>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8"/>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8"/>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88"/>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88"/>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8"/>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8"/>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8"/>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88"/>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88"/>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8"/>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8"/>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8"/>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8"/>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8"/>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88"/>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88"/>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88"/>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1" name="Google Shape;17221;p88"/>
          <p:cNvGrpSpPr/>
          <p:nvPr/>
        </p:nvGrpSpPr>
        <p:grpSpPr>
          <a:xfrm>
            <a:off x="7501185" y="1522968"/>
            <a:ext cx="357651" cy="332275"/>
            <a:chOff x="7526242" y="1522968"/>
            <a:chExt cx="357651" cy="332275"/>
          </a:xfrm>
        </p:grpSpPr>
        <p:sp>
          <p:nvSpPr>
            <p:cNvPr id="17222" name="Google Shape;17222;p88"/>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8"/>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88"/>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88"/>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8"/>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88"/>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88"/>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88"/>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88"/>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8"/>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8"/>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8"/>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88"/>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88"/>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8"/>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88"/>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8" name="Google Shape;17238;p88"/>
          <p:cNvGrpSpPr/>
          <p:nvPr/>
        </p:nvGrpSpPr>
        <p:grpSpPr>
          <a:xfrm>
            <a:off x="3225729" y="1982386"/>
            <a:ext cx="371650" cy="371624"/>
            <a:chOff x="3250786" y="1982386"/>
            <a:chExt cx="371650" cy="371624"/>
          </a:xfrm>
        </p:grpSpPr>
        <p:sp>
          <p:nvSpPr>
            <p:cNvPr id="17239" name="Google Shape;17239;p88"/>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88"/>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8"/>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8"/>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88"/>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88"/>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8"/>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88"/>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88"/>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88"/>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88"/>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8"/>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8"/>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8"/>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8"/>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8"/>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88"/>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88"/>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8"/>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88"/>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88"/>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88"/>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88"/>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8"/>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8"/>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88"/>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88"/>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88"/>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88"/>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88"/>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9" name="Google Shape;17269;p88"/>
          <p:cNvGrpSpPr/>
          <p:nvPr/>
        </p:nvGrpSpPr>
        <p:grpSpPr>
          <a:xfrm>
            <a:off x="1317329" y="2916322"/>
            <a:ext cx="373538" cy="331515"/>
            <a:chOff x="1342386" y="2916322"/>
            <a:chExt cx="373538" cy="331515"/>
          </a:xfrm>
        </p:grpSpPr>
        <p:sp>
          <p:nvSpPr>
            <p:cNvPr id="17270" name="Google Shape;17270;p88"/>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88"/>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8"/>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88"/>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88"/>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8"/>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8"/>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8"/>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88"/>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88"/>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8"/>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1" name="Google Shape;17281;p88"/>
          <p:cNvGrpSpPr/>
          <p:nvPr/>
        </p:nvGrpSpPr>
        <p:grpSpPr>
          <a:xfrm>
            <a:off x="2269065" y="2946600"/>
            <a:ext cx="373931" cy="271351"/>
            <a:chOff x="2294122" y="2946600"/>
            <a:chExt cx="373931" cy="271351"/>
          </a:xfrm>
        </p:grpSpPr>
        <p:sp>
          <p:nvSpPr>
            <p:cNvPr id="17282" name="Google Shape;17282;p88"/>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8"/>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88"/>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88"/>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8"/>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8"/>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88"/>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88"/>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8"/>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8"/>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8"/>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88"/>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88"/>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88"/>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8"/>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8"/>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88"/>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88"/>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88"/>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88"/>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88"/>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88"/>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8"/>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8"/>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88"/>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88"/>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88"/>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88"/>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88"/>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88"/>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2" name="Google Shape;17312;p88"/>
          <p:cNvGrpSpPr/>
          <p:nvPr/>
        </p:nvGrpSpPr>
        <p:grpSpPr>
          <a:xfrm>
            <a:off x="2744762" y="2907251"/>
            <a:ext cx="373905" cy="349682"/>
            <a:chOff x="2769819" y="2907251"/>
            <a:chExt cx="373905" cy="349682"/>
          </a:xfrm>
        </p:grpSpPr>
        <p:sp>
          <p:nvSpPr>
            <p:cNvPr id="17313" name="Google Shape;17313;p88"/>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88"/>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8"/>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8"/>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8"/>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8"/>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8"/>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8"/>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8"/>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88"/>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88"/>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88"/>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88"/>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8"/>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88"/>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88"/>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88"/>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0" name="Google Shape;17330;p88"/>
          <p:cNvGrpSpPr/>
          <p:nvPr/>
        </p:nvGrpSpPr>
        <p:grpSpPr>
          <a:xfrm>
            <a:off x="3221193" y="2895245"/>
            <a:ext cx="375792" cy="373800"/>
            <a:chOff x="3246251" y="2895245"/>
            <a:chExt cx="375792" cy="373800"/>
          </a:xfrm>
        </p:grpSpPr>
        <p:sp>
          <p:nvSpPr>
            <p:cNvPr id="17331" name="Google Shape;17331;p88"/>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8"/>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8"/>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8"/>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88"/>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88"/>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8"/>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88"/>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88"/>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8"/>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88"/>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88"/>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88"/>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88"/>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5" name="Google Shape;17345;p88"/>
          <p:cNvGrpSpPr/>
          <p:nvPr/>
        </p:nvGrpSpPr>
        <p:grpSpPr>
          <a:xfrm>
            <a:off x="3766125" y="2895454"/>
            <a:ext cx="234650" cy="373590"/>
            <a:chOff x="3791182" y="2895454"/>
            <a:chExt cx="234650" cy="373590"/>
          </a:xfrm>
        </p:grpSpPr>
        <p:sp>
          <p:nvSpPr>
            <p:cNvPr id="17346" name="Google Shape;17346;p88"/>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88"/>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88"/>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8"/>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8"/>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88"/>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88"/>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88"/>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88"/>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5" name="Google Shape;17355;p88"/>
          <p:cNvGrpSpPr/>
          <p:nvPr/>
        </p:nvGrpSpPr>
        <p:grpSpPr>
          <a:xfrm>
            <a:off x="7017938" y="2489463"/>
            <a:ext cx="364441" cy="256225"/>
            <a:chOff x="7042995" y="2489463"/>
            <a:chExt cx="364441" cy="256225"/>
          </a:xfrm>
        </p:grpSpPr>
        <p:sp>
          <p:nvSpPr>
            <p:cNvPr id="17356" name="Google Shape;17356;p88"/>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88"/>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88"/>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88"/>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88"/>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88"/>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88"/>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88"/>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88"/>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5" name="Google Shape;17365;p88"/>
          <p:cNvGrpSpPr/>
          <p:nvPr/>
        </p:nvGrpSpPr>
        <p:grpSpPr>
          <a:xfrm>
            <a:off x="7492115" y="2437007"/>
            <a:ext cx="364284" cy="361243"/>
            <a:chOff x="7517172" y="2437007"/>
            <a:chExt cx="364284" cy="361243"/>
          </a:xfrm>
        </p:grpSpPr>
        <p:sp>
          <p:nvSpPr>
            <p:cNvPr id="17366" name="Google Shape;17366;p88"/>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88"/>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88"/>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88"/>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88"/>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88"/>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88"/>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88"/>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88"/>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88"/>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88"/>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88"/>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88"/>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88"/>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88"/>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88"/>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88"/>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88"/>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8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88"/>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88"/>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7" name="Google Shape;17387;p88"/>
          <p:cNvGrpSpPr/>
          <p:nvPr/>
        </p:nvGrpSpPr>
        <p:grpSpPr>
          <a:xfrm>
            <a:off x="7981418" y="2436954"/>
            <a:ext cx="335290" cy="361321"/>
            <a:chOff x="8006475" y="2436954"/>
            <a:chExt cx="335290" cy="361321"/>
          </a:xfrm>
        </p:grpSpPr>
        <p:sp>
          <p:nvSpPr>
            <p:cNvPr id="17388" name="Google Shape;17388;p88"/>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88"/>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88"/>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88"/>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88"/>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88"/>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88"/>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88"/>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88"/>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88"/>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88"/>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88"/>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88"/>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88"/>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88"/>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88"/>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88"/>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88"/>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88"/>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7" name="Google Shape;17407;p88"/>
          <p:cNvGrpSpPr/>
          <p:nvPr/>
        </p:nvGrpSpPr>
        <p:grpSpPr>
          <a:xfrm>
            <a:off x="5571604" y="2909139"/>
            <a:ext cx="394326" cy="349682"/>
            <a:chOff x="5596661" y="2909139"/>
            <a:chExt cx="394326" cy="349682"/>
          </a:xfrm>
        </p:grpSpPr>
        <p:sp>
          <p:nvSpPr>
            <p:cNvPr id="17408" name="Google Shape;17408;p88"/>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88"/>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8"/>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88"/>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88"/>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88"/>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88"/>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88"/>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88"/>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88"/>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88"/>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88"/>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88"/>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88"/>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88"/>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88"/>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4" name="Google Shape;17424;p88"/>
          <p:cNvGrpSpPr/>
          <p:nvPr/>
        </p:nvGrpSpPr>
        <p:grpSpPr>
          <a:xfrm>
            <a:off x="849601" y="2914408"/>
            <a:ext cx="356891" cy="335709"/>
            <a:chOff x="874658" y="2914408"/>
            <a:chExt cx="356891" cy="335709"/>
          </a:xfrm>
        </p:grpSpPr>
        <p:sp>
          <p:nvSpPr>
            <p:cNvPr id="17425" name="Google Shape;17425;p88"/>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8"/>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88"/>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88"/>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88"/>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88"/>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88"/>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88"/>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88"/>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88"/>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88"/>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88"/>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88"/>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88"/>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88"/>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88"/>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88"/>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8"/>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88"/>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88"/>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5" name="Google Shape;17445;p88"/>
          <p:cNvGrpSpPr/>
          <p:nvPr/>
        </p:nvGrpSpPr>
        <p:grpSpPr>
          <a:xfrm>
            <a:off x="4205855" y="2929193"/>
            <a:ext cx="308813" cy="306165"/>
            <a:chOff x="4230912" y="2929193"/>
            <a:chExt cx="308813" cy="306165"/>
          </a:xfrm>
        </p:grpSpPr>
        <p:sp>
          <p:nvSpPr>
            <p:cNvPr id="17446" name="Google Shape;17446;p88"/>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88"/>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88"/>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88"/>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88"/>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88"/>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8"/>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88"/>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88"/>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88"/>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88"/>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88"/>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88"/>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88"/>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88"/>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1" name="Google Shape;17461;p88"/>
          <p:cNvGrpSpPr/>
          <p:nvPr/>
        </p:nvGrpSpPr>
        <p:grpSpPr>
          <a:xfrm>
            <a:off x="4602829" y="3401089"/>
            <a:ext cx="409111" cy="267944"/>
            <a:chOff x="4627886" y="3401089"/>
            <a:chExt cx="409111" cy="267944"/>
          </a:xfrm>
        </p:grpSpPr>
        <p:sp>
          <p:nvSpPr>
            <p:cNvPr id="17462" name="Google Shape;17462;p88"/>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88"/>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88"/>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88"/>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88"/>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88"/>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88"/>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88"/>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88"/>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88"/>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88"/>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3" name="Google Shape;17473;p88"/>
          <p:cNvGrpSpPr/>
          <p:nvPr/>
        </p:nvGrpSpPr>
        <p:grpSpPr>
          <a:xfrm>
            <a:off x="4627419" y="2898915"/>
            <a:ext cx="386016" cy="384495"/>
            <a:chOff x="4652476" y="2898915"/>
            <a:chExt cx="386016" cy="384495"/>
          </a:xfrm>
        </p:grpSpPr>
        <p:sp>
          <p:nvSpPr>
            <p:cNvPr id="17474" name="Google Shape;17474;p88"/>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88"/>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88"/>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88"/>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88"/>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88"/>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88"/>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88"/>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88"/>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3" name="Google Shape;17483;p88"/>
          <p:cNvGrpSpPr/>
          <p:nvPr/>
        </p:nvGrpSpPr>
        <p:grpSpPr>
          <a:xfrm>
            <a:off x="5131874" y="2922194"/>
            <a:ext cx="324699" cy="347611"/>
            <a:chOff x="5156931" y="2922194"/>
            <a:chExt cx="324699" cy="347611"/>
          </a:xfrm>
        </p:grpSpPr>
        <p:sp>
          <p:nvSpPr>
            <p:cNvPr id="17484" name="Google Shape;17484;p88"/>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8"/>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88"/>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88"/>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88"/>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88"/>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88"/>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88"/>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88"/>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88"/>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88"/>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88"/>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88"/>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88"/>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88"/>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88"/>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0" name="Google Shape;17500;p88"/>
          <p:cNvGrpSpPr/>
          <p:nvPr/>
        </p:nvGrpSpPr>
        <p:grpSpPr>
          <a:xfrm>
            <a:off x="6061274" y="2905337"/>
            <a:ext cx="364441" cy="364834"/>
            <a:chOff x="6086331" y="2905337"/>
            <a:chExt cx="364441" cy="364834"/>
          </a:xfrm>
        </p:grpSpPr>
        <p:sp>
          <p:nvSpPr>
            <p:cNvPr id="17501" name="Google Shape;17501;p88"/>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88"/>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88"/>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88"/>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88"/>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88"/>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7" name="Google Shape;17507;p88"/>
          <p:cNvGrpSpPr/>
          <p:nvPr/>
        </p:nvGrpSpPr>
        <p:grpSpPr>
          <a:xfrm>
            <a:off x="6529002" y="2907251"/>
            <a:ext cx="377706" cy="377680"/>
            <a:chOff x="6554059" y="2907251"/>
            <a:chExt cx="377706" cy="377680"/>
          </a:xfrm>
        </p:grpSpPr>
        <p:sp>
          <p:nvSpPr>
            <p:cNvPr id="17508" name="Google Shape;17508;p88"/>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88"/>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88"/>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88"/>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88"/>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88"/>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88"/>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88"/>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88"/>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88"/>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88"/>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88"/>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88"/>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88"/>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88"/>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88"/>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88"/>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88"/>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88"/>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88"/>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88"/>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9" name="Google Shape;17529;p88"/>
          <p:cNvGrpSpPr/>
          <p:nvPr/>
        </p:nvGrpSpPr>
        <p:grpSpPr>
          <a:xfrm>
            <a:off x="7466739" y="2945446"/>
            <a:ext cx="400801" cy="317542"/>
            <a:chOff x="7491796" y="2945446"/>
            <a:chExt cx="400801" cy="317542"/>
          </a:xfrm>
        </p:grpSpPr>
        <p:sp>
          <p:nvSpPr>
            <p:cNvPr id="17530" name="Google Shape;17530;p88"/>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88"/>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88"/>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88"/>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88"/>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88"/>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88"/>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88"/>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88"/>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88"/>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88"/>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88"/>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88"/>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88"/>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88"/>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88"/>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88"/>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8"/>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88"/>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88"/>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88"/>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88"/>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2" name="Google Shape;17552;p88"/>
          <p:cNvGrpSpPr/>
          <p:nvPr/>
        </p:nvGrpSpPr>
        <p:grpSpPr>
          <a:xfrm>
            <a:off x="7020586" y="2907723"/>
            <a:ext cx="345304" cy="365857"/>
            <a:chOff x="7045643" y="2907723"/>
            <a:chExt cx="345304" cy="365857"/>
          </a:xfrm>
        </p:grpSpPr>
        <p:sp>
          <p:nvSpPr>
            <p:cNvPr id="17553" name="Google Shape;17553;p88"/>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88"/>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88"/>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88"/>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88"/>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88"/>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88"/>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88"/>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88"/>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88"/>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88"/>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88"/>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88"/>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88"/>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88"/>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8"/>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88"/>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88"/>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88"/>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2" name="Google Shape;17572;p88"/>
          <p:cNvGrpSpPr/>
          <p:nvPr/>
        </p:nvGrpSpPr>
        <p:grpSpPr>
          <a:xfrm>
            <a:off x="7967786" y="2907251"/>
            <a:ext cx="347794" cy="366328"/>
            <a:chOff x="7992843" y="2907251"/>
            <a:chExt cx="347794" cy="366328"/>
          </a:xfrm>
        </p:grpSpPr>
        <p:sp>
          <p:nvSpPr>
            <p:cNvPr id="17573" name="Google Shape;17573;p88"/>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88"/>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88"/>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88"/>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88"/>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88"/>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88"/>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88"/>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88"/>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88"/>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88"/>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88"/>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88"/>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88"/>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88"/>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88"/>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88"/>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88"/>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88"/>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88"/>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88"/>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88"/>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88"/>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88"/>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88"/>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88"/>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88"/>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88"/>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88"/>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88"/>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8"/>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88"/>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88"/>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6" name="Google Shape;17606;p88"/>
          <p:cNvGrpSpPr/>
          <p:nvPr/>
        </p:nvGrpSpPr>
        <p:grpSpPr>
          <a:xfrm>
            <a:off x="848841" y="1512377"/>
            <a:ext cx="398127" cy="353457"/>
            <a:chOff x="873898" y="1512377"/>
            <a:chExt cx="398127" cy="353457"/>
          </a:xfrm>
        </p:grpSpPr>
        <p:sp>
          <p:nvSpPr>
            <p:cNvPr id="17607" name="Google Shape;17607;p88"/>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88"/>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88"/>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88"/>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88"/>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88"/>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88"/>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88"/>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88"/>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88"/>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88"/>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88"/>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88"/>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88"/>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88"/>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88"/>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88"/>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88"/>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88"/>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6" name="Google Shape;17626;p88"/>
          <p:cNvGrpSpPr/>
          <p:nvPr/>
        </p:nvGrpSpPr>
        <p:grpSpPr>
          <a:xfrm>
            <a:off x="1399067" y="1515680"/>
            <a:ext cx="246762" cy="347139"/>
            <a:chOff x="1424125" y="1515680"/>
            <a:chExt cx="246762" cy="347139"/>
          </a:xfrm>
        </p:grpSpPr>
        <p:sp>
          <p:nvSpPr>
            <p:cNvPr id="17627" name="Google Shape;17627;p88"/>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88"/>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88"/>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8"/>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88"/>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88"/>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88"/>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88"/>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88"/>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88"/>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88"/>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88"/>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88"/>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88"/>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88"/>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88"/>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88"/>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88"/>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88"/>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88"/>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7" name="Google Shape;17647;p88"/>
          <p:cNvGrpSpPr/>
          <p:nvPr/>
        </p:nvGrpSpPr>
        <p:grpSpPr>
          <a:xfrm>
            <a:off x="2294441" y="1512744"/>
            <a:ext cx="352697" cy="352723"/>
            <a:chOff x="2319498" y="1512744"/>
            <a:chExt cx="352697" cy="352723"/>
          </a:xfrm>
        </p:grpSpPr>
        <p:sp>
          <p:nvSpPr>
            <p:cNvPr id="17648" name="Google Shape;17648;p88"/>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88"/>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88"/>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8"/>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8"/>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88"/>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88"/>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88"/>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88"/>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88"/>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88"/>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88"/>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88"/>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88"/>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88"/>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88"/>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88"/>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88"/>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88"/>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7" name="Google Shape;17667;p88"/>
          <p:cNvGrpSpPr/>
          <p:nvPr/>
        </p:nvGrpSpPr>
        <p:grpSpPr>
          <a:xfrm>
            <a:off x="4211544" y="1512666"/>
            <a:ext cx="312981" cy="352697"/>
            <a:chOff x="4236601" y="1512666"/>
            <a:chExt cx="312981" cy="352697"/>
          </a:xfrm>
        </p:grpSpPr>
        <p:sp>
          <p:nvSpPr>
            <p:cNvPr id="17668" name="Google Shape;17668;p88"/>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88"/>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88"/>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88"/>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88"/>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88"/>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88"/>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88"/>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88"/>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88"/>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88"/>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88"/>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88"/>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88"/>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2" name="Google Shape;17682;p88"/>
          <p:cNvGrpSpPr/>
          <p:nvPr/>
        </p:nvGrpSpPr>
        <p:grpSpPr>
          <a:xfrm>
            <a:off x="824618" y="3347716"/>
            <a:ext cx="346300" cy="375818"/>
            <a:chOff x="849675" y="3347716"/>
            <a:chExt cx="346300" cy="375818"/>
          </a:xfrm>
        </p:grpSpPr>
        <p:sp>
          <p:nvSpPr>
            <p:cNvPr id="17683" name="Google Shape;17683;p88"/>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88"/>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88"/>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88"/>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88"/>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88"/>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88"/>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88"/>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88"/>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88"/>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88"/>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88"/>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88"/>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88"/>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88"/>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88"/>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88"/>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0" name="Google Shape;17700;p88"/>
          <p:cNvGrpSpPr/>
          <p:nvPr/>
        </p:nvGrpSpPr>
        <p:grpSpPr>
          <a:xfrm>
            <a:off x="1299162" y="3399202"/>
            <a:ext cx="376578" cy="272846"/>
            <a:chOff x="1324219" y="3399202"/>
            <a:chExt cx="376578" cy="272846"/>
          </a:xfrm>
        </p:grpSpPr>
        <p:sp>
          <p:nvSpPr>
            <p:cNvPr id="17701" name="Google Shape;17701;p88"/>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88"/>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88"/>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88"/>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88"/>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88"/>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88"/>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88"/>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88"/>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88"/>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88"/>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88"/>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88"/>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88"/>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88"/>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88"/>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88"/>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88"/>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8"/>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88"/>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88"/>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88"/>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88"/>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88"/>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88"/>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88"/>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88"/>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88"/>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88"/>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88"/>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88"/>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88"/>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88"/>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4" name="Google Shape;17734;p88"/>
          <p:cNvGrpSpPr/>
          <p:nvPr/>
        </p:nvGrpSpPr>
        <p:grpSpPr>
          <a:xfrm>
            <a:off x="1773706" y="3395401"/>
            <a:ext cx="376185" cy="280448"/>
            <a:chOff x="1798763" y="3395401"/>
            <a:chExt cx="376185" cy="280448"/>
          </a:xfrm>
        </p:grpSpPr>
        <p:sp>
          <p:nvSpPr>
            <p:cNvPr id="17735" name="Google Shape;17735;p88"/>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88"/>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88"/>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88"/>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8"/>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88"/>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88"/>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88"/>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88"/>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88"/>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88"/>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88"/>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88"/>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88"/>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8"/>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88"/>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88"/>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88"/>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88"/>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88"/>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88"/>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88"/>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88"/>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88"/>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88"/>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88"/>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88"/>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88"/>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88"/>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88"/>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8"/>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6" name="Google Shape;17766;p88"/>
          <p:cNvGrpSpPr/>
          <p:nvPr/>
        </p:nvGrpSpPr>
        <p:grpSpPr>
          <a:xfrm>
            <a:off x="2248250" y="3378754"/>
            <a:ext cx="375818" cy="313374"/>
            <a:chOff x="2273307" y="3378754"/>
            <a:chExt cx="375818" cy="313374"/>
          </a:xfrm>
        </p:grpSpPr>
        <p:sp>
          <p:nvSpPr>
            <p:cNvPr id="17767" name="Google Shape;17767;p88"/>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88"/>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88"/>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88"/>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88"/>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88"/>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8"/>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8"/>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88"/>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88"/>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88"/>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88"/>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88"/>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88"/>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88"/>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88"/>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88"/>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88"/>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88"/>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88"/>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88"/>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88"/>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88"/>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88"/>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88"/>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88"/>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88"/>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88"/>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88"/>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88"/>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88"/>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8"/>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88"/>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88"/>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88"/>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88"/>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88"/>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88"/>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88"/>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8"/>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8"/>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88"/>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88"/>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88"/>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88"/>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88"/>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88"/>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88"/>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8"/>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88"/>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88"/>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88"/>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8"/>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88"/>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88"/>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88"/>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88"/>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88"/>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88"/>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88"/>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88"/>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88"/>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88"/>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88"/>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88"/>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88"/>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88"/>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88"/>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88"/>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88"/>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88"/>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88"/>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88"/>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88"/>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88"/>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88"/>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88"/>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88"/>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88"/>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88"/>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88"/>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88"/>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88"/>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88"/>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1" name="Google Shape;17851;p88"/>
          <p:cNvGrpSpPr/>
          <p:nvPr/>
        </p:nvGrpSpPr>
        <p:grpSpPr>
          <a:xfrm>
            <a:off x="2722427" y="3359460"/>
            <a:ext cx="377706" cy="352330"/>
            <a:chOff x="2747484" y="3359460"/>
            <a:chExt cx="377706" cy="352330"/>
          </a:xfrm>
        </p:grpSpPr>
        <p:sp>
          <p:nvSpPr>
            <p:cNvPr id="17852" name="Google Shape;17852;p88"/>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88"/>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88"/>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88"/>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88"/>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88"/>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88"/>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88"/>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88"/>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88"/>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88"/>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88"/>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88"/>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88"/>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88"/>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7" name="Google Shape;17867;p88"/>
          <p:cNvGrpSpPr/>
          <p:nvPr/>
        </p:nvGrpSpPr>
        <p:grpSpPr>
          <a:xfrm>
            <a:off x="3671148" y="3371938"/>
            <a:ext cx="375792" cy="327373"/>
            <a:chOff x="3696205" y="3371938"/>
            <a:chExt cx="375792" cy="327373"/>
          </a:xfrm>
        </p:grpSpPr>
        <p:sp>
          <p:nvSpPr>
            <p:cNvPr id="17868" name="Google Shape;17868;p88"/>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88"/>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8"/>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88"/>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88"/>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88"/>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88"/>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88"/>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88"/>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88"/>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88"/>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88"/>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88"/>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88"/>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88"/>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8"/>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8"/>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8"/>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88"/>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88"/>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88"/>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88"/>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88"/>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1" name="Google Shape;17891;p88"/>
          <p:cNvGrpSpPr/>
          <p:nvPr/>
        </p:nvGrpSpPr>
        <p:grpSpPr>
          <a:xfrm>
            <a:off x="6542267" y="2436849"/>
            <a:ext cx="366722" cy="342892"/>
            <a:chOff x="6567324" y="2436849"/>
            <a:chExt cx="366722" cy="342892"/>
          </a:xfrm>
        </p:grpSpPr>
        <p:sp>
          <p:nvSpPr>
            <p:cNvPr id="17892" name="Google Shape;17892;p88"/>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88"/>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88"/>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88"/>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88"/>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88"/>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88"/>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88"/>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88"/>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88"/>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88"/>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88"/>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4" name="Google Shape;17904;p88"/>
          <p:cNvGrpSpPr/>
          <p:nvPr/>
        </p:nvGrpSpPr>
        <p:grpSpPr>
          <a:xfrm>
            <a:off x="4183913" y="3361347"/>
            <a:ext cx="299349" cy="348188"/>
            <a:chOff x="4208970" y="3361347"/>
            <a:chExt cx="299349" cy="348188"/>
          </a:xfrm>
        </p:grpSpPr>
        <p:sp>
          <p:nvSpPr>
            <p:cNvPr id="17905" name="Google Shape;17905;p88"/>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88"/>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88"/>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88"/>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88"/>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88"/>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88"/>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88"/>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88"/>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88"/>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88"/>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88"/>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88"/>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88"/>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9" name="Google Shape;17919;p88"/>
          <p:cNvGrpSpPr/>
          <p:nvPr/>
        </p:nvGrpSpPr>
        <p:grpSpPr>
          <a:xfrm>
            <a:off x="2761776" y="1512351"/>
            <a:ext cx="366722" cy="353667"/>
            <a:chOff x="2786833" y="1512351"/>
            <a:chExt cx="366722" cy="353667"/>
          </a:xfrm>
        </p:grpSpPr>
        <p:sp>
          <p:nvSpPr>
            <p:cNvPr id="17920" name="Google Shape;17920;p88"/>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88"/>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88"/>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88"/>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88"/>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88"/>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88"/>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88"/>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88"/>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88"/>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88"/>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8"/>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88"/>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88"/>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88"/>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88"/>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88"/>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88"/>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88"/>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88"/>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0" name="Google Shape;17940;p88"/>
          <p:cNvGrpSpPr/>
          <p:nvPr/>
        </p:nvGrpSpPr>
        <p:grpSpPr>
          <a:xfrm>
            <a:off x="1820264" y="1512744"/>
            <a:ext cx="352723" cy="353090"/>
            <a:chOff x="1845321" y="1512744"/>
            <a:chExt cx="352723" cy="353090"/>
          </a:xfrm>
        </p:grpSpPr>
        <p:sp>
          <p:nvSpPr>
            <p:cNvPr id="17941" name="Google Shape;17941;p88"/>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88"/>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88"/>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88"/>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88"/>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88"/>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88"/>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8"/>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88"/>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88"/>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88"/>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2" name="Google Shape;17952;p88"/>
          <p:cNvGrpSpPr/>
          <p:nvPr/>
        </p:nvGrpSpPr>
        <p:grpSpPr>
          <a:xfrm>
            <a:off x="3189395" y="3340533"/>
            <a:ext cx="392465" cy="389896"/>
            <a:chOff x="3214452" y="3340533"/>
            <a:chExt cx="392465" cy="389896"/>
          </a:xfrm>
        </p:grpSpPr>
        <p:sp>
          <p:nvSpPr>
            <p:cNvPr id="17953" name="Google Shape;17953;p88"/>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88"/>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88"/>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88"/>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88"/>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88"/>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88"/>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88"/>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88"/>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88"/>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88"/>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88"/>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88"/>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88"/>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88"/>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88"/>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88"/>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88"/>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88"/>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88"/>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88"/>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88"/>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88"/>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88"/>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88"/>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8" name="Google Shape;17978;p88"/>
          <p:cNvGrpSpPr/>
          <p:nvPr/>
        </p:nvGrpSpPr>
        <p:grpSpPr>
          <a:xfrm>
            <a:off x="3302172" y="1499899"/>
            <a:ext cx="234650" cy="378440"/>
            <a:chOff x="3327229" y="1499899"/>
            <a:chExt cx="234650" cy="378440"/>
          </a:xfrm>
        </p:grpSpPr>
        <p:sp>
          <p:nvSpPr>
            <p:cNvPr id="17979" name="Google Shape;17979;p88"/>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8"/>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8"/>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88"/>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88"/>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88"/>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88"/>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88"/>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88"/>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88"/>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88"/>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88"/>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88"/>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88"/>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88"/>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88"/>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88"/>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88"/>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88"/>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88"/>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88"/>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0" name="Google Shape;18000;p88"/>
          <p:cNvGrpSpPr/>
          <p:nvPr/>
        </p:nvGrpSpPr>
        <p:grpSpPr>
          <a:xfrm>
            <a:off x="3710496" y="1530151"/>
            <a:ext cx="366722" cy="317962"/>
            <a:chOff x="3735553" y="1530151"/>
            <a:chExt cx="366722" cy="317962"/>
          </a:xfrm>
        </p:grpSpPr>
        <p:sp>
          <p:nvSpPr>
            <p:cNvPr id="18001" name="Google Shape;18001;p88"/>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88"/>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88"/>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88"/>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88"/>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88"/>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88"/>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88"/>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88"/>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88"/>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88"/>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88"/>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3" name="Google Shape;18013;p88"/>
          <p:cNvGrpSpPr/>
          <p:nvPr/>
        </p:nvGrpSpPr>
        <p:grpSpPr>
          <a:xfrm>
            <a:off x="841265" y="2469775"/>
            <a:ext cx="379226" cy="322733"/>
            <a:chOff x="866322" y="2469775"/>
            <a:chExt cx="379226" cy="322733"/>
          </a:xfrm>
        </p:grpSpPr>
        <p:sp>
          <p:nvSpPr>
            <p:cNvPr id="18014" name="Google Shape;18014;p88"/>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88"/>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88"/>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88"/>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88"/>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88"/>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8"/>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88"/>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88"/>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88"/>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88"/>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88"/>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88"/>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88"/>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88"/>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88"/>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88"/>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88"/>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88"/>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88"/>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88"/>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88"/>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88"/>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88"/>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88"/>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88"/>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0" name="Google Shape;18040;p88"/>
          <p:cNvGrpSpPr/>
          <p:nvPr/>
        </p:nvGrpSpPr>
        <p:grpSpPr>
          <a:xfrm>
            <a:off x="1303330" y="2500814"/>
            <a:ext cx="404183" cy="289151"/>
            <a:chOff x="1328387" y="2500814"/>
            <a:chExt cx="404183" cy="289151"/>
          </a:xfrm>
        </p:grpSpPr>
        <p:sp>
          <p:nvSpPr>
            <p:cNvPr id="18041" name="Google Shape;18041;p88"/>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88"/>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88"/>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88"/>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88"/>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88"/>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88"/>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88"/>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88"/>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88"/>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88"/>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88"/>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88"/>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88"/>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88"/>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88"/>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88"/>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88"/>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88"/>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88"/>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88"/>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88"/>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88"/>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88"/>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88"/>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88"/>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88"/>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88"/>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88"/>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0" name="Google Shape;18070;p88"/>
          <p:cNvGrpSpPr/>
          <p:nvPr/>
        </p:nvGrpSpPr>
        <p:grpSpPr>
          <a:xfrm>
            <a:off x="1796408" y="2495702"/>
            <a:ext cx="365988" cy="270801"/>
            <a:chOff x="1821465" y="2495702"/>
            <a:chExt cx="365988" cy="270801"/>
          </a:xfrm>
        </p:grpSpPr>
        <p:sp>
          <p:nvSpPr>
            <p:cNvPr id="18071" name="Google Shape;18071;p88"/>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88"/>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88"/>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88"/>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88"/>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88"/>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88"/>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8" name="Google Shape;18078;p88"/>
          <p:cNvGrpSpPr/>
          <p:nvPr/>
        </p:nvGrpSpPr>
        <p:grpSpPr>
          <a:xfrm>
            <a:off x="3700666" y="2455776"/>
            <a:ext cx="354977" cy="351202"/>
            <a:chOff x="3725723" y="2455776"/>
            <a:chExt cx="354977" cy="351202"/>
          </a:xfrm>
        </p:grpSpPr>
        <p:sp>
          <p:nvSpPr>
            <p:cNvPr id="18079" name="Google Shape;18079;p88"/>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88"/>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88"/>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88"/>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88"/>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88"/>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88"/>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8"/>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8"/>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88"/>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88"/>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88"/>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88"/>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2" name="Google Shape;18092;p88"/>
          <p:cNvGrpSpPr/>
          <p:nvPr/>
        </p:nvGrpSpPr>
        <p:grpSpPr>
          <a:xfrm>
            <a:off x="5201108" y="1977641"/>
            <a:ext cx="230482" cy="388847"/>
            <a:chOff x="5226165" y="1977641"/>
            <a:chExt cx="230482" cy="388847"/>
          </a:xfrm>
        </p:grpSpPr>
        <p:sp>
          <p:nvSpPr>
            <p:cNvPr id="18093" name="Google Shape;18093;p88"/>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88"/>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88"/>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88"/>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88"/>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88"/>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8"/>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88"/>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88"/>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88"/>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88"/>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88"/>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5" name="Google Shape;18105;p88"/>
          <p:cNvGrpSpPr/>
          <p:nvPr/>
        </p:nvGrpSpPr>
        <p:grpSpPr>
          <a:xfrm>
            <a:off x="5607545" y="2025510"/>
            <a:ext cx="370130" cy="287264"/>
            <a:chOff x="5632602" y="2025510"/>
            <a:chExt cx="370130" cy="287264"/>
          </a:xfrm>
        </p:grpSpPr>
        <p:sp>
          <p:nvSpPr>
            <p:cNvPr id="18106" name="Google Shape;18106;p88"/>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88"/>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88"/>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88"/>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88"/>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88"/>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88"/>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88"/>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88"/>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8"/>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88"/>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88"/>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88"/>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88"/>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88"/>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88"/>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88"/>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88"/>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4" name="Google Shape;18124;p88"/>
          <p:cNvGrpSpPr/>
          <p:nvPr/>
        </p:nvGrpSpPr>
        <p:grpSpPr>
          <a:xfrm>
            <a:off x="4187321" y="2456537"/>
            <a:ext cx="331515" cy="330021"/>
            <a:chOff x="4212378" y="2456537"/>
            <a:chExt cx="331515" cy="330021"/>
          </a:xfrm>
        </p:grpSpPr>
        <p:sp>
          <p:nvSpPr>
            <p:cNvPr id="18125" name="Google Shape;18125;p88"/>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88"/>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88"/>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88"/>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88"/>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88"/>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88"/>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88"/>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88"/>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4" name="Google Shape;18134;p88"/>
          <p:cNvGrpSpPr/>
          <p:nvPr/>
        </p:nvGrpSpPr>
        <p:grpSpPr>
          <a:xfrm>
            <a:off x="6150956" y="1977825"/>
            <a:ext cx="235411" cy="347427"/>
            <a:chOff x="6176013" y="1977825"/>
            <a:chExt cx="235411" cy="347427"/>
          </a:xfrm>
        </p:grpSpPr>
        <p:sp>
          <p:nvSpPr>
            <p:cNvPr id="18135" name="Google Shape;18135;p88"/>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88"/>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88"/>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88"/>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88"/>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88"/>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88"/>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88"/>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88"/>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88"/>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88"/>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88"/>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88"/>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88"/>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88"/>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88"/>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88"/>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2" name="Google Shape;18152;p88"/>
          <p:cNvGrpSpPr/>
          <p:nvPr/>
        </p:nvGrpSpPr>
        <p:grpSpPr>
          <a:xfrm>
            <a:off x="6627020" y="1977458"/>
            <a:ext cx="235778" cy="347794"/>
            <a:chOff x="6652077" y="1977458"/>
            <a:chExt cx="235778" cy="347794"/>
          </a:xfrm>
        </p:grpSpPr>
        <p:sp>
          <p:nvSpPr>
            <p:cNvPr id="18153" name="Google Shape;18153;p88"/>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88"/>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88"/>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88"/>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88"/>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88"/>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88"/>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88"/>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88"/>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88"/>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88"/>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88"/>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88"/>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88"/>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88"/>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88"/>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9" name="Google Shape;18169;p88"/>
          <p:cNvGrpSpPr/>
          <p:nvPr/>
        </p:nvGrpSpPr>
        <p:grpSpPr>
          <a:xfrm>
            <a:off x="7047456" y="1997512"/>
            <a:ext cx="394352" cy="308052"/>
            <a:chOff x="7072513" y="1997512"/>
            <a:chExt cx="394352" cy="308052"/>
          </a:xfrm>
        </p:grpSpPr>
        <p:sp>
          <p:nvSpPr>
            <p:cNvPr id="18170" name="Google Shape;18170;p88"/>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88"/>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8"/>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88"/>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88"/>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88"/>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88"/>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88"/>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88"/>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88"/>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88"/>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1" name="Google Shape;18181;p88"/>
          <p:cNvGrpSpPr/>
          <p:nvPr/>
        </p:nvGrpSpPr>
        <p:grpSpPr>
          <a:xfrm>
            <a:off x="7551151" y="1977825"/>
            <a:ext cx="292533" cy="347454"/>
            <a:chOff x="7576208" y="1977825"/>
            <a:chExt cx="292533" cy="347454"/>
          </a:xfrm>
        </p:grpSpPr>
        <p:sp>
          <p:nvSpPr>
            <p:cNvPr id="18182" name="Google Shape;18182;p88"/>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88"/>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88"/>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88"/>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88"/>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88"/>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88"/>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88"/>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88"/>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8"/>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88"/>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88"/>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88"/>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5" name="Google Shape;18195;p88"/>
          <p:cNvGrpSpPr/>
          <p:nvPr/>
        </p:nvGrpSpPr>
        <p:grpSpPr>
          <a:xfrm>
            <a:off x="7998825" y="1977458"/>
            <a:ext cx="320557" cy="347794"/>
            <a:chOff x="8023882" y="1977458"/>
            <a:chExt cx="320557" cy="347794"/>
          </a:xfrm>
        </p:grpSpPr>
        <p:sp>
          <p:nvSpPr>
            <p:cNvPr id="18196" name="Google Shape;18196;p88"/>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88"/>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88"/>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88"/>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88"/>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88"/>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88"/>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88"/>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88"/>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88"/>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88"/>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8"/>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8"/>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88"/>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88"/>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88"/>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88"/>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88"/>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88"/>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88"/>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88"/>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88"/>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88"/>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88"/>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88"/>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88"/>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88"/>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88"/>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88"/>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88"/>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88"/>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88"/>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88"/>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88"/>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88"/>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88"/>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88"/>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88"/>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88"/>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88"/>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6" name="Google Shape;18236;p88"/>
          <p:cNvGrpSpPr/>
          <p:nvPr/>
        </p:nvGrpSpPr>
        <p:grpSpPr>
          <a:xfrm>
            <a:off x="5602617" y="2444819"/>
            <a:ext cx="345147" cy="342630"/>
            <a:chOff x="5627674" y="2444819"/>
            <a:chExt cx="345147" cy="342630"/>
          </a:xfrm>
        </p:grpSpPr>
        <p:sp>
          <p:nvSpPr>
            <p:cNvPr id="18237" name="Google Shape;18237;p88"/>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88"/>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88"/>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88"/>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88"/>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2" name="Google Shape;18242;p88"/>
          <p:cNvGrpSpPr/>
          <p:nvPr/>
        </p:nvGrpSpPr>
        <p:grpSpPr>
          <a:xfrm>
            <a:off x="4628939" y="2440257"/>
            <a:ext cx="396607" cy="348555"/>
            <a:chOff x="4653996" y="2440257"/>
            <a:chExt cx="396607" cy="348555"/>
          </a:xfrm>
        </p:grpSpPr>
        <p:sp>
          <p:nvSpPr>
            <p:cNvPr id="18243" name="Google Shape;18243;p88"/>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88"/>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88"/>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88"/>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88"/>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88"/>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88"/>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88"/>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88"/>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88"/>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88"/>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88"/>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88"/>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88"/>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88"/>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88"/>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88"/>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88"/>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1" name="Google Shape;18261;p88"/>
          <p:cNvGrpSpPr/>
          <p:nvPr/>
        </p:nvGrpSpPr>
        <p:grpSpPr>
          <a:xfrm>
            <a:off x="1829334" y="2895140"/>
            <a:ext cx="301630" cy="374272"/>
            <a:chOff x="1854391" y="2895140"/>
            <a:chExt cx="301630" cy="374272"/>
          </a:xfrm>
        </p:grpSpPr>
        <p:sp>
          <p:nvSpPr>
            <p:cNvPr id="18262" name="Google Shape;18262;p88"/>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88"/>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88"/>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88"/>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88"/>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88"/>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88"/>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88"/>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88"/>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88"/>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88"/>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88"/>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88"/>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88"/>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88"/>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88"/>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88"/>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88"/>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88"/>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88"/>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88"/>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88"/>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88"/>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88"/>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88"/>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88"/>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88"/>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88"/>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88"/>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88"/>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88"/>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88"/>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88"/>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88"/>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88"/>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88"/>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88"/>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88"/>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88"/>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88"/>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88"/>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88"/>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88"/>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88"/>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88"/>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88"/>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88"/>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88"/>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88"/>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1" name="Google Shape;18311;p88"/>
          <p:cNvGrpSpPr/>
          <p:nvPr/>
        </p:nvGrpSpPr>
        <p:grpSpPr>
          <a:xfrm>
            <a:off x="5147760" y="2438370"/>
            <a:ext cx="289518" cy="357651"/>
            <a:chOff x="5172817" y="2438370"/>
            <a:chExt cx="289518" cy="357651"/>
          </a:xfrm>
        </p:grpSpPr>
        <p:sp>
          <p:nvSpPr>
            <p:cNvPr id="18312" name="Google Shape;18312;p88"/>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88"/>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88"/>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88"/>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88"/>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88"/>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88"/>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88"/>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88"/>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88"/>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88"/>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3" name="Google Shape;18323;p88"/>
          <p:cNvGrpSpPr/>
          <p:nvPr/>
        </p:nvGrpSpPr>
        <p:grpSpPr>
          <a:xfrm>
            <a:off x="3209449" y="2484534"/>
            <a:ext cx="388297" cy="293320"/>
            <a:chOff x="3234506" y="2484534"/>
            <a:chExt cx="388297" cy="293320"/>
          </a:xfrm>
        </p:grpSpPr>
        <p:sp>
          <p:nvSpPr>
            <p:cNvPr id="18324" name="Google Shape;18324;p88"/>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88"/>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88"/>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88"/>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88"/>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88"/>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88"/>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88"/>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88"/>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88"/>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88"/>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88"/>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88"/>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88"/>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88"/>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88"/>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0" name="Google Shape;18340;p88"/>
          <p:cNvGrpSpPr/>
          <p:nvPr/>
        </p:nvGrpSpPr>
        <p:grpSpPr>
          <a:xfrm>
            <a:off x="6040092" y="3367036"/>
            <a:ext cx="362553" cy="356498"/>
            <a:chOff x="6065149" y="3367036"/>
            <a:chExt cx="362553" cy="356498"/>
          </a:xfrm>
        </p:grpSpPr>
        <p:sp>
          <p:nvSpPr>
            <p:cNvPr id="18341" name="Google Shape;18341;p88"/>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88"/>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88"/>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88"/>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88"/>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6" name="Google Shape;18346;p88"/>
          <p:cNvGrpSpPr/>
          <p:nvPr/>
        </p:nvGrpSpPr>
        <p:grpSpPr>
          <a:xfrm>
            <a:off x="6515764" y="3367036"/>
            <a:ext cx="362553" cy="356498"/>
            <a:chOff x="6540821" y="3367036"/>
            <a:chExt cx="362553" cy="356498"/>
          </a:xfrm>
        </p:grpSpPr>
        <p:sp>
          <p:nvSpPr>
            <p:cNvPr id="18347" name="Google Shape;18347;p88"/>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88"/>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88"/>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88"/>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88"/>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88"/>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88"/>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4" name="Google Shape;18354;p88"/>
          <p:cNvGrpSpPr/>
          <p:nvPr/>
        </p:nvGrpSpPr>
        <p:grpSpPr>
          <a:xfrm>
            <a:off x="2277401" y="2474704"/>
            <a:ext cx="354479" cy="312561"/>
            <a:chOff x="2302458" y="2474704"/>
            <a:chExt cx="354479" cy="312561"/>
          </a:xfrm>
        </p:grpSpPr>
        <p:sp>
          <p:nvSpPr>
            <p:cNvPr id="18355" name="Google Shape;18355;p88"/>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88"/>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88"/>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88"/>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88"/>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88"/>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88"/>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88"/>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88"/>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88"/>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88"/>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88"/>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7" name="Google Shape;18367;p88"/>
          <p:cNvGrpSpPr/>
          <p:nvPr/>
        </p:nvGrpSpPr>
        <p:grpSpPr>
          <a:xfrm>
            <a:off x="2806053" y="2442538"/>
            <a:ext cx="246002" cy="348922"/>
            <a:chOff x="2831110" y="2442538"/>
            <a:chExt cx="246002" cy="348922"/>
          </a:xfrm>
        </p:grpSpPr>
        <p:sp>
          <p:nvSpPr>
            <p:cNvPr id="18368" name="Google Shape;18368;p88"/>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88"/>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88"/>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88"/>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88"/>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88"/>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88"/>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88"/>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88"/>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88"/>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88"/>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88"/>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88"/>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88"/>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2" name="Google Shape;18382;p88"/>
          <p:cNvGrpSpPr/>
          <p:nvPr/>
        </p:nvGrpSpPr>
        <p:grpSpPr>
          <a:xfrm>
            <a:off x="6991435" y="3367036"/>
            <a:ext cx="362947" cy="356498"/>
            <a:chOff x="7016492" y="3367036"/>
            <a:chExt cx="362947" cy="356498"/>
          </a:xfrm>
        </p:grpSpPr>
        <p:sp>
          <p:nvSpPr>
            <p:cNvPr id="18383" name="Google Shape;18383;p88"/>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88"/>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88"/>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88"/>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88"/>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88"/>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9" name="Google Shape;18389;p88"/>
          <p:cNvGrpSpPr/>
          <p:nvPr/>
        </p:nvGrpSpPr>
        <p:grpSpPr>
          <a:xfrm>
            <a:off x="4806717" y="3817357"/>
            <a:ext cx="362947" cy="356576"/>
            <a:chOff x="5108852" y="3817357"/>
            <a:chExt cx="362947" cy="356576"/>
          </a:xfrm>
        </p:grpSpPr>
        <p:sp>
          <p:nvSpPr>
            <p:cNvPr id="18390" name="Google Shape;18390;p88"/>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88"/>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88"/>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88"/>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4" name="Google Shape;18394;p88"/>
          <p:cNvGrpSpPr/>
          <p:nvPr/>
        </p:nvGrpSpPr>
        <p:grpSpPr>
          <a:xfrm>
            <a:off x="5703585" y="3817357"/>
            <a:ext cx="362947" cy="356576"/>
            <a:chOff x="6005720" y="3817357"/>
            <a:chExt cx="362947" cy="356576"/>
          </a:xfrm>
        </p:grpSpPr>
        <p:sp>
          <p:nvSpPr>
            <p:cNvPr id="18395" name="Google Shape;18395;p88"/>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88"/>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88"/>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88"/>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9" name="Google Shape;18399;p88"/>
          <p:cNvGrpSpPr/>
          <p:nvPr/>
        </p:nvGrpSpPr>
        <p:grpSpPr>
          <a:xfrm>
            <a:off x="5564395" y="3367036"/>
            <a:ext cx="362580" cy="356498"/>
            <a:chOff x="5589452" y="3367036"/>
            <a:chExt cx="362580" cy="356498"/>
          </a:xfrm>
        </p:grpSpPr>
        <p:sp>
          <p:nvSpPr>
            <p:cNvPr id="18400" name="Google Shape;18400;p88"/>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88"/>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88"/>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3" name="Google Shape;18403;p88"/>
          <p:cNvGrpSpPr/>
          <p:nvPr/>
        </p:nvGrpSpPr>
        <p:grpSpPr>
          <a:xfrm>
            <a:off x="7462964" y="3362475"/>
            <a:ext cx="372017" cy="365621"/>
            <a:chOff x="7488021" y="3362475"/>
            <a:chExt cx="372017" cy="365621"/>
          </a:xfrm>
        </p:grpSpPr>
        <p:sp>
          <p:nvSpPr>
            <p:cNvPr id="18404" name="Google Shape;18404;p88"/>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88"/>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88"/>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88"/>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88"/>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88"/>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88"/>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88"/>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88"/>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88"/>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4" name="Google Shape;18414;p88"/>
          <p:cNvGrpSpPr/>
          <p:nvPr/>
        </p:nvGrpSpPr>
        <p:grpSpPr>
          <a:xfrm>
            <a:off x="5088724" y="3367036"/>
            <a:ext cx="362553" cy="356498"/>
            <a:chOff x="5113781" y="3367036"/>
            <a:chExt cx="362553" cy="356498"/>
          </a:xfrm>
        </p:grpSpPr>
        <p:sp>
          <p:nvSpPr>
            <p:cNvPr id="18415" name="Google Shape;18415;p88"/>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88"/>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17" name="Google Shape;18417;p88"/>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18" name="Google Shape;18418;p88"/>
          <p:cNvGrpSpPr/>
          <p:nvPr/>
        </p:nvGrpSpPr>
        <p:grpSpPr>
          <a:xfrm>
            <a:off x="7943564" y="3365489"/>
            <a:ext cx="375818" cy="357651"/>
            <a:chOff x="7968621" y="3365489"/>
            <a:chExt cx="375818" cy="357651"/>
          </a:xfrm>
        </p:grpSpPr>
        <p:sp>
          <p:nvSpPr>
            <p:cNvPr id="18419" name="Google Shape;18419;p88"/>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88"/>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88"/>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88"/>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88"/>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88"/>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88"/>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88"/>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88"/>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88"/>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88"/>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88"/>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1" name="Google Shape;18431;p88"/>
          <p:cNvGrpSpPr/>
          <p:nvPr/>
        </p:nvGrpSpPr>
        <p:grpSpPr>
          <a:xfrm>
            <a:off x="5255151" y="3817357"/>
            <a:ext cx="362947" cy="356576"/>
            <a:chOff x="5557286" y="3817357"/>
            <a:chExt cx="362947" cy="356576"/>
          </a:xfrm>
        </p:grpSpPr>
        <p:grpSp>
          <p:nvGrpSpPr>
            <p:cNvPr id="18432" name="Google Shape;18432;p88"/>
            <p:cNvGrpSpPr/>
            <p:nvPr/>
          </p:nvGrpSpPr>
          <p:grpSpPr>
            <a:xfrm>
              <a:off x="5557286" y="3817357"/>
              <a:ext cx="362947" cy="356576"/>
              <a:chOff x="5557286" y="3817357"/>
              <a:chExt cx="362947" cy="356576"/>
            </a:xfrm>
          </p:grpSpPr>
          <p:sp>
            <p:nvSpPr>
              <p:cNvPr id="18433" name="Google Shape;18433;p88"/>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88"/>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88"/>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36" name="Google Shape;18436;p88"/>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7" name="Google Shape;18437;p88"/>
          <p:cNvGrpSpPr/>
          <p:nvPr/>
        </p:nvGrpSpPr>
        <p:grpSpPr>
          <a:xfrm>
            <a:off x="4358284" y="3817357"/>
            <a:ext cx="362947" cy="356576"/>
            <a:chOff x="4660419" y="3817357"/>
            <a:chExt cx="362947" cy="356576"/>
          </a:xfrm>
        </p:grpSpPr>
        <p:grpSp>
          <p:nvGrpSpPr>
            <p:cNvPr id="18438" name="Google Shape;18438;p88"/>
            <p:cNvGrpSpPr/>
            <p:nvPr/>
          </p:nvGrpSpPr>
          <p:grpSpPr>
            <a:xfrm>
              <a:off x="4660419" y="3817357"/>
              <a:ext cx="362947" cy="356576"/>
              <a:chOff x="4660419" y="3817357"/>
              <a:chExt cx="362947" cy="356576"/>
            </a:xfrm>
          </p:grpSpPr>
          <p:sp>
            <p:nvSpPr>
              <p:cNvPr id="18439" name="Google Shape;18439;p88"/>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88"/>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1" name="Google Shape;18441;p88"/>
            <p:cNvGrpSpPr/>
            <p:nvPr/>
          </p:nvGrpSpPr>
          <p:grpSpPr>
            <a:xfrm>
              <a:off x="4694459" y="3856408"/>
              <a:ext cx="282308" cy="265356"/>
              <a:chOff x="4690600" y="3853050"/>
              <a:chExt cx="289488" cy="272132"/>
            </a:xfrm>
          </p:grpSpPr>
          <p:sp>
            <p:nvSpPr>
              <p:cNvPr id="18442" name="Google Shape;18442;p88"/>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88"/>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444" name="Google Shape;18444;p88"/>
          <p:cNvGrpSpPr/>
          <p:nvPr/>
        </p:nvGrpSpPr>
        <p:grpSpPr>
          <a:xfrm>
            <a:off x="6159823" y="3813323"/>
            <a:ext cx="369882" cy="364325"/>
            <a:chOff x="1190200" y="238125"/>
            <a:chExt cx="5306767" cy="5212083"/>
          </a:xfrm>
        </p:grpSpPr>
        <p:grpSp>
          <p:nvGrpSpPr>
            <p:cNvPr id="18445" name="Google Shape;18445;p88"/>
            <p:cNvGrpSpPr/>
            <p:nvPr/>
          </p:nvGrpSpPr>
          <p:grpSpPr>
            <a:xfrm>
              <a:off x="1190200" y="238125"/>
              <a:ext cx="5212075" cy="5212075"/>
              <a:chOff x="1190200" y="238125"/>
              <a:chExt cx="5212075" cy="5212075"/>
            </a:xfrm>
          </p:grpSpPr>
          <p:sp>
            <p:nvSpPr>
              <p:cNvPr id="18446" name="Google Shape;18446;p88"/>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88"/>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48" name="Google Shape;18448;p88"/>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9" name="Google Shape;18449;p88"/>
          <p:cNvGrpSpPr/>
          <p:nvPr/>
        </p:nvGrpSpPr>
        <p:grpSpPr>
          <a:xfrm>
            <a:off x="3461049" y="3817357"/>
            <a:ext cx="363314" cy="356576"/>
            <a:chOff x="3763184" y="3817357"/>
            <a:chExt cx="363314" cy="356576"/>
          </a:xfrm>
        </p:grpSpPr>
        <p:sp>
          <p:nvSpPr>
            <p:cNvPr id="18450" name="Google Shape;18450;p88"/>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88"/>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88"/>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88"/>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88"/>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5" name="Google Shape;18455;p88"/>
          <p:cNvGrpSpPr/>
          <p:nvPr/>
        </p:nvGrpSpPr>
        <p:grpSpPr>
          <a:xfrm>
            <a:off x="3909850" y="3817357"/>
            <a:ext cx="362947" cy="356576"/>
            <a:chOff x="4211985" y="3817357"/>
            <a:chExt cx="362947" cy="356576"/>
          </a:xfrm>
        </p:grpSpPr>
        <p:sp>
          <p:nvSpPr>
            <p:cNvPr id="18456" name="Google Shape;18456;p88"/>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88"/>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88"/>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9" name="Google Shape;18459;p88"/>
          <p:cNvGrpSpPr/>
          <p:nvPr/>
        </p:nvGrpSpPr>
        <p:grpSpPr>
          <a:xfrm>
            <a:off x="3012615" y="3817357"/>
            <a:ext cx="362920" cy="356865"/>
            <a:chOff x="3314750" y="3817357"/>
            <a:chExt cx="362920" cy="356865"/>
          </a:xfrm>
        </p:grpSpPr>
        <p:grpSp>
          <p:nvGrpSpPr>
            <p:cNvPr id="18460" name="Google Shape;18460;p88"/>
            <p:cNvGrpSpPr/>
            <p:nvPr/>
          </p:nvGrpSpPr>
          <p:grpSpPr>
            <a:xfrm>
              <a:off x="3314750" y="3817357"/>
              <a:ext cx="362920" cy="356865"/>
              <a:chOff x="3314750" y="3817357"/>
              <a:chExt cx="362920" cy="356865"/>
            </a:xfrm>
          </p:grpSpPr>
          <p:sp>
            <p:nvSpPr>
              <p:cNvPr id="18461" name="Google Shape;18461;p88"/>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88"/>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3" name="Google Shape;18463;p88"/>
            <p:cNvGrpSpPr/>
            <p:nvPr/>
          </p:nvGrpSpPr>
          <p:grpSpPr>
            <a:xfrm>
              <a:off x="3394986" y="3894612"/>
              <a:ext cx="202339" cy="202323"/>
              <a:chOff x="935197" y="1793977"/>
              <a:chExt cx="256451" cy="256430"/>
            </a:xfrm>
          </p:grpSpPr>
          <p:sp>
            <p:nvSpPr>
              <p:cNvPr id="18464" name="Google Shape;18464;p8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8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466" name="Google Shape;18466;p88"/>
          <p:cNvGrpSpPr/>
          <p:nvPr/>
        </p:nvGrpSpPr>
        <p:grpSpPr>
          <a:xfrm>
            <a:off x="2564181" y="3817357"/>
            <a:ext cx="362920" cy="356865"/>
            <a:chOff x="2866317" y="3817357"/>
            <a:chExt cx="362920" cy="356865"/>
          </a:xfrm>
        </p:grpSpPr>
        <p:sp>
          <p:nvSpPr>
            <p:cNvPr id="18467" name="Google Shape;18467;p8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88"/>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8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70" name="Google Shape;18470;p88"/>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474" name="Shape 18474"/>
        <p:cNvGrpSpPr/>
        <p:nvPr/>
      </p:nvGrpSpPr>
      <p:grpSpPr>
        <a:xfrm>
          <a:off x="0" y="0"/>
          <a:ext cx="0" cy="0"/>
          <a:chOff x="0" y="0"/>
          <a:chExt cx="0" cy="0"/>
        </a:xfrm>
      </p:grpSpPr>
      <p:pic>
        <p:nvPicPr>
          <p:cNvPr id="18475" name="Google Shape;18475;p8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panish Tourist Cities - Cádiz by Slidesgo">
  <a:themeElements>
    <a:clrScheme name="Simple Light">
      <a:dk1>
        <a:srgbClr val="2D2D2D"/>
      </a:dk1>
      <a:lt1>
        <a:srgbClr val="D93E32"/>
      </a:lt1>
      <a:dk2>
        <a:srgbClr val="FF5C4A"/>
      </a:dk2>
      <a:lt2>
        <a:srgbClr val="FF9802"/>
      </a:lt2>
      <a:accent1>
        <a:srgbClr val="C48E52"/>
      </a:accent1>
      <a:accent2>
        <a:srgbClr val="F2BC7B"/>
      </a:accent2>
      <a:accent3>
        <a:srgbClr val="F9EBD2"/>
      </a:accent3>
      <a:accent4>
        <a:srgbClr val="719F3C"/>
      </a:accent4>
      <a:accent5>
        <a:srgbClr val="58D6FF"/>
      </a:accent5>
      <a:accent6>
        <a:srgbClr val="FFFFFF"/>
      </a:accent6>
      <a:hlink>
        <a:srgbClr val="2D2D2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