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7" r:id="rId3"/>
    <p:sldMasterId id="2147483668"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 id="288" r:id="rId38"/>
    <p:sldId id="289" r:id="rId39"/>
    <p:sldId id="290" r:id="rId40"/>
    <p:sldId id="291" r:id="rId41"/>
  </p:sldIdLst>
  <p:sldSz cy="5143500" cx="9144000"/>
  <p:notesSz cx="6858000" cy="9144000"/>
  <p:embeddedFontLst>
    <p:embeddedFont>
      <p:font typeface="Proxima Nova"/>
      <p:regular r:id="rId42"/>
      <p:bold r:id="rId43"/>
      <p:italic r:id="rId44"/>
      <p:boldItalic r:id="rId45"/>
    </p:embeddedFont>
    <p:embeddedFont>
      <p:font typeface="Fira Sans Extra Condensed Medium"/>
      <p:regular r:id="rId46"/>
      <p:bold r:id="rId47"/>
      <p:italic r:id="rId48"/>
      <p:boldItalic r:id="rId49"/>
    </p:embeddedFont>
    <p:embeddedFont>
      <p:font typeface="Arvo"/>
      <p:regular r:id="rId50"/>
      <p:bold r:id="rId51"/>
      <p:italic r:id="rId52"/>
      <p:boldItalic r:id="rId53"/>
    </p:embeddedFont>
    <p:embeddedFont>
      <p:font typeface="Squada One"/>
      <p:regular r:id="rId54"/>
    </p:embeddedFont>
    <p:embeddedFont>
      <p:font typeface="Josefin Sans"/>
      <p:regular r:id="rId55"/>
      <p:bold r:id="rId56"/>
      <p:italic r:id="rId57"/>
      <p:boldItalic r:id="rId58"/>
    </p:embeddedFont>
    <p:embeddedFont>
      <p:font typeface="Proxima Nova Semibold"/>
      <p:regular r:id="rId59"/>
      <p:bold r:id="rId60"/>
      <p:boldItalic r:id="rId61"/>
    </p:embeddedFont>
    <p:embeddedFont>
      <p:font typeface="Advent Pro Light"/>
      <p:regular r:id="rId62"/>
      <p:bold r:id="rId63"/>
    </p:embeddedFont>
    <p:embeddedFont>
      <p:font typeface="Advent Pro"/>
      <p:regular r:id="rId64"/>
      <p:bold r:id="rId65"/>
    </p:embeddedFont>
    <p:embeddedFont>
      <p:font typeface="Fira Sans Condensed ExtraLight"/>
      <p:regular r:id="rId66"/>
      <p:bold r:id="rId67"/>
      <p:italic r:id="rId68"/>
      <p:boldItalic r:id="rId6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slide" Target="slides/slide35.xml"/><Relationship Id="rId42" Type="http://schemas.openxmlformats.org/officeDocument/2006/relationships/font" Target="fonts/ProximaNova-regular.fntdata"/><Relationship Id="rId41" Type="http://schemas.openxmlformats.org/officeDocument/2006/relationships/slide" Target="slides/slide36.xml"/><Relationship Id="rId44" Type="http://schemas.openxmlformats.org/officeDocument/2006/relationships/font" Target="fonts/ProximaNova-italic.fntdata"/><Relationship Id="rId43" Type="http://schemas.openxmlformats.org/officeDocument/2006/relationships/font" Target="fonts/ProximaNova-bold.fntdata"/><Relationship Id="rId46" Type="http://schemas.openxmlformats.org/officeDocument/2006/relationships/font" Target="fonts/FiraSansExtraCondensedMedium-regular.fntdata"/><Relationship Id="rId45" Type="http://schemas.openxmlformats.org/officeDocument/2006/relationships/font" Target="fonts/ProximaNova-boldItalic.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slideMaster" Target="slideMasters/slideMaster2.xml"/><Relationship Id="rId9" Type="http://schemas.openxmlformats.org/officeDocument/2006/relationships/slide" Target="slides/slide4.xml"/><Relationship Id="rId48" Type="http://schemas.openxmlformats.org/officeDocument/2006/relationships/font" Target="fonts/FiraSansExtraCondensedMedium-italic.fntdata"/><Relationship Id="rId47" Type="http://schemas.openxmlformats.org/officeDocument/2006/relationships/font" Target="fonts/FiraSansExtraCondensedMedium-bold.fntdata"/><Relationship Id="rId49" Type="http://schemas.openxmlformats.org/officeDocument/2006/relationships/font" Target="fonts/FiraSansExtraCondensedMedium-boldItalic.fntdata"/><Relationship Id="rId5" Type="http://schemas.openxmlformats.org/officeDocument/2006/relationships/notesMaster" Target="notesMasters/notesMaster1.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31" Type="http://schemas.openxmlformats.org/officeDocument/2006/relationships/slide" Target="slides/slide26.xml"/><Relationship Id="rId30" Type="http://schemas.openxmlformats.org/officeDocument/2006/relationships/slide" Target="slides/slide25.xml"/><Relationship Id="rId33" Type="http://schemas.openxmlformats.org/officeDocument/2006/relationships/slide" Target="slides/slide28.xml"/><Relationship Id="rId32" Type="http://schemas.openxmlformats.org/officeDocument/2006/relationships/slide" Target="slides/slide27.xml"/><Relationship Id="rId35" Type="http://schemas.openxmlformats.org/officeDocument/2006/relationships/slide" Target="slides/slide30.xml"/><Relationship Id="rId34" Type="http://schemas.openxmlformats.org/officeDocument/2006/relationships/slide" Target="slides/slide29.xml"/><Relationship Id="rId37" Type="http://schemas.openxmlformats.org/officeDocument/2006/relationships/slide" Target="slides/slide32.xml"/><Relationship Id="rId36" Type="http://schemas.openxmlformats.org/officeDocument/2006/relationships/slide" Target="slides/slide31.xml"/><Relationship Id="rId39" Type="http://schemas.openxmlformats.org/officeDocument/2006/relationships/slide" Target="slides/slide34.xml"/><Relationship Id="rId38" Type="http://schemas.openxmlformats.org/officeDocument/2006/relationships/slide" Target="slides/slide33.xml"/><Relationship Id="rId62" Type="http://schemas.openxmlformats.org/officeDocument/2006/relationships/font" Target="fonts/AdventProLight-regular.fntdata"/><Relationship Id="rId61" Type="http://schemas.openxmlformats.org/officeDocument/2006/relationships/font" Target="fonts/ProximaNovaSemibold-boldItalic.fntdata"/><Relationship Id="rId20" Type="http://schemas.openxmlformats.org/officeDocument/2006/relationships/slide" Target="slides/slide15.xml"/><Relationship Id="rId64" Type="http://schemas.openxmlformats.org/officeDocument/2006/relationships/font" Target="fonts/AdventPro-regular.fntdata"/><Relationship Id="rId63" Type="http://schemas.openxmlformats.org/officeDocument/2006/relationships/font" Target="fonts/AdventProLight-bold.fntdata"/><Relationship Id="rId22" Type="http://schemas.openxmlformats.org/officeDocument/2006/relationships/slide" Target="slides/slide17.xml"/><Relationship Id="rId66" Type="http://schemas.openxmlformats.org/officeDocument/2006/relationships/font" Target="fonts/FiraSansCondensedExtraLight-regular.fntdata"/><Relationship Id="rId21" Type="http://schemas.openxmlformats.org/officeDocument/2006/relationships/slide" Target="slides/slide16.xml"/><Relationship Id="rId65" Type="http://schemas.openxmlformats.org/officeDocument/2006/relationships/font" Target="fonts/AdventPro-bold.fntdata"/><Relationship Id="rId24" Type="http://schemas.openxmlformats.org/officeDocument/2006/relationships/slide" Target="slides/slide19.xml"/><Relationship Id="rId68" Type="http://schemas.openxmlformats.org/officeDocument/2006/relationships/font" Target="fonts/FiraSansCondensedExtraLight-italic.fntdata"/><Relationship Id="rId23" Type="http://schemas.openxmlformats.org/officeDocument/2006/relationships/slide" Target="slides/slide18.xml"/><Relationship Id="rId67" Type="http://schemas.openxmlformats.org/officeDocument/2006/relationships/font" Target="fonts/FiraSansCondensedExtraLight-bold.fntdata"/><Relationship Id="rId60" Type="http://schemas.openxmlformats.org/officeDocument/2006/relationships/font" Target="fonts/ProximaNovaSemibold-bold.fntdata"/><Relationship Id="rId26" Type="http://schemas.openxmlformats.org/officeDocument/2006/relationships/slide" Target="slides/slide21.xml"/><Relationship Id="rId25" Type="http://schemas.openxmlformats.org/officeDocument/2006/relationships/slide" Target="slides/slide20.xml"/><Relationship Id="rId69" Type="http://schemas.openxmlformats.org/officeDocument/2006/relationships/font" Target="fonts/FiraSansCondensedExtraLight-boldItalic.fntdata"/><Relationship Id="rId28" Type="http://schemas.openxmlformats.org/officeDocument/2006/relationships/slide" Target="slides/slide23.xml"/><Relationship Id="rId27" Type="http://schemas.openxmlformats.org/officeDocument/2006/relationships/slide" Target="slides/slide22.xml"/><Relationship Id="rId29" Type="http://schemas.openxmlformats.org/officeDocument/2006/relationships/slide" Target="slides/slide24.xml"/><Relationship Id="rId51" Type="http://schemas.openxmlformats.org/officeDocument/2006/relationships/font" Target="fonts/Arvo-bold.fntdata"/><Relationship Id="rId50" Type="http://schemas.openxmlformats.org/officeDocument/2006/relationships/font" Target="fonts/Arvo-regular.fntdata"/><Relationship Id="rId53" Type="http://schemas.openxmlformats.org/officeDocument/2006/relationships/font" Target="fonts/Arvo-boldItalic.fntdata"/><Relationship Id="rId52" Type="http://schemas.openxmlformats.org/officeDocument/2006/relationships/font" Target="fonts/Arvo-italic.fntdata"/><Relationship Id="rId11" Type="http://schemas.openxmlformats.org/officeDocument/2006/relationships/slide" Target="slides/slide6.xml"/><Relationship Id="rId55" Type="http://schemas.openxmlformats.org/officeDocument/2006/relationships/font" Target="fonts/JosefinSans-regular.fntdata"/><Relationship Id="rId10" Type="http://schemas.openxmlformats.org/officeDocument/2006/relationships/slide" Target="slides/slide5.xml"/><Relationship Id="rId54" Type="http://schemas.openxmlformats.org/officeDocument/2006/relationships/font" Target="fonts/SquadaOne-regular.fntdata"/><Relationship Id="rId13" Type="http://schemas.openxmlformats.org/officeDocument/2006/relationships/slide" Target="slides/slide8.xml"/><Relationship Id="rId57" Type="http://schemas.openxmlformats.org/officeDocument/2006/relationships/font" Target="fonts/JosefinSans-italic.fntdata"/><Relationship Id="rId12" Type="http://schemas.openxmlformats.org/officeDocument/2006/relationships/slide" Target="slides/slide7.xml"/><Relationship Id="rId56" Type="http://schemas.openxmlformats.org/officeDocument/2006/relationships/font" Target="fonts/JosefinSans-bold.fntdata"/><Relationship Id="rId15" Type="http://schemas.openxmlformats.org/officeDocument/2006/relationships/slide" Target="slides/slide10.xml"/><Relationship Id="rId59" Type="http://schemas.openxmlformats.org/officeDocument/2006/relationships/font" Target="fonts/ProximaNovaSemibold-regular.fntdata"/><Relationship Id="rId14" Type="http://schemas.openxmlformats.org/officeDocument/2006/relationships/slide" Target="slides/slide9.xml"/><Relationship Id="rId58" Type="http://schemas.openxmlformats.org/officeDocument/2006/relationships/font" Target="fonts/JosefinSans-boldItalic.fntdata"/><Relationship Id="rId17" Type="http://schemas.openxmlformats.org/officeDocument/2006/relationships/slide" Target="slides/slide12.xml"/><Relationship Id="rId16" Type="http://schemas.openxmlformats.org/officeDocument/2006/relationships/slide" Target="slides/slide11.xml"/><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 name="Shape 101"/>
        <p:cNvGrpSpPr/>
        <p:nvPr/>
      </p:nvGrpSpPr>
      <p:grpSpPr>
        <a:xfrm>
          <a:off x="0" y="0"/>
          <a:ext cx="0" cy="0"/>
          <a:chOff x="0" y="0"/>
          <a:chExt cx="0" cy="0"/>
        </a:xfrm>
      </p:grpSpPr>
      <p:sp>
        <p:nvSpPr>
          <p:cNvPr id="102" name="Google Shape;102;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 name="Google Shape;103;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 name="Shape 108"/>
        <p:cNvGrpSpPr/>
        <p:nvPr/>
      </p:nvGrpSpPr>
      <p:grpSpPr>
        <a:xfrm>
          <a:off x="0" y="0"/>
          <a:ext cx="0" cy="0"/>
          <a:chOff x="0" y="0"/>
          <a:chExt cx="0" cy="0"/>
        </a:xfrm>
      </p:grpSpPr>
      <p:sp>
        <p:nvSpPr>
          <p:cNvPr id="109" name="Google Shape;109;g4dfce81f19_0_1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 name="Google Shape;110;g4dfce81f19_0_1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 name="Shape 131"/>
        <p:cNvGrpSpPr/>
        <p:nvPr/>
      </p:nvGrpSpPr>
      <p:grpSpPr>
        <a:xfrm>
          <a:off x="0" y="0"/>
          <a:ext cx="0" cy="0"/>
          <a:chOff x="0" y="0"/>
          <a:chExt cx="0" cy="0"/>
        </a:xfrm>
      </p:grpSpPr>
      <p:sp>
        <p:nvSpPr>
          <p:cNvPr id="132" name="Google Shape;132;g5522eb7919_1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 name="Google Shape;133;g5522eb7919_1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 name="Shape 138"/>
        <p:cNvGrpSpPr/>
        <p:nvPr/>
      </p:nvGrpSpPr>
      <p:grpSpPr>
        <a:xfrm>
          <a:off x="0" y="0"/>
          <a:ext cx="0" cy="0"/>
          <a:chOff x="0" y="0"/>
          <a:chExt cx="0" cy="0"/>
        </a:xfrm>
      </p:grpSpPr>
      <p:sp>
        <p:nvSpPr>
          <p:cNvPr id="139" name="Google Shape;139;g5465e7bc0b_1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 name="Google Shape;140;g5465e7bc0b_1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 name="Shape 212"/>
        <p:cNvGrpSpPr/>
        <p:nvPr/>
      </p:nvGrpSpPr>
      <p:grpSpPr>
        <a:xfrm>
          <a:off x="0" y="0"/>
          <a:ext cx="0" cy="0"/>
          <a:chOff x="0" y="0"/>
          <a:chExt cx="0" cy="0"/>
        </a:xfrm>
      </p:grpSpPr>
      <p:sp>
        <p:nvSpPr>
          <p:cNvPr id="213" name="Google Shape;213;g5465e7bc0b_1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 name="Google Shape;214;g5465e7bc0b_1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 name="Shape 219"/>
        <p:cNvGrpSpPr/>
        <p:nvPr/>
      </p:nvGrpSpPr>
      <p:grpSpPr>
        <a:xfrm>
          <a:off x="0" y="0"/>
          <a:ext cx="0" cy="0"/>
          <a:chOff x="0" y="0"/>
          <a:chExt cx="0" cy="0"/>
        </a:xfrm>
      </p:grpSpPr>
      <p:sp>
        <p:nvSpPr>
          <p:cNvPr id="220" name="Google Shape;220;g4dfce81f19_0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 name="Google Shape;221;g4dfce81f19_0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 name="Shape 226"/>
        <p:cNvGrpSpPr/>
        <p:nvPr/>
      </p:nvGrpSpPr>
      <p:grpSpPr>
        <a:xfrm>
          <a:off x="0" y="0"/>
          <a:ext cx="0" cy="0"/>
          <a:chOff x="0" y="0"/>
          <a:chExt cx="0" cy="0"/>
        </a:xfrm>
      </p:grpSpPr>
      <p:sp>
        <p:nvSpPr>
          <p:cNvPr id="227" name="Google Shape;227;g571f33f51b_1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 name="Google Shape;228;g571f33f51b_1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 name="Shape 233"/>
        <p:cNvGrpSpPr/>
        <p:nvPr/>
      </p:nvGrpSpPr>
      <p:grpSpPr>
        <a:xfrm>
          <a:off x="0" y="0"/>
          <a:ext cx="0" cy="0"/>
          <a:chOff x="0" y="0"/>
          <a:chExt cx="0" cy="0"/>
        </a:xfrm>
      </p:grpSpPr>
      <p:sp>
        <p:nvSpPr>
          <p:cNvPr id="234" name="Google Shape;234;g571f33f51b_1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 name="Google Shape;235;g571f33f51b_1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 name="Shape 240"/>
        <p:cNvGrpSpPr/>
        <p:nvPr/>
      </p:nvGrpSpPr>
      <p:grpSpPr>
        <a:xfrm>
          <a:off x="0" y="0"/>
          <a:ext cx="0" cy="0"/>
          <a:chOff x="0" y="0"/>
          <a:chExt cx="0" cy="0"/>
        </a:xfrm>
      </p:grpSpPr>
      <p:sp>
        <p:nvSpPr>
          <p:cNvPr id="241" name="Google Shape;241;g571f33f51b_1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 name="Google Shape;242;g571f33f51b_1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 name="Shape 301"/>
        <p:cNvGrpSpPr/>
        <p:nvPr/>
      </p:nvGrpSpPr>
      <p:grpSpPr>
        <a:xfrm>
          <a:off x="0" y="0"/>
          <a:ext cx="0" cy="0"/>
          <a:chOff x="0" y="0"/>
          <a:chExt cx="0" cy="0"/>
        </a:xfrm>
      </p:grpSpPr>
      <p:sp>
        <p:nvSpPr>
          <p:cNvPr id="302" name="Google Shape;302;g571f33f51b_1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3" name="Google Shape;303;g571f33f51b_1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5" name="Shape 385"/>
        <p:cNvGrpSpPr/>
        <p:nvPr/>
      </p:nvGrpSpPr>
      <p:grpSpPr>
        <a:xfrm>
          <a:off x="0" y="0"/>
          <a:ext cx="0" cy="0"/>
          <a:chOff x="0" y="0"/>
          <a:chExt cx="0" cy="0"/>
        </a:xfrm>
      </p:grpSpPr>
      <p:sp>
        <p:nvSpPr>
          <p:cNvPr id="386" name="Google Shape;386;g571f33f51b_1_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7" name="Google Shape;387;g571f33f51b_1_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3" name="Shape 403"/>
        <p:cNvGrpSpPr/>
        <p:nvPr/>
      </p:nvGrpSpPr>
      <p:grpSpPr>
        <a:xfrm>
          <a:off x="0" y="0"/>
          <a:ext cx="0" cy="0"/>
          <a:chOff x="0" y="0"/>
          <a:chExt cx="0" cy="0"/>
        </a:xfrm>
      </p:grpSpPr>
      <p:sp>
        <p:nvSpPr>
          <p:cNvPr id="404" name="Google Shape;404;g545caf3b90_1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5" name="Google Shape;405;g545caf3b90_1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8" name="Shape 518"/>
        <p:cNvGrpSpPr/>
        <p:nvPr/>
      </p:nvGrpSpPr>
      <p:grpSpPr>
        <a:xfrm>
          <a:off x="0" y="0"/>
          <a:ext cx="0" cy="0"/>
          <a:chOff x="0" y="0"/>
          <a:chExt cx="0" cy="0"/>
        </a:xfrm>
      </p:grpSpPr>
      <p:sp>
        <p:nvSpPr>
          <p:cNvPr id="519" name="Google Shape;519;g571f33f51b_1_2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0" name="Google Shape;520;g571f33f51b_1_2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6" name="Shape 526"/>
        <p:cNvGrpSpPr/>
        <p:nvPr/>
      </p:nvGrpSpPr>
      <p:grpSpPr>
        <a:xfrm>
          <a:off x="0" y="0"/>
          <a:ext cx="0" cy="0"/>
          <a:chOff x="0" y="0"/>
          <a:chExt cx="0" cy="0"/>
        </a:xfrm>
      </p:grpSpPr>
      <p:sp>
        <p:nvSpPr>
          <p:cNvPr id="527" name="Google Shape;527;g571f33f51b_1_3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8" name="Google Shape;528;g571f33f51b_1_3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 name="Shape 569"/>
        <p:cNvGrpSpPr/>
        <p:nvPr/>
      </p:nvGrpSpPr>
      <p:grpSpPr>
        <a:xfrm>
          <a:off x="0" y="0"/>
          <a:ext cx="0" cy="0"/>
          <a:chOff x="0" y="0"/>
          <a:chExt cx="0" cy="0"/>
        </a:xfrm>
      </p:grpSpPr>
      <p:sp>
        <p:nvSpPr>
          <p:cNvPr id="570" name="Google Shape;570;g571f33f51b_1_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1" name="Google Shape;571;g571f33f51b_1_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8" name="Shape 978"/>
        <p:cNvGrpSpPr/>
        <p:nvPr/>
      </p:nvGrpSpPr>
      <p:grpSpPr>
        <a:xfrm>
          <a:off x="0" y="0"/>
          <a:ext cx="0" cy="0"/>
          <a:chOff x="0" y="0"/>
          <a:chExt cx="0" cy="0"/>
        </a:xfrm>
      </p:grpSpPr>
      <p:sp>
        <p:nvSpPr>
          <p:cNvPr id="979" name="Google Shape;979;g571f33f51b_6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0" name="Google Shape;980;g571f33f51b_6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8" name="Shape 998"/>
        <p:cNvGrpSpPr/>
        <p:nvPr/>
      </p:nvGrpSpPr>
      <p:grpSpPr>
        <a:xfrm>
          <a:off x="0" y="0"/>
          <a:ext cx="0" cy="0"/>
          <a:chOff x="0" y="0"/>
          <a:chExt cx="0" cy="0"/>
        </a:xfrm>
      </p:grpSpPr>
      <p:sp>
        <p:nvSpPr>
          <p:cNvPr id="999" name="Google Shape;999;g571f33f51b_6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0" name="Google Shape;1000;g571f33f51b_6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8" name="Shape 1008"/>
        <p:cNvGrpSpPr/>
        <p:nvPr/>
      </p:nvGrpSpPr>
      <p:grpSpPr>
        <a:xfrm>
          <a:off x="0" y="0"/>
          <a:ext cx="0" cy="0"/>
          <a:chOff x="0" y="0"/>
          <a:chExt cx="0" cy="0"/>
        </a:xfrm>
      </p:grpSpPr>
      <p:sp>
        <p:nvSpPr>
          <p:cNvPr id="1009" name="Google Shape;1009;g571f33f51b_1_3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0" name="Google Shape;1010;g571f33f51b_1_3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8" name="Shape 1018"/>
        <p:cNvGrpSpPr/>
        <p:nvPr/>
      </p:nvGrpSpPr>
      <p:grpSpPr>
        <a:xfrm>
          <a:off x="0" y="0"/>
          <a:ext cx="0" cy="0"/>
          <a:chOff x="0" y="0"/>
          <a:chExt cx="0" cy="0"/>
        </a:xfrm>
      </p:grpSpPr>
      <p:sp>
        <p:nvSpPr>
          <p:cNvPr id="1019" name="Google Shape;1019;g5465e7bc0b_1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0" name="Google Shape;1020;g5465e7bc0b_1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4" name="Shape 1024"/>
        <p:cNvGrpSpPr/>
        <p:nvPr/>
      </p:nvGrpSpPr>
      <p:grpSpPr>
        <a:xfrm>
          <a:off x="0" y="0"/>
          <a:ext cx="0" cy="0"/>
          <a:chOff x="0" y="0"/>
          <a:chExt cx="0" cy="0"/>
        </a:xfrm>
      </p:grpSpPr>
      <p:sp>
        <p:nvSpPr>
          <p:cNvPr id="1025" name="Google Shape;1025;g571f33f51b_1_3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6" name="Google Shape;1026;g571f33f51b_1_3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 name="Shape 1031"/>
        <p:cNvGrpSpPr/>
        <p:nvPr/>
      </p:nvGrpSpPr>
      <p:grpSpPr>
        <a:xfrm>
          <a:off x="0" y="0"/>
          <a:ext cx="0" cy="0"/>
          <a:chOff x="0" y="0"/>
          <a:chExt cx="0" cy="0"/>
        </a:xfrm>
      </p:grpSpPr>
      <p:sp>
        <p:nvSpPr>
          <p:cNvPr id="1032" name="Google Shape;1032;g5ef85d1b70_1_86:notes"/>
          <p:cNvSpPr/>
          <p:nvPr>
            <p:ph idx="2" type="sldImg"/>
          </p:nvPr>
        </p:nvSpPr>
        <p:spPr>
          <a:xfrm>
            <a:off x="38129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3" name="Google Shape;1033;g5ef85d1b70_1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8" name="Shape 1038"/>
        <p:cNvGrpSpPr/>
        <p:nvPr/>
      </p:nvGrpSpPr>
      <p:grpSpPr>
        <a:xfrm>
          <a:off x="0" y="0"/>
          <a:ext cx="0" cy="0"/>
          <a:chOff x="0" y="0"/>
          <a:chExt cx="0" cy="0"/>
        </a:xfrm>
      </p:grpSpPr>
      <p:sp>
        <p:nvSpPr>
          <p:cNvPr id="1039" name="Google Shape;1039;g5ef85d1b70_1_92:notes"/>
          <p:cNvSpPr/>
          <p:nvPr>
            <p:ph idx="2" type="sldImg"/>
          </p:nvPr>
        </p:nvSpPr>
        <p:spPr>
          <a:xfrm>
            <a:off x="38129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0" name="Google Shape;1040;g5ef85d1b70_1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 name="Shape 1061"/>
        <p:cNvGrpSpPr/>
        <p:nvPr/>
      </p:nvGrpSpPr>
      <p:grpSpPr>
        <a:xfrm>
          <a:off x="0" y="0"/>
          <a:ext cx="0" cy="0"/>
          <a:chOff x="0" y="0"/>
          <a:chExt cx="0" cy="0"/>
        </a:xfrm>
      </p:grpSpPr>
      <p:sp>
        <p:nvSpPr>
          <p:cNvPr id="1062" name="Google Shape;1062;g5ef85d1b70_1_112:notes"/>
          <p:cNvSpPr/>
          <p:nvPr>
            <p:ph idx="2" type="sldImg"/>
          </p:nvPr>
        </p:nvSpPr>
        <p:spPr>
          <a:xfrm>
            <a:off x="38129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3" name="Google Shape;1063;g5ef85d1b70_1_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2" name="Shape 3552"/>
        <p:cNvGrpSpPr/>
        <p:nvPr/>
      </p:nvGrpSpPr>
      <p:grpSpPr>
        <a:xfrm>
          <a:off x="0" y="0"/>
          <a:ext cx="0" cy="0"/>
          <a:chOff x="0" y="0"/>
          <a:chExt cx="0" cy="0"/>
        </a:xfrm>
      </p:grpSpPr>
      <p:sp>
        <p:nvSpPr>
          <p:cNvPr id="3553" name="Google Shape;3553;g5ef85d1b70_1_2602:notes"/>
          <p:cNvSpPr/>
          <p:nvPr>
            <p:ph idx="2" type="sldImg"/>
          </p:nvPr>
        </p:nvSpPr>
        <p:spPr>
          <a:xfrm>
            <a:off x="38129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54" name="Google Shape;3554;g5ef85d1b70_1_26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68" name="Shape 4168"/>
        <p:cNvGrpSpPr/>
        <p:nvPr/>
      </p:nvGrpSpPr>
      <p:grpSpPr>
        <a:xfrm>
          <a:off x="0" y="0"/>
          <a:ext cx="0" cy="0"/>
          <a:chOff x="0" y="0"/>
          <a:chExt cx="0" cy="0"/>
        </a:xfrm>
      </p:grpSpPr>
      <p:sp>
        <p:nvSpPr>
          <p:cNvPr id="4169" name="Google Shape;4169;g5ef85d1b70_1_3217:notes"/>
          <p:cNvSpPr/>
          <p:nvPr>
            <p:ph idx="2" type="sldImg"/>
          </p:nvPr>
        </p:nvSpPr>
        <p:spPr>
          <a:xfrm>
            <a:off x="38129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70" name="Google Shape;4170;g5ef85d1b70_1_3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8" name="Shape 4878"/>
        <p:cNvGrpSpPr/>
        <p:nvPr/>
      </p:nvGrpSpPr>
      <p:grpSpPr>
        <a:xfrm>
          <a:off x="0" y="0"/>
          <a:ext cx="0" cy="0"/>
          <a:chOff x="0" y="0"/>
          <a:chExt cx="0" cy="0"/>
        </a:xfrm>
      </p:grpSpPr>
      <p:sp>
        <p:nvSpPr>
          <p:cNvPr id="4879" name="Google Shape;4879;g5ef85d1b70_1_3926:notes"/>
          <p:cNvSpPr/>
          <p:nvPr>
            <p:ph idx="2" type="sldImg"/>
          </p:nvPr>
        </p:nvSpPr>
        <p:spPr>
          <a:xfrm>
            <a:off x="38129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80" name="Google Shape;4880;g5ef85d1b70_1_39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74" name="Shape 5274"/>
        <p:cNvGrpSpPr/>
        <p:nvPr/>
      </p:nvGrpSpPr>
      <p:grpSpPr>
        <a:xfrm>
          <a:off x="0" y="0"/>
          <a:ext cx="0" cy="0"/>
          <a:chOff x="0" y="0"/>
          <a:chExt cx="0" cy="0"/>
        </a:xfrm>
      </p:grpSpPr>
      <p:sp>
        <p:nvSpPr>
          <p:cNvPr id="5275" name="Google Shape;5275;g5ef85d1b70_1_4321:notes"/>
          <p:cNvSpPr/>
          <p:nvPr>
            <p:ph idx="2" type="sldImg"/>
          </p:nvPr>
        </p:nvSpPr>
        <p:spPr>
          <a:xfrm>
            <a:off x="38129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76" name="Google Shape;5276;g5ef85d1b70_1_43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7" name="Shape 5867"/>
        <p:cNvGrpSpPr/>
        <p:nvPr/>
      </p:nvGrpSpPr>
      <p:grpSpPr>
        <a:xfrm>
          <a:off x="0" y="0"/>
          <a:ext cx="0" cy="0"/>
          <a:chOff x="0" y="0"/>
          <a:chExt cx="0" cy="0"/>
        </a:xfrm>
      </p:grpSpPr>
      <p:sp>
        <p:nvSpPr>
          <p:cNvPr id="5868" name="Google Shape;5868;g5ef85d1b70_1_4913:notes"/>
          <p:cNvSpPr/>
          <p:nvPr>
            <p:ph idx="2" type="sldImg"/>
          </p:nvPr>
        </p:nvSpPr>
        <p:spPr>
          <a:xfrm>
            <a:off x="38129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69" name="Google Shape;5869;g5ef85d1b70_1_49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02" name="Shape 6402"/>
        <p:cNvGrpSpPr/>
        <p:nvPr/>
      </p:nvGrpSpPr>
      <p:grpSpPr>
        <a:xfrm>
          <a:off x="0" y="0"/>
          <a:ext cx="0" cy="0"/>
          <a:chOff x="0" y="0"/>
          <a:chExt cx="0" cy="0"/>
        </a:xfrm>
      </p:grpSpPr>
      <p:sp>
        <p:nvSpPr>
          <p:cNvPr id="6403" name="Google Shape;6403;g5ef85d1b70_1_5447:notes"/>
          <p:cNvSpPr/>
          <p:nvPr>
            <p:ph idx="2" type="sldImg"/>
          </p:nvPr>
        </p:nvSpPr>
        <p:spPr>
          <a:xfrm>
            <a:off x="38129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04" name="Google Shape;6404;g5ef85d1b70_1_54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87" name="Shape 6687"/>
        <p:cNvGrpSpPr/>
        <p:nvPr/>
      </p:nvGrpSpPr>
      <p:grpSpPr>
        <a:xfrm>
          <a:off x="0" y="0"/>
          <a:ext cx="0" cy="0"/>
          <a:chOff x="0" y="0"/>
          <a:chExt cx="0" cy="0"/>
        </a:xfrm>
      </p:grpSpPr>
      <p:sp>
        <p:nvSpPr>
          <p:cNvPr id="6688" name="Google Shape;6688;g5ef85d1b70_1_5731:notes"/>
          <p:cNvSpPr/>
          <p:nvPr>
            <p:ph idx="2" type="sldImg"/>
          </p:nvPr>
        </p:nvSpPr>
        <p:spPr>
          <a:xfrm>
            <a:off x="38129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89" name="Google Shape;6689;g5ef85d1b70_1_57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29" name="Shape 7129"/>
        <p:cNvGrpSpPr/>
        <p:nvPr/>
      </p:nvGrpSpPr>
      <p:grpSpPr>
        <a:xfrm>
          <a:off x="0" y="0"/>
          <a:ext cx="0" cy="0"/>
          <a:chOff x="0" y="0"/>
          <a:chExt cx="0" cy="0"/>
        </a:xfrm>
      </p:grpSpPr>
      <p:sp>
        <p:nvSpPr>
          <p:cNvPr id="7130" name="Google Shape;7130;g5ef85d1b70_1_6172:notes"/>
          <p:cNvSpPr/>
          <p:nvPr>
            <p:ph idx="2" type="sldImg"/>
          </p:nvPr>
        </p:nvSpPr>
        <p:spPr>
          <a:xfrm>
            <a:off x="38129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31" name="Google Shape;7131;g5ef85d1b70_1_6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95" name="Shape 7495"/>
        <p:cNvGrpSpPr/>
        <p:nvPr/>
      </p:nvGrpSpPr>
      <p:grpSpPr>
        <a:xfrm>
          <a:off x="0" y="0"/>
          <a:ext cx="0" cy="0"/>
          <a:chOff x="0" y="0"/>
          <a:chExt cx="0" cy="0"/>
        </a:xfrm>
      </p:grpSpPr>
      <p:sp>
        <p:nvSpPr>
          <p:cNvPr id="7496" name="Google Shape;7496;g5ef85d1b70_1_6537:notes"/>
          <p:cNvSpPr/>
          <p:nvPr>
            <p:ph idx="2" type="sldImg"/>
          </p:nvPr>
        </p:nvSpPr>
        <p:spPr>
          <a:xfrm>
            <a:off x="38129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97" name="Google Shape;7497;g5ef85d1b70_1_65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9" name="Shape 7999"/>
        <p:cNvGrpSpPr/>
        <p:nvPr/>
      </p:nvGrpSpPr>
      <p:grpSpPr>
        <a:xfrm>
          <a:off x="0" y="0"/>
          <a:ext cx="0" cy="0"/>
          <a:chOff x="0" y="0"/>
          <a:chExt cx="0" cy="0"/>
        </a:xfrm>
      </p:grpSpPr>
      <p:sp>
        <p:nvSpPr>
          <p:cNvPr id="8000" name="Google Shape;8000;g5ef85d1b70_1_7040:notes"/>
          <p:cNvSpPr/>
          <p:nvPr>
            <p:ph idx="2" type="sldImg"/>
          </p:nvPr>
        </p:nvSpPr>
        <p:spPr>
          <a:xfrm>
            <a:off x="38129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01" name="Google Shape;8001;g5ef85d1b70_1_70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5" name="Shape 8395"/>
        <p:cNvGrpSpPr/>
        <p:nvPr/>
      </p:nvGrpSpPr>
      <p:grpSpPr>
        <a:xfrm>
          <a:off x="0" y="0"/>
          <a:ext cx="0" cy="0"/>
          <a:chOff x="0" y="0"/>
          <a:chExt cx="0" cy="0"/>
        </a:xfrm>
      </p:grpSpPr>
      <p:sp>
        <p:nvSpPr>
          <p:cNvPr id="8396" name="Google Shape;8396;g5ef85d1b70_1_7435:notes"/>
          <p:cNvSpPr/>
          <p:nvPr>
            <p:ph idx="2" type="sldImg"/>
          </p:nvPr>
        </p:nvSpPr>
        <p:spPr>
          <a:xfrm>
            <a:off x="38129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97" name="Google Shape;8397;g5ef85d1b70_1_74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8" name="Shape 8938"/>
        <p:cNvGrpSpPr/>
        <p:nvPr/>
      </p:nvGrpSpPr>
      <p:grpSpPr>
        <a:xfrm>
          <a:off x="0" y="0"/>
          <a:ext cx="0" cy="0"/>
          <a:chOff x="0" y="0"/>
          <a:chExt cx="0" cy="0"/>
        </a:xfrm>
      </p:grpSpPr>
      <p:sp>
        <p:nvSpPr>
          <p:cNvPr id="8939" name="Google Shape;8939;g5ef85d1b70_1_7977:notes"/>
          <p:cNvSpPr/>
          <p:nvPr>
            <p:ph idx="2" type="sldImg"/>
          </p:nvPr>
        </p:nvSpPr>
        <p:spPr>
          <a:xfrm>
            <a:off x="38129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40" name="Google Shape;8940;g5ef85d1b70_1_79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9" name="Shape 9409"/>
        <p:cNvGrpSpPr/>
        <p:nvPr/>
      </p:nvGrpSpPr>
      <p:grpSpPr>
        <a:xfrm>
          <a:off x="0" y="0"/>
          <a:ext cx="0" cy="0"/>
          <a:chOff x="0" y="0"/>
          <a:chExt cx="0" cy="0"/>
        </a:xfrm>
      </p:grpSpPr>
      <p:sp>
        <p:nvSpPr>
          <p:cNvPr id="9410" name="Google Shape;9410;g5ef85d1b70_1_8447:notes"/>
          <p:cNvSpPr/>
          <p:nvPr>
            <p:ph idx="2" type="sldImg"/>
          </p:nvPr>
        </p:nvSpPr>
        <p:spPr>
          <a:xfrm>
            <a:off x="38129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11" name="Google Shape;9411;g5ef85d1b70_1_84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slide">
  <p:cSld name="CUSTOM_7">
    <p:spTree>
      <p:nvGrpSpPr>
        <p:cNvPr id="8" name="Shape 8"/>
        <p:cNvGrpSpPr/>
        <p:nvPr/>
      </p:nvGrpSpPr>
      <p:grpSpPr>
        <a:xfrm>
          <a:off x="0" y="0"/>
          <a:ext cx="0" cy="0"/>
          <a:chOff x="0" y="0"/>
          <a:chExt cx="0" cy="0"/>
        </a:xfrm>
      </p:grpSpPr>
      <p:sp>
        <p:nvSpPr>
          <p:cNvPr id="9" name="Google Shape;9;p2"/>
          <p:cNvSpPr txBox="1"/>
          <p:nvPr>
            <p:ph type="ctrTitle"/>
          </p:nvPr>
        </p:nvSpPr>
        <p:spPr>
          <a:xfrm>
            <a:off x="4468950" y="2753402"/>
            <a:ext cx="3946800" cy="1189200"/>
          </a:xfrm>
          <a:prstGeom prst="rect">
            <a:avLst/>
          </a:prstGeom>
        </p:spPr>
        <p:txBody>
          <a:bodyPr anchorCtr="0" anchor="b" bIns="91425" lIns="91425" spcFirstLastPara="1" rIns="91425" wrap="square" tIns="91425">
            <a:noAutofit/>
          </a:bodyPr>
          <a:lstStyle>
            <a:lvl1pPr lvl="0" rtl="0" algn="r">
              <a:spcBef>
                <a:spcPts val="0"/>
              </a:spcBef>
              <a:spcAft>
                <a:spcPts val="0"/>
              </a:spcAft>
              <a:buSzPts val="6000"/>
              <a:buNone/>
              <a:defRPr sz="6000"/>
            </a:lvl1pPr>
            <a:lvl2pPr lvl="1" rtl="0" algn="ctr">
              <a:spcBef>
                <a:spcPts val="0"/>
              </a:spcBef>
              <a:spcAft>
                <a:spcPts val="0"/>
              </a:spcAft>
              <a:buClr>
                <a:srgbClr val="62BCBE"/>
              </a:buClr>
              <a:buSzPts val="6000"/>
              <a:buFont typeface="Josefin Sans"/>
              <a:buNone/>
              <a:defRPr b="1" sz="6000">
                <a:solidFill>
                  <a:srgbClr val="62BCBE"/>
                </a:solidFill>
                <a:latin typeface="Josefin Sans"/>
                <a:ea typeface="Josefin Sans"/>
                <a:cs typeface="Josefin Sans"/>
                <a:sym typeface="Josefin Sans"/>
              </a:defRPr>
            </a:lvl2pPr>
            <a:lvl3pPr lvl="2" rtl="0" algn="ctr">
              <a:spcBef>
                <a:spcPts val="0"/>
              </a:spcBef>
              <a:spcAft>
                <a:spcPts val="0"/>
              </a:spcAft>
              <a:buClr>
                <a:srgbClr val="62BCBE"/>
              </a:buClr>
              <a:buSzPts val="6000"/>
              <a:buFont typeface="Josefin Sans"/>
              <a:buNone/>
              <a:defRPr b="1" sz="6000">
                <a:solidFill>
                  <a:srgbClr val="62BCBE"/>
                </a:solidFill>
                <a:latin typeface="Josefin Sans"/>
                <a:ea typeface="Josefin Sans"/>
                <a:cs typeface="Josefin Sans"/>
                <a:sym typeface="Josefin Sans"/>
              </a:defRPr>
            </a:lvl3pPr>
            <a:lvl4pPr lvl="3" rtl="0" algn="ctr">
              <a:spcBef>
                <a:spcPts val="0"/>
              </a:spcBef>
              <a:spcAft>
                <a:spcPts val="0"/>
              </a:spcAft>
              <a:buClr>
                <a:srgbClr val="62BCBE"/>
              </a:buClr>
              <a:buSzPts val="6000"/>
              <a:buFont typeface="Josefin Sans"/>
              <a:buNone/>
              <a:defRPr b="1" sz="6000">
                <a:solidFill>
                  <a:srgbClr val="62BCBE"/>
                </a:solidFill>
                <a:latin typeface="Josefin Sans"/>
                <a:ea typeface="Josefin Sans"/>
                <a:cs typeface="Josefin Sans"/>
                <a:sym typeface="Josefin Sans"/>
              </a:defRPr>
            </a:lvl4pPr>
            <a:lvl5pPr lvl="4" rtl="0" algn="ctr">
              <a:spcBef>
                <a:spcPts val="0"/>
              </a:spcBef>
              <a:spcAft>
                <a:spcPts val="0"/>
              </a:spcAft>
              <a:buClr>
                <a:srgbClr val="62BCBE"/>
              </a:buClr>
              <a:buSzPts val="6000"/>
              <a:buFont typeface="Josefin Sans"/>
              <a:buNone/>
              <a:defRPr b="1" sz="6000">
                <a:solidFill>
                  <a:srgbClr val="62BCBE"/>
                </a:solidFill>
                <a:latin typeface="Josefin Sans"/>
                <a:ea typeface="Josefin Sans"/>
                <a:cs typeface="Josefin Sans"/>
                <a:sym typeface="Josefin Sans"/>
              </a:defRPr>
            </a:lvl5pPr>
            <a:lvl6pPr lvl="5" rtl="0" algn="ctr">
              <a:spcBef>
                <a:spcPts val="0"/>
              </a:spcBef>
              <a:spcAft>
                <a:spcPts val="0"/>
              </a:spcAft>
              <a:buClr>
                <a:srgbClr val="62BCBE"/>
              </a:buClr>
              <a:buSzPts val="6000"/>
              <a:buFont typeface="Josefin Sans"/>
              <a:buNone/>
              <a:defRPr b="1" sz="6000">
                <a:solidFill>
                  <a:srgbClr val="62BCBE"/>
                </a:solidFill>
                <a:latin typeface="Josefin Sans"/>
                <a:ea typeface="Josefin Sans"/>
                <a:cs typeface="Josefin Sans"/>
                <a:sym typeface="Josefin Sans"/>
              </a:defRPr>
            </a:lvl6pPr>
            <a:lvl7pPr lvl="6" rtl="0" algn="ctr">
              <a:spcBef>
                <a:spcPts val="0"/>
              </a:spcBef>
              <a:spcAft>
                <a:spcPts val="0"/>
              </a:spcAft>
              <a:buClr>
                <a:srgbClr val="62BCBE"/>
              </a:buClr>
              <a:buSzPts val="6000"/>
              <a:buFont typeface="Josefin Sans"/>
              <a:buNone/>
              <a:defRPr b="1" sz="6000">
                <a:solidFill>
                  <a:srgbClr val="62BCBE"/>
                </a:solidFill>
                <a:latin typeface="Josefin Sans"/>
                <a:ea typeface="Josefin Sans"/>
                <a:cs typeface="Josefin Sans"/>
                <a:sym typeface="Josefin Sans"/>
              </a:defRPr>
            </a:lvl7pPr>
            <a:lvl8pPr lvl="7" rtl="0" algn="ctr">
              <a:spcBef>
                <a:spcPts val="0"/>
              </a:spcBef>
              <a:spcAft>
                <a:spcPts val="0"/>
              </a:spcAft>
              <a:buClr>
                <a:srgbClr val="62BCBE"/>
              </a:buClr>
              <a:buSzPts val="6000"/>
              <a:buFont typeface="Josefin Sans"/>
              <a:buNone/>
              <a:defRPr b="1" sz="6000">
                <a:solidFill>
                  <a:srgbClr val="62BCBE"/>
                </a:solidFill>
                <a:latin typeface="Josefin Sans"/>
                <a:ea typeface="Josefin Sans"/>
                <a:cs typeface="Josefin Sans"/>
                <a:sym typeface="Josefin Sans"/>
              </a:defRPr>
            </a:lvl8pPr>
            <a:lvl9pPr lvl="8" rtl="0" algn="ctr">
              <a:spcBef>
                <a:spcPts val="0"/>
              </a:spcBef>
              <a:spcAft>
                <a:spcPts val="0"/>
              </a:spcAft>
              <a:buClr>
                <a:srgbClr val="62BCBE"/>
              </a:buClr>
              <a:buSzPts val="6000"/>
              <a:buFont typeface="Josefin Sans"/>
              <a:buNone/>
              <a:defRPr b="1" sz="6000">
                <a:solidFill>
                  <a:srgbClr val="62BCBE"/>
                </a:solidFill>
                <a:latin typeface="Josefin Sans"/>
                <a:ea typeface="Josefin Sans"/>
                <a:cs typeface="Josefin Sans"/>
                <a:sym typeface="Josefin Sans"/>
              </a:defRPr>
            </a:lvl9pPr>
          </a:lstStyle>
          <a:p/>
        </p:txBody>
      </p:sp>
      <p:sp>
        <p:nvSpPr>
          <p:cNvPr id="10" name="Google Shape;10;p2"/>
          <p:cNvSpPr txBox="1"/>
          <p:nvPr>
            <p:ph idx="1" type="subTitle"/>
          </p:nvPr>
        </p:nvSpPr>
        <p:spPr>
          <a:xfrm>
            <a:off x="5083450" y="3781102"/>
            <a:ext cx="3332400" cy="717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a:lvl1pPr>
            <a:lvl2pPr lvl="1" rtl="0" algn="r">
              <a:lnSpc>
                <a:spcPct val="100000"/>
              </a:lnSpc>
              <a:spcBef>
                <a:spcPts val="0"/>
              </a:spcBef>
              <a:spcAft>
                <a:spcPts val="0"/>
              </a:spcAft>
              <a:buSzPts val="2800"/>
              <a:buFont typeface="Fira Sans Condensed ExtraLight"/>
              <a:buNone/>
              <a:defRPr sz="2800">
                <a:latin typeface="Fira Sans Condensed ExtraLight"/>
                <a:ea typeface="Fira Sans Condensed ExtraLight"/>
                <a:cs typeface="Fira Sans Condensed ExtraLight"/>
                <a:sym typeface="Fira Sans Condensed ExtraLight"/>
              </a:defRPr>
            </a:lvl2pPr>
            <a:lvl3pPr lvl="2" rtl="0" algn="r">
              <a:lnSpc>
                <a:spcPct val="100000"/>
              </a:lnSpc>
              <a:spcBef>
                <a:spcPts val="0"/>
              </a:spcBef>
              <a:spcAft>
                <a:spcPts val="0"/>
              </a:spcAft>
              <a:buSzPts val="2800"/>
              <a:buFont typeface="Fira Sans Condensed ExtraLight"/>
              <a:buNone/>
              <a:defRPr sz="2800">
                <a:latin typeface="Fira Sans Condensed ExtraLight"/>
                <a:ea typeface="Fira Sans Condensed ExtraLight"/>
                <a:cs typeface="Fira Sans Condensed ExtraLight"/>
                <a:sym typeface="Fira Sans Condensed ExtraLight"/>
              </a:defRPr>
            </a:lvl3pPr>
            <a:lvl4pPr lvl="3" rtl="0" algn="r">
              <a:lnSpc>
                <a:spcPct val="100000"/>
              </a:lnSpc>
              <a:spcBef>
                <a:spcPts val="0"/>
              </a:spcBef>
              <a:spcAft>
                <a:spcPts val="0"/>
              </a:spcAft>
              <a:buSzPts val="2800"/>
              <a:buFont typeface="Fira Sans Condensed ExtraLight"/>
              <a:buNone/>
              <a:defRPr sz="2800">
                <a:latin typeface="Fira Sans Condensed ExtraLight"/>
                <a:ea typeface="Fira Sans Condensed ExtraLight"/>
                <a:cs typeface="Fira Sans Condensed ExtraLight"/>
                <a:sym typeface="Fira Sans Condensed ExtraLight"/>
              </a:defRPr>
            </a:lvl4pPr>
            <a:lvl5pPr lvl="4" rtl="0" algn="r">
              <a:lnSpc>
                <a:spcPct val="100000"/>
              </a:lnSpc>
              <a:spcBef>
                <a:spcPts val="0"/>
              </a:spcBef>
              <a:spcAft>
                <a:spcPts val="0"/>
              </a:spcAft>
              <a:buSzPts val="2800"/>
              <a:buFont typeface="Fira Sans Condensed ExtraLight"/>
              <a:buNone/>
              <a:defRPr sz="2800">
                <a:latin typeface="Fira Sans Condensed ExtraLight"/>
                <a:ea typeface="Fira Sans Condensed ExtraLight"/>
                <a:cs typeface="Fira Sans Condensed ExtraLight"/>
                <a:sym typeface="Fira Sans Condensed ExtraLight"/>
              </a:defRPr>
            </a:lvl5pPr>
            <a:lvl6pPr lvl="5" rtl="0" algn="r">
              <a:lnSpc>
                <a:spcPct val="100000"/>
              </a:lnSpc>
              <a:spcBef>
                <a:spcPts val="0"/>
              </a:spcBef>
              <a:spcAft>
                <a:spcPts val="0"/>
              </a:spcAft>
              <a:buSzPts val="2800"/>
              <a:buFont typeface="Fira Sans Condensed ExtraLight"/>
              <a:buNone/>
              <a:defRPr sz="2800">
                <a:latin typeface="Fira Sans Condensed ExtraLight"/>
                <a:ea typeface="Fira Sans Condensed ExtraLight"/>
                <a:cs typeface="Fira Sans Condensed ExtraLight"/>
                <a:sym typeface="Fira Sans Condensed ExtraLight"/>
              </a:defRPr>
            </a:lvl6pPr>
            <a:lvl7pPr lvl="6" rtl="0" algn="r">
              <a:lnSpc>
                <a:spcPct val="100000"/>
              </a:lnSpc>
              <a:spcBef>
                <a:spcPts val="0"/>
              </a:spcBef>
              <a:spcAft>
                <a:spcPts val="0"/>
              </a:spcAft>
              <a:buSzPts val="2800"/>
              <a:buFont typeface="Fira Sans Condensed ExtraLight"/>
              <a:buNone/>
              <a:defRPr sz="2800">
                <a:latin typeface="Fira Sans Condensed ExtraLight"/>
                <a:ea typeface="Fira Sans Condensed ExtraLight"/>
                <a:cs typeface="Fira Sans Condensed ExtraLight"/>
                <a:sym typeface="Fira Sans Condensed ExtraLight"/>
              </a:defRPr>
            </a:lvl7pPr>
            <a:lvl8pPr lvl="7" rtl="0" algn="r">
              <a:lnSpc>
                <a:spcPct val="100000"/>
              </a:lnSpc>
              <a:spcBef>
                <a:spcPts val="0"/>
              </a:spcBef>
              <a:spcAft>
                <a:spcPts val="0"/>
              </a:spcAft>
              <a:buSzPts val="2800"/>
              <a:buFont typeface="Fira Sans Condensed ExtraLight"/>
              <a:buNone/>
              <a:defRPr sz="2800">
                <a:latin typeface="Fira Sans Condensed ExtraLight"/>
                <a:ea typeface="Fira Sans Condensed ExtraLight"/>
                <a:cs typeface="Fira Sans Condensed ExtraLight"/>
                <a:sym typeface="Fira Sans Condensed ExtraLight"/>
              </a:defRPr>
            </a:lvl8pPr>
            <a:lvl9pPr lvl="8" rtl="0" algn="r">
              <a:lnSpc>
                <a:spcPct val="100000"/>
              </a:lnSpc>
              <a:spcBef>
                <a:spcPts val="0"/>
              </a:spcBef>
              <a:spcAft>
                <a:spcPts val="0"/>
              </a:spcAft>
              <a:buSzPts val="2800"/>
              <a:buFont typeface="Fira Sans Condensed ExtraLight"/>
              <a:buNone/>
              <a:defRPr sz="2800">
                <a:latin typeface="Fira Sans Condensed ExtraLight"/>
                <a:ea typeface="Fira Sans Condensed ExtraLight"/>
                <a:cs typeface="Fira Sans Condensed ExtraLight"/>
                <a:sym typeface="Fira Sans Condensed ExtraLight"/>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2">
    <p:spTree>
      <p:nvGrpSpPr>
        <p:cNvPr id="11" name="Shape 11"/>
        <p:cNvGrpSpPr/>
        <p:nvPr/>
      </p:nvGrpSpPr>
      <p:grpSpPr>
        <a:xfrm>
          <a:off x="0" y="0"/>
          <a:ext cx="0" cy="0"/>
          <a:chOff x="0" y="0"/>
          <a:chExt cx="0" cy="0"/>
        </a:xfrm>
      </p:grpSpPr>
      <p:sp>
        <p:nvSpPr>
          <p:cNvPr id="12" name="Google Shape;12;p3"/>
          <p:cNvSpPr txBox="1"/>
          <p:nvPr>
            <p:ph idx="1" type="subTitle"/>
          </p:nvPr>
        </p:nvSpPr>
        <p:spPr>
          <a:xfrm>
            <a:off x="5966450" y="3459250"/>
            <a:ext cx="1573500" cy="57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1pPr>
            <a:lvl2pPr lvl="1"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2pPr>
            <a:lvl3pPr lvl="2"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3pPr>
            <a:lvl4pPr lvl="3"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4pPr>
            <a:lvl5pPr lvl="4"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5pPr>
            <a:lvl6pPr lvl="5"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6pPr>
            <a:lvl7pPr lvl="6"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7pPr>
            <a:lvl8pPr lvl="7"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8pPr>
            <a:lvl9pPr lvl="8"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9pPr>
          </a:lstStyle>
          <a:p/>
        </p:txBody>
      </p:sp>
      <p:sp>
        <p:nvSpPr>
          <p:cNvPr id="13" name="Google Shape;13;p3"/>
          <p:cNvSpPr txBox="1"/>
          <p:nvPr>
            <p:ph idx="2" type="subTitle"/>
          </p:nvPr>
        </p:nvSpPr>
        <p:spPr>
          <a:xfrm>
            <a:off x="5966450" y="2097075"/>
            <a:ext cx="1573500" cy="57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1pPr>
            <a:lvl2pPr lvl="1"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2pPr>
            <a:lvl3pPr lvl="2"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3pPr>
            <a:lvl4pPr lvl="3"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4pPr>
            <a:lvl5pPr lvl="4"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5pPr>
            <a:lvl6pPr lvl="5"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6pPr>
            <a:lvl7pPr lvl="6"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7pPr>
            <a:lvl8pPr lvl="7"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8pPr>
            <a:lvl9pPr lvl="8"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9pPr>
          </a:lstStyle>
          <a:p/>
        </p:txBody>
      </p:sp>
      <p:sp>
        <p:nvSpPr>
          <p:cNvPr id="14" name="Google Shape;14;p3"/>
          <p:cNvSpPr txBox="1"/>
          <p:nvPr>
            <p:ph idx="3" type="subTitle"/>
          </p:nvPr>
        </p:nvSpPr>
        <p:spPr>
          <a:xfrm>
            <a:off x="5966450" y="692075"/>
            <a:ext cx="1573500" cy="57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1pPr>
            <a:lvl2pPr lvl="1"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2pPr>
            <a:lvl3pPr lvl="2"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3pPr>
            <a:lvl4pPr lvl="3"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4pPr>
            <a:lvl5pPr lvl="4"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5pPr>
            <a:lvl6pPr lvl="5"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6pPr>
            <a:lvl7pPr lvl="6"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7pPr>
            <a:lvl8pPr lvl="7"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8pPr>
            <a:lvl9pPr lvl="8"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9pPr>
          </a:lstStyle>
          <a:p/>
        </p:txBody>
      </p:sp>
      <p:sp>
        <p:nvSpPr>
          <p:cNvPr id="15" name="Google Shape;15;p3"/>
          <p:cNvSpPr txBox="1"/>
          <p:nvPr>
            <p:ph idx="4" type="subTitle"/>
          </p:nvPr>
        </p:nvSpPr>
        <p:spPr>
          <a:xfrm>
            <a:off x="3322350" y="692075"/>
            <a:ext cx="1573500" cy="57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1pPr>
            <a:lvl2pPr lvl="1"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2pPr>
            <a:lvl3pPr lvl="2"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3pPr>
            <a:lvl4pPr lvl="3"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4pPr>
            <a:lvl5pPr lvl="4"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5pPr>
            <a:lvl6pPr lvl="5"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6pPr>
            <a:lvl7pPr lvl="6"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7pPr>
            <a:lvl8pPr lvl="7"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8pPr>
            <a:lvl9pPr lvl="8"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9pPr>
          </a:lstStyle>
          <a:p/>
        </p:txBody>
      </p:sp>
      <p:sp>
        <p:nvSpPr>
          <p:cNvPr id="16" name="Google Shape;16;p3"/>
          <p:cNvSpPr txBox="1"/>
          <p:nvPr>
            <p:ph idx="5" type="subTitle"/>
          </p:nvPr>
        </p:nvSpPr>
        <p:spPr>
          <a:xfrm>
            <a:off x="3322350" y="3459250"/>
            <a:ext cx="1573500" cy="57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1pPr>
            <a:lvl2pPr lvl="1"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2pPr>
            <a:lvl3pPr lvl="2"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3pPr>
            <a:lvl4pPr lvl="3"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4pPr>
            <a:lvl5pPr lvl="4"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5pPr>
            <a:lvl6pPr lvl="5"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6pPr>
            <a:lvl7pPr lvl="6"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7pPr>
            <a:lvl8pPr lvl="7"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8pPr>
            <a:lvl9pPr lvl="8"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9pPr>
          </a:lstStyle>
          <a:p/>
        </p:txBody>
      </p:sp>
      <p:sp>
        <p:nvSpPr>
          <p:cNvPr id="17" name="Google Shape;17;p3"/>
          <p:cNvSpPr txBox="1"/>
          <p:nvPr>
            <p:ph idx="6" type="subTitle"/>
          </p:nvPr>
        </p:nvSpPr>
        <p:spPr>
          <a:xfrm>
            <a:off x="3322350" y="2097062"/>
            <a:ext cx="1573500" cy="57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1pPr>
            <a:lvl2pPr lvl="1"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2pPr>
            <a:lvl3pPr lvl="2"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3pPr>
            <a:lvl4pPr lvl="3"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4pPr>
            <a:lvl5pPr lvl="4"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5pPr>
            <a:lvl6pPr lvl="5"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6pPr>
            <a:lvl7pPr lvl="6"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7pPr>
            <a:lvl8pPr lvl="7"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8pPr>
            <a:lvl9pPr lvl="8" rtl="0">
              <a:lnSpc>
                <a:spcPct val="100000"/>
              </a:lnSpc>
              <a:spcBef>
                <a:spcPts val="0"/>
              </a:spcBef>
              <a:spcAft>
                <a:spcPts val="0"/>
              </a:spcAft>
              <a:buClr>
                <a:srgbClr val="62BCBE"/>
              </a:buClr>
              <a:buSzPts val="1800"/>
              <a:buFont typeface="Squada One"/>
              <a:buNone/>
              <a:defRPr sz="1800">
                <a:solidFill>
                  <a:srgbClr val="62BCBE"/>
                </a:solidFill>
                <a:latin typeface="Squada One"/>
                <a:ea typeface="Squada One"/>
                <a:cs typeface="Squada One"/>
                <a:sym typeface="Squada One"/>
              </a:defRPr>
            </a:lvl9pPr>
          </a:lstStyle>
          <a:p/>
        </p:txBody>
      </p:sp>
      <p:sp>
        <p:nvSpPr>
          <p:cNvPr id="18" name="Google Shape;18;p3"/>
          <p:cNvSpPr txBox="1"/>
          <p:nvPr>
            <p:ph idx="7" type="subTitle"/>
          </p:nvPr>
        </p:nvSpPr>
        <p:spPr>
          <a:xfrm>
            <a:off x="3322350" y="1100600"/>
            <a:ext cx="14517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9" name="Google Shape;19;p3"/>
          <p:cNvSpPr txBox="1"/>
          <p:nvPr>
            <p:ph idx="8" type="subTitle"/>
          </p:nvPr>
        </p:nvSpPr>
        <p:spPr>
          <a:xfrm>
            <a:off x="3322350" y="3885550"/>
            <a:ext cx="15048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0" name="Google Shape;20;p3"/>
          <p:cNvSpPr txBox="1"/>
          <p:nvPr>
            <p:ph idx="9" type="subTitle"/>
          </p:nvPr>
        </p:nvSpPr>
        <p:spPr>
          <a:xfrm>
            <a:off x="3322350" y="2527749"/>
            <a:ext cx="14517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1" name="Google Shape;21;p3"/>
          <p:cNvSpPr txBox="1"/>
          <p:nvPr>
            <p:ph idx="13" type="subTitle"/>
          </p:nvPr>
        </p:nvSpPr>
        <p:spPr>
          <a:xfrm>
            <a:off x="5966450" y="1100600"/>
            <a:ext cx="15177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2" name="Google Shape;22;p3"/>
          <p:cNvSpPr txBox="1"/>
          <p:nvPr>
            <p:ph idx="14" type="subTitle"/>
          </p:nvPr>
        </p:nvSpPr>
        <p:spPr>
          <a:xfrm>
            <a:off x="5966450" y="3885550"/>
            <a:ext cx="15177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3" name="Google Shape;23;p3"/>
          <p:cNvSpPr txBox="1"/>
          <p:nvPr>
            <p:ph idx="15" type="subTitle"/>
          </p:nvPr>
        </p:nvSpPr>
        <p:spPr>
          <a:xfrm>
            <a:off x="5966450" y="2527749"/>
            <a:ext cx="15177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4" name="Google Shape;24;p3"/>
          <p:cNvSpPr txBox="1"/>
          <p:nvPr>
            <p:ph hasCustomPrompt="1" type="title"/>
          </p:nvPr>
        </p:nvSpPr>
        <p:spPr>
          <a:xfrm>
            <a:off x="2130172" y="533118"/>
            <a:ext cx="12120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FFFFFF"/>
              </a:buClr>
              <a:buSzPts val="6000"/>
              <a:buNone/>
              <a:defRPr sz="6000">
                <a:solidFill>
                  <a:srgbClr val="FFFFFF"/>
                </a:solidFill>
              </a:defRPr>
            </a:lvl1pPr>
            <a:lvl2pPr lvl="1"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25" name="Google Shape;25;p3"/>
          <p:cNvSpPr txBox="1"/>
          <p:nvPr>
            <p:ph hasCustomPrompt="1" idx="16" type="title"/>
          </p:nvPr>
        </p:nvSpPr>
        <p:spPr>
          <a:xfrm>
            <a:off x="2130172" y="3319968"/>
            <a:ext cx="12120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FFFFFF"/>
              </a:buClr>
              <a:buSzPts val="6000"/>
              <a:buNone/>
              <a:defRPr sz="6000">
                <a:solidFill>
                  <a:srgbClr val="FFFFFF"/>
                </a:solidFill>
              </a:defRPr>
            </a:lvl1pPr>
            <a:lvl2pPr lvl="1"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26" name="Google Shape;26;p3"/>
          <p:cNvSpPr txBox="1"/>
          <p:nvPr>
            <p:ph hasCustomPrompt="1" idx="17" type="title"/>
          </p:nvPr>
        </p:nvSpPr>
        <p:spPr>
          <a:xfrm>
            <a:off x="2130172" y="1956618"/>
            <a:ext cx="12120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FFFFFF"/>
              </a:buClr>
              <a:buSzPts val="6000"/>
              <a:buNone/>
              <a:defRPr sz="6000">
                <a:solidFill>
                  <a:srgbClr val="FFFFFF"/>
                </a:solidFill>
              </a:defRPr>
            </a:lvl1pPr>
            <a:lvl2pPr lvl="1"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27" name="Google Shape;27;p3"/>
          <p:cNvSpPr txBox="1"/>
          <p:nvPr>
            <p:ph hasCustomPrompt="1" idx="18" type="title"/>
          </p:nvPr>
        </p:nvSpPr>
        <p:spPr>
          <a:xfrm>
            <a:off x="4774053" y="533118"/>
            <a:ext cx="12120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62BCBE"/>
              </a:buClr>
              <a:buSzPts val="6000"/>
              <a:buNone/>
              <a:defRPr sz="6000">
                <a:solidFill>
                  <a:srgbClr val="62BCBE"/>
                </a:solidFill>
              </a:defRPr>
            </a:lvl1pPr>
            <a:lvl2pPr lvl="1"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9pPr>
          </a:lstStyle>
          <a:p>
            <a:r>
              <a:t>xx%</a:t>
            </a:r>
          </a:p>
        </p:txBody>
      </p:sp>
      <p:sp>
        <p:nvSpPr>
          <p:cNvPr id="28" name="Google Shape;28;p3"/>
          <p:cNvSpPr txBox="1"/>
          <p:nvPr>
            <p:ph hasCustomPrompt="1" idx="19" type="title"/>
          </p:nvPr>
        </p:nvSpPr>
        <p:spPr>
          <a:xfrm>
            <a:off x="4774053" y="3319968"/>
            <a:ext cx="12120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62BCBE"/>
              </a:buClr>
              <a:buSzPts val="6000"/>
              <a:buNone/>
              <a:defRPr sz="6000">
                <a:solidFill>
                  <a:srgbClr val="62BCBE"/>
                </a:solidFill>
              </a:defRPr>
            </a:lvl1pPr>
            <a:lvl2pPr lvl="1"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9pPr>
          </a:lstStyle>
          <a:p>
            <a:r>
              <a:t>xx%</a:t>
            </a:r>
          </a:p>
        </p:txBody>
      </p:sp>
      <p:sp>
        <p:nvSpPr>
          <p:cNvPr id="29" name="Google Shape;29;p3"/>
          <p:cNvSpPr txBox="1"/>
          <p:nvPr>
            <p:ph hasCustomPrompt="1" idx="20" type="title"/>
          </p:nvPr>
        </p:nvSpPr>
        <p:spPr>
          <a:xfrm>
            <a:off x="4774053" y="1956618"/>
            <a:ext cx="12120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62BCBE"/>
              </a:buClr>
              <a:buSzPts val="6000"/>
              <a:buNone/>
              <a:defRPr sz="6000">
                <a:solidFill>
                  <a:srgbClr val="62BCBE"/>
                </a:solidFill>
              </a:defRPr>
            </a:lvl1pPr>
            <a:lvl2pPr lvl="1"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62BCBE"/>
              </a:buClr>
              <a:buSzPts val="6000"/>
              <a:buFont typeface="Fira Sans Extra Condensed Medium"/>
              <a:buNone/>
              <a:defRPr sz="6000">
                <a:solidFill>
                  <a:srgbClr val="62BCBE"/>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CUSTOM_13">
    <p:spTree>
      <p:nvGrpSpPr>
        <p:cNvPr id="30" name="Shape 30"/>
        <p:cNvGrpSpPr/>
        <p:nvPr/>
      </p:nvGrpSpPr>
      <p:grpSpPr>
        <a:xfrm>
          <a:off x="0" y="0"/>
          <a:ext cx="0" cy="0"/>
          <a:chOff x="0" y="0"/>
          <a:chExt cx="0" cy="0"/>
        </a:xfrm>
      </p:grpSpPr>
      <p:sp>
        <p:nvSpPr>
          <p:cNvPr id="31" name="Google Shape;31;p4"/>
          <p:cNvSpPr txBox="1"/>
          <p:nvPr>
            <p:ph type="title"/>
          </p:nvPr>
        </p:nvSpPr>
        <p:spPr>
          <a:xfrm>
            <a:off x="1017373" y="1431400"/>
            <a:ext cx="4477200" cy="8967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62BCBE"/>
              </a:buClr>
              <a:buSzPts val="4800"/>
              <a:buNone/>
              <a:defRPr sz="4800">
                <a:solidFill>
                  <a:srgbClr val="62BCBE"/>
                </a:solidFill>
              </a:defRPr>
            </a:lvl1pPr>
            <a:lvl2pPr lvl="1" rtl="0">
              <a:spcBef>
                <a:spcPts val="0"/>
              </a:spcBef>
              <a:spcAft>
                <a:spcPts val="0"/>
              </a:spcAft>
              <a:buClr>
                <a:srgbClr val="434343"/>
              </a:buClr>
              <a:buSzPts val="2800"/>
              <a:buNone/>
              <a:defRPr>
                <a:solidFill>
                  <a:srgbClr val="434343"/>
                </a:solidFill>
              </a:defRPr>
            </a:lvl2pPr>
            <a:lvl3pPr lvl="2" rtl="0">
              <a:spcBef>
                <a:spcPts val="0"/>
              </a:spcBef>
              <a:spcAft>
                <a:spcPts val="0"/>
              </a:spcAft>
              <a:buClr>
                <a:srgbClr val="434343"/>
              </a:buClr>
              <a:buSzPts val="2800"/>
              <a:buNone/>
              <a:defRPr>
                <a:solidFill>
                  <a:srgbClr val="434343"/>
                </a:solidFill>
              </a:defRPr>
            </a:lvl3pPr>
            <a:lvl4pPr lvl="3" rtl="0">
              <a:spcBef>
                <a:spcPts val="0"/>
              </a:spcBef>
              <a:spcAft>
                <a:spcPts val="0"/>
              </a:spcAft>
              <a:buClr>
                <a:srgbClr val="434343"/>
              </a:buClr>
              <a:buSzPts val="2800"/>
              <a:buNone/>
              <a:defRPr>
                <a:solidFill>
                  <a:srgbClr val="434343"/>
                </a:solidFill>
              </a:defRPr>
            </a:lvl4pPr>
            <a:lvl5pPr lvl="4" rtl="0">
              <a:spcBef>
                <a:spcPts val="0"/>
              </a:spcBef>
              <a:spcAft>
                <a:spcPts val="0"/>
              </a:spcAft>
              <a:buClr>
                <a:srgbClr val="434343"/>
              </a:buClr>
              <a:buSzPts val="2800"/>
              <a:buNone/>
              <a:defRPr>
                <a:solidFill>
                  <a:srgbClr val="434343"/>
                </a:solidFill>
              </a:defRPr>
            </a:lvl5pPr>
            <a:lvl6pPr lvl="5" rtl="0">
              <a:spcBef>
                <a:spcPts val="0"/>
              </a:spcBef>
              <a:spcAft>
                <a:spcPts val="0"/>
              </a:spcAft>
              <a:buClr>
                <a:srgbClr val="434343"/>
              </a:buClr>
              <a:buSzPts val="2800"/>
              <a:buNone/>
              <a:defRPr>
                <a:solidFill>
                  <a:srgbClr val="434343"/>
                </a:solidFill>
              </a:defRPr>
            </a:lvl6pPr>
            <a:lvl7pPr lvl="6" rtl="0">
              <a:spcBef>
                <a:spcPts val="0"/>
              </a:spcBef>
              <a:spcAft>
                <a:spcPts val="0"/>
              </a:spcAft>
              <a:buClr>
                <a:srgbClr val="434343"/>
              </a:buClr>
              <a:buSzPts val="2800"/>
              <a:buNone/>
              <a:defRPr>
                <a:solidFill>
                  <a:srgbClr val="434343"/>
                </a:solidFill>
              </a:defRPr>
            </a:lvl7pPr>
            <a:lvl8pPr lvl="7" rtl="0">
              <a:spcBef>
                <a:spcPts val="0"/>
              </a:spcBef>
              <a:spcAft>
                <a:spcPts val="0"/>
              </a:spcAft>
              <a:buClr>
                <a:srgbClr val="434343"/>
              </a:buClr>
              <a:buSzPts val="2800"/>
              <a:buNone/>
              <a:defRPr>
                <a:solidFill>
                  <a:srgbClr val="434343"/>
                </a:solidFill>
              </a:defRPr>
            </a:lvl8pPr>
            <a:lvl9pPr lvl="8" rtl="0">
              <a:spcBef>
                <a:spcPts val="0"/>
              </a:spcBef>
              <a:spcAft>
                <a:spcPts val="0"/>
              </a:spcAft>
              <a:buClr>
                <a:srgbClr val="434343"/>
              </a:buClr>
              <a:buSzPts val="2800"/>
              <a:buNone/>
              <a:defRPr>
                <a:solidFill>
                  <a:srgbClr val="434343"/>
                </a:solidFill>
              </a:defRPr>
            </a:lvl9pPr>
          </a:lstStyle>
          <a:p/>
        </p:txBody>
      </p:sp>
      <p:sp>
        <p:nvSpPr>
          <p:cNvPr id="32" name="Google Shape;32;p4"/>
          <p:cNvSpPr txBox="1"/>
          <p:nvPr>
            <p:ph idx="1" type="subTitle"/>
          </p:nvPr>
        </p:nvSpPr>
        <p:spPr>
          <a:xfrm flipH="1">
            <a:off x="1017370" y="2255625"/>
            <a:ext cx="3068700" cy="117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nSpc>
                <a:spcPct val="100000"/>
              </a:lnSpc>
              <a:spcBef>
                <a:spcPts val="0"/>
              </a:spcBef>
              <a:spcAft>
                <a:spcPts val="0"/>
              </a:spcAft>
              <a:buSzPts val="1100"/>
              <a:buNone/>
              <a:defRPr/>
            </a:lvl2pPr>
            <a:lvl3pPr lvl="2" rtl="0">
              <a:lnSpc>
                <a:spcPct val="100000"/>
              </a:lnSpc>
              <a:spcBef>
                <a:spcPts val="0"/>
              </a:spcBef>
              <a:spcAft>
                <a:spcPts val="0"/>
              </a:spcAft>
              <a:buSzPts val="1100"/>
              <a:buNone/>
              <a:defRPr/>
            </a:lvl3pPr>
            <a:lvl4pPr lvl="3" rtl="0">
              <a:lnSpc>
                <a:spcPct val="100000"/>
              </a:lnSpc>
              <a:spcBef>
                <a:spcPts val="0"/>
              </a:spcBef>
              <a:spcAft>
                <a:spcPts val="0"/>
              </a:spcAft>
              <a:buSzPts val="1100"/>
              <a:buNone/>
              <a:defRPr/>
            </a:lvl4pPr>
            <a:lvl5pPr lvl="4" rtl="0">
              <a:lnSpc>
                <a:spcPct val="100000"/>
              </a:lnSpc>
              <a:spcBef>
                <a:spcPts val="0"/>
              </a:spcBef>
              <a:spcAft>
                <a:spcPts val="0"/>
              </a:spcAft>
              <a:buSzPts val="1100"/>
              <a:buNone/>
              <a:defRPr/>
            </a:lvl5pPr>
            <a:lvl6pPr lvl="5" rtl="0">
              <a:lnSpc>
                <a:spcPct val="100000"/>
              </a:lnSpc>
              <a:spcBef>
                <a:spcPts val="0"/>
              </a:spcBef>
              <a:spcAft>
                <a:spcPts val="0"/>
              </a:spcAft>
              <a:buSzPts val="1100"/>
              <a:buNone/>
              <a:defRPr/>
            </a:lvl6pPr>
            <a:lvl7pPr lvl="6" rtl="0">
              <a:lnSpc>
                <a:spcPct val="100000"/>
              </a:lnSpc>
              <a:spcBef>
                <a:spcPts val="0"/>
              </a:spcBef>
              <a:spcAft>
                <a:spcPts val="0"/>
              </a:spcAft>
              <a:buSzPts val="1100"/>
              <a:buNone/>
              <a:defRPr/>
            </a:lvl7pPr>
            <a:lvl8pPr lvl="7" rtl="0">
              <a:lnSpc>
                <a:spcPct val="100000"/>
              </a:lnSpc>
              <a:spcBef>
                <a:spcPts val="0"/>
              </a:spcBef>
              <a:spcAft>
                <a:spcPts val="0"/>
              </a:spcAft>
              <a:buSzPts val="1100"/>
              <a:buNone/>
              <a:defRPr/>
            </a:lvl8pPr>
            <a:lvl9pPr lvl="8" rtl="0">
              <a:lnSpc>
                <a:spcPct val="100000"/>
              </a:lnSpc>
              <a:spcBef>
                <a:spcPts val="0"/>
              </a:spcBef>
              <a:spcAft>
                <a:spcPts val="0"/>
              </a:spcAft>
              <a:buSzPts val="1100"/>
              <a:buNone/>
              <a:defRPr/>
            </a:lvl9pPr>
          </a:lstStyle>
          <a:p/>
        </p:txBody>
      </p:sp>
      <p:cxnSp>
        <p:nvCxnSpPr>
          <p:cNvPr id="33" name="Google Shape;33;p4"/>
          <p:cNvCxnSpPr/>
          <p:nvPr/>
        </p:nvCxnSpPr>
        <p:spPr>
          <a:xfrm>
            <a:off x="936450" y="962950"/>
            <a:ext cx="0" cy="418050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14_1">
    <p:spTree>
      <p:nvGrpSpPr>
        <p:cNvPr id="34" name="Shape 34"/>
        <p:cNvGrpSpPr/>
        <p:nvPr/>
      </p:nvGrpSpPr>
      <p:grpSpPr>
        <a:xfrm>
          <a:off x="0" y="0"/>
          <a:ext cx="0" cy="0"/>
          <a:chOff x="0" y="0"/>
          <a:chExt cx="0" cy="0"/>
        </a:xfrm>
      </p:grpSpPr>
      <p:sp>
        <p:nvSpPr>
          <p:cNvPr id="35" name="Google Shape;35;p5"/>
          <p:cNvSpPr txBox="1"/>
          <p:nvPr>
            <p:ph idx="1" type="subTitle"/>
          </p:nvPr>
        </p:nvSpPr>
        <p:spPr>
          <a:xfrm>
            <a:off x="1361431" y="3766116"/>
            <a:ext cx="3051000" cy="540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solidFill>
                  <a:srgbClr val="62BCBE"/>
                </a:solidFill>
                <a:latin typeface="Squada One"/>
                <a:ea typeface="Squada One"/>
                <a:cs typeface="Squada One"/>
                <a:sym typeface="Squada One"/>
              </a:defRPr>
            </a:lvl1pPr>
            <a:lvl2pPr lvl="1" rtl="0" algn="ctr">
              <a:lnSpc>
                <a:spcPct val="100000"/>
              </a:lnSpc>
              <a:spcBef>
                <a:spcPts val="1600"/>
              </a:spcBef>
              <a:spcAft>
                <a:spcPts val="0"/>
              </a:spcAft>
              <a:buNone/>
              <a:defRPr>
                <a:solidFill>
                  <a:srgbClr val="62BCBE"/>
                </a:solidFill>
                <a:latin typeface="Squada One"/>
                <a:ea typeface="Squada One"/>
                <a:cs typeface="Squada One"/>
                <a:sym typeface="Squada One"/>
              </a:defRPr>
            </a:lvl2pPr>
            <a:lvl3pPr lvl="2" rtl="0" algn="ctr">
              <a:lnSpc>
                <a:spcPct val="100000"/>
              </a:lnSpc>
              <a:spcBef>
                <a:spcPts val="1600"/>
              </a:spcBef>
              <a:spcAft>
                <a:spcPts val="0"/>
              </a:spcAft>
              <a:buNone/>
              <a:defRPr>
                <a:solidFill>
                  <a:srgbClr val="62BCBE"/>
                </a:solidFill>
                <a:latin typeface="Squada One"/>
                <a:ea typeface="Squada One"/>
                <a:cs typeface="Squada One"/>
                <a:sym typeface="Squada One"/>
              </a:defRPr>
            </a:lvl3pPr>
            <a:lvl4pPr lvl="3" rtl="0" algn="ctr">
              <a:lnSpc>
                <a:spcPct val="100000"/>
              </a:lnSpc>
              <a:spcBef>
                <a:spcPts val="1600"/>
              </a:spcBef>
              <a:spcAft>
                <a:spcPts val="0"/>
              </a:spcAft>
              <a:buNone/>
              <a:defRPr>
                <a:solidFill>
                  <a:srgbClr val="62BCBE"/>
                </a:solidFill>
                <a:latin typeface="Squada One"/>
                <a:ea typeface="Squada One"/>
                <a:cs typeface="Squada One"/>
                <a:sym typeface="Squada One"/>
              </a:defRPr>
            </a:lvl4pPr>
            <a:lvl5pPr lvl="4" rtl="0" algn="ctr">
              <a:lnSpc>
                <a:spcPct val="100000"/>
              </a:lnSpc>
              <a:spcBef>
                <a:spcPts val="1600"/>
              </a:spcBef>
              <a:spcAft>
                <a:spcPts val="0"/>
              </a:spcAft>
              <a:buNone/>
              <a:defRPr>
                <a:solidFill>
                  <a:srgbClr val="62BCBE"/>
                </a:solidFill>
                <a:latin typeface="Squada One"/>
                <a:ea typeface="Squada One"/>
                <a:cs typeface="Squada One"/>
                <a:sym typeface="Squada One"/>
              </a:defRPr>
            </a:lvl5pPr>
            <a:lvl6pPr lvl="5" rtl="0" algn="ctr">
              <a:lnSpc>
                <a:spcPct val="100000"/>
              </a:lnSpc>
              <a:spcBef>
                <a:spcPts val="1600"/>
              </a:spcBef>
              <a:spcAft>
                <a:spcPts val="0"/>
              </a:spcAft>
              <a:buNone/>
              <a:defRPr>
                <a:solidFill>
                  <a:srgbClr val="62BCBE"/>
                </a:solidFill>
                <a:latin typeface="Squada One"/>
                <a:ea typeface="Squada One"/>
                <a:cs typeface="Squada One"/>
                <a:sym typeface="Squada One"/>
              </a:defRPr>
            </a:lvl6pPr>
            <a:lvl7pPr lvl="6" rtl="0" algn="ctr">
              <a:lnSpc>
                <a:spcPct val="100000"/>
              </a:lnSpc>
              <a:spcBef>
                <a:spcPts val="1600"/>
              </a:spcBef>
              <a:spcAft>
                <a:spcPts val="0"/>
              </a:spcAft>
              <a:buNone/>
              <a:defRPr>
                <a:solidFill>
                  <a:srgbClr val="62BCBE"/>
                </a:solidFill>
                <a:latin typeface="Squada One"/>
                <a:ea typeface="Squada One"/>
                <a:cs typeface="Squada One"/>
                <a:sym typeface="Squada One"/>
              </a:defRPr>
            </a:lvl7pPr>
            <a:lvl8pPr lvl="7" rtl="0" algn="ctr">
              <a:lnSpc>
                <a:spcPct val="100000"/>
              </a:lnSpc>
              <a:spcBef>
                <a:spcPts val="1600"/>
              </a:spcBef>
              <a:spcAft>
                <a:spcPts val="0"/>
              </a:spcAft>
              <a:buNone/>
              <a:defRPr>
                <a:solidFill>
                  <a:srgbClr val="62BCBE"/>
                </a:solidFill>
                <a:latin typeface="Squada One"/>
                <a:ea typeface="Squada One"/>
                <a:cs typeface="Squada One"/>
                <a:sym typeface="Squada One"/>
              </a:defRPr>
            </a:lvl8pPr>
            <a:lvl9pPr lvl="8" rtl="0" algn="ctr">
              <a:lnSpc>
                <a:spcPct val="100000"/>
              </a:lnSpc>
              <a:spcBef>
                <a:spcPts val="1600"/>
              </a:spcBef>
              <a:spcAft>
                <a:spcPts val="1600"/>
              </a:spcAft>
              <a:buNone/>
              <a:defRPr>
                <a:solidFill>
                  <a:srgbClr val="62BCBE"/>
                </a:solidFill>
                <a:latin typeface="Squada One"/>
                <a:ea typeface="Squada One"/>
                <a:cs typeface="Squada One"/>
                <a:sym typeface="Squada One"/>
              </a:defRPr>
            </a:lvl9pPr>
          </a:lstStyle>
          <a:p/>
        </p:txBody>
      </p:sp>
      <p:sp>
        <p:nvSpPr>
          <p:cNvPr id="36" name="Google Shape;36;p5"/>
          <p:cNvSpPr txBox="1"/>
          <p:nvPr>
            <p:ph idx="2" type="subTitle"/>
          </p:nvPr>
        </p:nvSpPr>
        <p:spPr>
          <a:xfrm>
            <a:off x="1361431" y="2116443"/>
            <a:ext cx="3051000" cy="540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solidFill>
                  <a:srgbClr val="62BCBE"/>
                </a:solidFill>
                <a:latin typeface="Squada One"/>
                <a:ea typeface="Squada One"/>
                <a:cs typeface="Squada One"/>
                <a:sym typeface="Squada One"/>
              </a:defRPr>
            </a:lvl1pPr>
            <a:lvl2pPr lvl="1" rtl="0" algn="ctr">
              <a:lnSpc>
                <a:spcPct val="100000"/>
              </a:lnSpc>
              <a:spcBef>
                <a:spcPts val="1600"/>
              </a:spcBef>
              <a:spcAft>
                <a:spcPts val="0"/>
              </a:spcAft>
              <a:buNone/>
              <a:defRPr>
                <a:solidFill>
                  <a:srgbClr val="62BCBE"/>
                </a:solidFill>
                <a:latin typeface="Squada One"/>
                <a:ea typeface="Squada One"/>
                <a:cs typeface="Squada One"/>
                <a:sym typeface="Squada One"/>
              </a:defRPr>
            </a:lvl2pPr>
            <a:lvl3pPr lvl="2" rtl="0" algn="ctr">
              <a:lnSpc>
                <a:spcPct val="100000"/>
              </a:lnSpc>
              <a:spcBef>
                <a:spcPts val="1600"/>
              </a:spcBef>
              <a:spcAft>
                <a:spcPts val="0"/>
              </a:spcAft>
              <a:buNone/>
              <a:defRPr>
                <a:solidFill>
                  <a:srgbClr val="62BCBE"/>
                </a:solidFill>
                <a:latin typeface="Squada One"/>
                <a:ea typeface="Squada One"/>
                <a:cs typeface="Squada One"/>
                <a:sym typeface="Squada One"/>
              </a:defRPr>
            </a:lvl3pPr>
            <a:lvl4pPr lvl="3" rtl="0" algn="ctr">
              <a:lnSpc>
                <a:spcPct val="100000"/>
              </a:lnSpc>
              <a:spcBef>
                <a:spcPts val="1600"/>
              </a:spcBef>
              <a:spcAft>
                <a:spcPts val="0"/>
              </a:spcAft>
              <a:buNone/>
              <a:defRPr>
                <a:solidFill>
                  <a:srgbClr val="62BCBE"/>
                </a:solidFill>
                <a:latin typeface="Squada One"/>
                <a:ea typeface="Squada One"/>
                <a:cs typeface="Squada One"/>
                <a:sym typeface="Squada One"/>
              </a:defRPr>
            </a:lvl4pPr>
            <a:lvl5pPr lvl="4" rtl="0" algn="ctr">
              <a:lnSpc>
                <a:spcPct val="100000"/>
              </a:lnSpc>
              <a:spcBef>
                <a:spcPts val="1600"/>
              </a:spcBef>
              <a:spcAft>
                <a:spcPts val="0"/>
              </a:spcAft>
              <a:buNone/>
              <a:defRPr>
                <a:solidFill>
                  <a:srgbClr val="62BCBE"/>
                </a:solidFill>
                <a:latin typeface="Squada One"/>
                <a:ea typeface="Squada One"/>
                <a:cs typeface="Squada One"/>
                <a:sym typeface="Squada One"/>
              </a:defRPr>
            </a:lvl5pPr>
            <a:lvl6pPr lvl="5" rtl="0" algn="ctr">
              <a:lnSpc>
                <a:spcPct val="100000"/>
              </a:lnSpc>
              <a:spcBef>
                <a:spcPts val="1600"/>
              </a:spcBef>
              <a:spcAft>
                <a:spcPts val="0"/>
              </a:spcAft>
              <a:buNone/>
              <a:defRPr>
                <a:solidFill>
                  <a:srgbClr val="62BCBE"/>
                </a:solidFill>
                <a:latin typeface="Squada One"/>
                <a:ea typeface="Squada One"/>
                <a:cs typeface="Squada One"/>
                <a:sym typeface="Squada One"/>
              </a:defRPr>
            </a:lvl6pPr>
            <a:lvl7pPr lvl="6" rtl="0" algn="ctr">
              <a:lnSpc>
                <a:spcPct val="100000"/>
              </a:lnSpc>
              <a:spcBef>
                <a:spcPts val="1600"/>
              </a:spcBef>
              <a:spcAft>
                <a:spcPts val="0"/>
              </a:spcAft>
              <a:buNone/>
              <a:defRPr>
                <a:solidFill>
                  <a:srgbClr val="62BCBE"/>
                </a:solidFill>
                <a:latin typeface="Squada One"/>
                <a:ea typeface="Squada One"/>
                <a:cs typeface="Squada One"/>
                <a:sym typeface="Squada One"/>
              </a:defRPr>
            </a:lvl7pPr>
            <a:lvl8pPr lvl="7" rtl="0" algn="ctr">
              <a:lnSpc>
                <a:spcPct val="100000"/>
              </a:lnSpc>
              <a:spcBef>
                <a:spcPts val="1600"/>
              </a:spcBef>
              <a:spcAft>
                <a:spcPts val="0"/>
              </a:spcAft>
              <a:buNone/>
              <a:defRPr>
                <a:solidFill>
                  <a:srgbClr val="62BCBE"/>
                </a:solidFill>
                <a:latin typeface="Squada One"/>
                <a:ea typeface="Squada One"/>
                <a:cs typeface="Squada One"/>
                <a:sym typeface="Squada One"/>
              </a:defRPr>
            </a:lvl8pPr>
            <a:lvl9pPr lvl="8" rtl="0" algn="ctr">
              <a:lnSpc>
                <a:spcPct val="100000"/>
              </a:lnSpc>
              <a:spcBef>
                <a:spcPts val="1600"/>
              </a:spcBef>
              <a:spcAft>
                <a:spcPts val="1600"/>
              </a:spcAft>
              <a:buNone/>
              <a:defRPr>
                <a:solidFill>
                  <a:srgbClr val="62BCBE"/>
                </a:solidFill>
                <a:latin typeface="Squada One"/>
                <a:ea typeface="Squada One"/>
                <a:cs typeface="Squada One"/>
                <a:sym typeface="Squada One"/>
              </a:defRPr>
            </a:lvl9pPr>
          </a:lstStyle>
          <a:p/>
        </p:txBody>
      </p:sp>
      <p:sp>
        <p:nvSpPr>
          <p:cNvPr id="37" name="Google Shape;37;p5"/>
          <p:cNvSpPr txBox="1"/>
          <p:nvPr>
            <p:ph idx="3" type="subTitle"/>
          </p:nvPr>
        </p:nvSpPr>
        <p:spPr>
          <a:xfrm>
            <a:off x="1533931" y="2301343"/>
            <a:ext cx="2706000" cy="57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38" name="Google Shape;38;p5"/>
          <p:cNvSpPr txBox="1"/>
          <p:nvPr>
            <p:ph idx="4" type="subTitle"/>
          </p:nvPr>
        </p:nvSpPr>
        <p:spPr>
          <a:xfrm>
            <a:off x="1568281" y="3951007"/>
            <a:ext cx="2637300" cy="57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39" name="Google Shape;39;p5"/>
          <p:cNvSpPr txBox="1"/>
          <p:nvPr>
            <p:ph idx="5" type="subTitle"/>
          </p:nvPr>
        </p:nvSpPr>
        <p:spPr>
          <a:xfrm>
            <a:off x="4731578" y="3766116"/>
            <a:ext cx="3051000" cy="540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solidFill>
                  <a:srgbClr val="62BCBE"/>
                </a:solidFill>
                <a:latin typeface="Squada One"/>
                <a:ea typeface="Squada One"/>
                <a:cs typeface="Squada One"/>
                <a:sym typeface="Squada One"/>
              </a:defRPr>
            </a:lvl1pPr>
            <a:lvl2pPr lvl="1" rtl="0" algn="ctr">
              <a:lnSpc>
                <a:spcPct val="100000"/>
              </a:lnSpc>
              <a:spcBef>
                <a:spcPts val="1600"/>
              </a:spcBef>
              <a:spcAft>
                <a:spcPts val="0"/>
              </a:spcAft>
              <a:buNone/>
              <a:defRPr>
                <a:solidFill>
                  <a:srgbClr val="62BCBE"/>
                </a:solidFill>
                <a:latin typeface="Squada One"/>
                <a:ea typeface="Squada One"/>
                <a:cs typeface="Squada One"/>
                <a:sym typeface="Squada One"/>
              </a:defRPr>
            </a:lvl2pPr>
            <a:lvl3pPr lvl="2" rtl="0" algn="ctr">
              <a:lnSpc>
                <a:spcPct val="100000"/>
              </a:lnSpc>
              <a:spcBef>
                <a:spcPts val="1600"/>
              </a:spcBef>
              <a:spcAft>
                <a:spcPts val="0"/>
              </a:spcAft>
              <a:buNone/>
              <a:defRPr>
                <a:solidFill>
                  <a:srgbClr val="62BCBE"/>
                </a:solidFill>
                <a:latin typeface="Squada One"/>
                <a:ea typeface="Squada One"/>
                <a:cs typeface="Squada One"/>
                <a:sym typeface="Squada One"/>
              </a:defRPr>
            </a:lvl3pPr>
            <a:lvl4pPr lvl="3" rtl="0" algn="ctr">
              <a:lnSpc>
                <a:spcPct val="100000"/>
              </a:lnSpc>
              <a:spcBef>
                <a:spcPts val="1600"/>
              </a:spcBef>
              <a:spcAft>
                <a:spcPts val="0"/>
              </a:spcAft>
              <a:buNone/>
              <a:defRPr>
                <a:solidFill>
                  <a:srgbClr val="62BCBE"/>
                </a:solidFill>
                <a:latin typeface="Squada One"/>
                <a:ea typeface="Squada One"/>
                <a:cs typeface="Squada One"/>
                <a:sym typeface="Squada One"/>
              </a:defRPr>
            </a:lvl4pPr>
            <a:lvl5pPr lvl="4" rtl="0" algn="ctr">
              <a:lnSpc>
                <a:spcPct val="100000"/>
              </a:lnSpc>
              <a:spcBef>
                <a:spcPts val="1600"/>
              </a:spcBef>
              <a:spcAft>
                <a:spcPts val="0"/>
              </a:spcAft>
              <a:buNone/>
              <a:defRPr>
                <a:solidFill>
                  <a:srgbClr val="62BCBE"/>
                </a:solidFill>
                <a:latin typeface="Squada One"/>
                <a:ea typeface="Squada One"/>
                <a:cs typeface="Squada One"/>
                <a:sym typeface="Squada One"/>
              </a:defRPr>
            </a:lvl5pPr>
            <a:lvl6pPr lvl="5" rtl="0" algn="ctr">
              <a:lnSpc>
                <a:spcPct val="100000"/>
              </a:lnSpc>
              <a:spcBef>
                <a:spcPts val="1600"/>
              </a:spcBef>
              <a:spcAft>
                <a:spcPts val="0"/>
              </a:spcAft>
              <a:buNone/>
              <a:defRPr>
                <a:solidFill>
                  <a:srgbClr val="62BCBE"/>
                </a:solidFill>
                <a:latin typeface="Squada One"/>
                <a:ea typeface="Squada One"/>
                <a:cs typeface="Squada One"/>
                <a:sym typeface="Squada One"/>
              </a:defRPr>
            </a:lvl6pPr>
            <a:lvl7pPr lvl="6" rtl="0" algn="ctr">
              <a:lnSpc>
                <a:spcPct val="100000"/>
              </a:lnSpc>
              <a:spcBef>
                <a:spcPts val="1600"/>
              </a:spcBef>
              <a:spcAft>
                <a:spcPts val="0"/>
              </a:spcAft>
              <a:buNone/>
              <a:defRPr>
                <a:solidFill>
                  <a:srgbClr val="62BCBE"/>
                </a:solidFill>
                <a:latin typeface="Squada One"/>
                <a:ea typeface="Squada One"/>
                <a:cs typeface="Squada One"/>
                <a:sym typeface="Squada One"/>
              </a:defRPr>
            </a:lvl7pPr>
            <a:lvl8pPr lvl="7" rtl="0" algn="ctr">
              <a:lnSpc>
                <a:spcPct val="100000"/>
              </a:lnSpc>
              <a:spcBef>
                <a:spcPts val="1600"/>
              </a:spcBef>
              <a:spcAft>
                <a:spcPts val="0"/>
              </a:spcAft>
              <a:buNone/>
              <a:defRPr>
                <a:solidFill>
                  <a:srgbClr val="62BCBE"/>
                </a:solidFill>
                <a:latin typeface="Squada One"/>
                <a:ea typeface="Squada One"/>
                <a:cs typeface="Squada One"/>
                <a:sym typeface="Squada One"/>
              </a:defRPr>
            </a:lvl8pPr>
            <a:lvl9pPr lvl="8" rtl="0" algn="ctr">
              <a:lnSpc>
                <a:spcPct val="100000"/>
              </a:lnSpc>
              <a:spcBef>
                <a:spcPts val="1600"/>
              </a:spcBef>
              <a:spcAft>
                <a:spcPts val="1600"/>
              </a:spcAft>
              <a:buNone/>
              <a:defRPr>
                <a:solidFill>
                  <a:srgbClr val="62BCBE"/>
                </a:solidFill>
                <a:latin typeface="Squada One"/>
                <a:ea typeface="Squada One"/>
                <a:cs typeface="Squada One"/>
                <a:sym typeface="Squada One"/>
              </a:defRPr>
            </a:lvl9pPr>
          </a:lstStyle>
          <a:p/>
        </p:txBody>
      </p:sp>
      <p:sp>
        <p:nvSpPr>
          <p:cNvPr id="40" name="Google Shape;40;p5"/>
          <p:cNvSpPr txBox="1"/>
          <p:nvPr>
            <p:ph idx="6" type="subTitle"/>
          </p:nvPr>
        </p:nvSpPr>
        <p:spPr>
          <a:xfrm>
            <a:off x="4731578" y="2116443"/>
            <a:ext cx="3051000" cy="540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solidFill>
                  <a:srgbClr val="62BCBE"/>
                </a:solidFill>
                <a:latin typeface="Squada One"/>
                <a:ea typeface="Squada One"/>
                <a:cs typeface="Squada One"/>
                <a:sym typeface="Squada One"/>
              </a:defRPr>
            </a:lvl1pPr>
            <a:lvl2pPr lvl="1" rtl="0" algn="ctr">
              <a:lnSpc>
                <a:spcPct val="100000"/>
              </a:lnSpc>
              <a:spcBef>
                <a:spcPts val="1600"/>
              </a:spcBef>
              <a:spcAft>
                <a:spcPts val="0"/>
              </a:spcAft>
              <a:buNone/>
              <a:defRPr>
                <a:solidFill>
                  <a:srgbClr val="62BCBE"/>
                </a:solidFill>
                <a:latin typeface="Squada One"/>
                <a:ea typeface="Squada One"/>
                <a:cs typeface="Squada One"/>
                <a:sym typeface="Squada One"/>
              </a:defRPr>
            </a:lvl2pPr>
            <a:lvl3pPr lvl="2" rtl="0" algn="ctr">
              <a:lnSpc>
                <a:spcPct val="100000"/>
              </a:lnSpc>
              <a:spcBef>
                <a:spcPts val="1600"/>
              </a:spcBef>
              <a:spcAft>
                <a:spcPts val="0"/>
              </a:spcAft>
              <a:buNone/>
              <a:defRPr>
                <a:solidFill>
                  <a:srgbClr val="62BCBE"/>
                </a:solidFill>
                <a:latin typeface="Squada One"/>
                <a:ea typeface="Squada One"/>
                <a:cs typeface="Squada One"/>
                <a:sym typeface="Squada One"/>
              </a:defRPr>
            </a:lvl3pPr>
            <a:lvl4pPr lvl="3" rtl="0" algn="ctr">
              <a:lnSpc>
                <a:spcPct val="100000"/>
              </a:lnSpc>
              <a:spcBef>
                <a:spcPts val="1600"/>
              </a:spcBef>
              <a:spcAft>
                <a:spcPts val="0"/>
              </a:spcAft>
              <a:buNone/>
              <a:defRPr>
                <a:solidFill>
                  <a:srgbClr val="62BCBE"/>
                </a:solidFill>
                <a:latin typeface="Squada One"/>
                <a:ea typeface="Squada One"/>
                <a:cs typeface="Squada One"/>
                <a:sym typeface="Squada One"/>
              </a:defRPr>
            </a:lvl4pPr>
            <a:lvl5pPr lvl="4" rtl="0" algn="ctr">
              <a:lnSpc>
                <a:spcPct val="100000"/>
              </a:lnSpc>
              <a:spcBef>
                <a:spcPts val="1600"/>
              </a:spcBef>
              <a:spcAft>
                <a:spcPts val="0"/>
              </a:spcAft>
              <a:buNone/>
              <a:defRPr>
                <a:solidFill>
                  <a:srgbClr val="62BCBE"/>
                </a:solidFill>
                <a:latin typeface="Squada One"/>
                <a:ea typeface="Squada One"/>
                <a:cs typeface="Squada One"/>
                <a:sym typeface="Squada One"/>
              </a:defRPr>
            </a:lvl5pPr>
            <a:lvl6pPr lvl="5" rtl="0" algn="ctr">
              <a:lnSpc>
                <a:spcPct val="100000"/>
              </a:lnSpc>
              <a:spcBef>
                <a:spcPts val="1600"/>
              </a:spcBef>
              <a:spcAft>
                <a:spcPts val="0"/>
              </a:spcAft>
              <a:buNone/>
              <a:defRPr>
                <a:solidFill>
                  <a:srgbClr val="62BCBE"/>
                </a:solidFill>
                <a:latin typeface="Squada One"/>
                <a:ea typeface="Squada One"/>
                <a:cs typeface="Squada One"/>
                <a:sym typeface="Squada One"/>
              </a:defRPr>
            </a:lvl6pPr>
            <a:lvl7pPr lvl="6" rtl="0" algn="ctr">
              <a:lnSpc>
                <a:spcPct val="100000"/>
              </a:lnSpc>
              <a:spcBef>
                <a:spcPts val="1600"/>
              </a:spcBef>
              <a:spcAft>
                <a:spcPts val="0"/>
              </a:spcAft>
              <a:buNone/>
              <a:defRPr>
                <a:solidFill>
                  <a:srgbClr val="62BCBE"/>
                </a:solidFill>
                <a:latin typeface="Squada One"/>
                <a:ea typeface="Squada One"/>
                <a:cs typeface="Squada One"/>
                <a:sym typeface="Squada One"/>
              </a:defRPr>
            </a:lvl7pPr>
            <a:lvl8pPr lvl="7" rtl="0" algn="ctr">
              <a:lnSpc>
                <a:spcPct val="100000"/>
              </a:lnSpc>
              <a:spcBef>
                <a:spcPts val="1600"/>
              </a:spcBef>
              <a:spcAft>
                <a:spcPts val="0"/>
              </a:spcAft>
              <a:buNone/>
              <a:defRPr>
                <a:solidFill>
                  <a:srgbClr val="62BCBE"/>
                </a:solidFill>
                <a:latin typeface="Squada One"/>
                <a:ea typeface="Squada One"/>
                <a:cs typeface="Squada One"/>
                <a:sym typeface="Squada One"/>
              </a:defRPr>
            </a:lvl8pPr>
            <a:lvl9pPr lvl="8" rtl="0" algn="ctr">
              <a:lnSpc>
                <a:spcPct val="100000"/>
              </a:lnSpc>
              <a:spcBef>
                <a:spcPts val="1600"/>
              </a:spcBef>
              <a:spcAft>
                <a:spcPts val="1600"/>
              </a:spcAft>
              <a:buNone/>
              <a:defRPr>
                <a:solidFill>
                  <a:srgbClr val="62BCBE"/>
                </a:solidFill>
                <a:latin typeface="Squada One"/>
                <a:ea typeface="Squada One"/>
                <a:cs typeface="Squada One"/>
                <a:sym typeface="Squada One"/>
              </a:defRPr>
            </a:lvl9pPr>
          </a:lstStyle>
          <a:p/>
        </p:txBody>
      </p:sp>
      <p:sp>
        <p:nvSpPr>
          <p:cNvPr id="41" name="Google Shape;41;p5"/>
          <p:cNvSpPr txBox="1"/>
          <p:nvPr>
            <p:ph idx="7" type="subTitle"/>
          </p:nvPr>
        </p:nvSpPr>
        <p:spPr>
          <a:xfrm>
            <a:off x="4904078" y="2301343"/>
            <a:ext cx="2706000" cy="57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42" name="Google Shape;42;p5"/>
          <p:cNvSpPr txBox="1"/>
          <p:nvPr>
            <p:ph idx="8" type="subTitle"/>
          </p:nvPr>
        </p:nvSpPr>
        <p:spPr>
          <a:xfrm>
            <a:off x="4938428" y="3951007"/>
            <a:ext cx="2637300" cy="57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cxnSp>
        <p:nvCxnSpPr>
          <p:cNvPr id="43" name="Google Shape;43;p5"/>
          <p:cNvCxnSpPr/>
          <p:nvPr/>
        </p:nvCxnSpPr>
        <p:spPr>
          <a:xfrm>
            <a:off x="936450" y="534075"/>
            <a:ext cx="0" cy="4617000"/>
          </a:xfrm>
          <a:prstGeom prst="straightConnector1">
            <a:avLst/>
          </a:prstGeom>
          <a:noFill/>
          <a:ln cap="flat" cmpd="sng" w="19050">
            <a:solidFill>
              <a:srgbClr val="434343"/>
            </a:solidFill>
            <a:prstDash val="solid"/>
            <a:round/>
            <a:headEnd len="med" w="med" type="none"/>
            <a:tailEnd len="med" w="med" type="none"/>
          </a:ln>
        </p:spPr>
      </p:cxnSp>
      <p:sp>
        <p:nvSpPr>
          <p:cNvPr id="44" name="Google Shape;44;p5"/>
          <p:cNvSpPr txBox="1"/>
          <p:nvPr>
            <p:ph type="ctrTitle"/>
          </p:nvPr>
        </p:nvSpPr>
        <p:spPr>
          <a:xfrm>
            <a:off x="1042100" y="325800"/>
            <a:ext cx="3934500" cy="57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lvl1pPr>
            <a:lvl2pPr lvl="1" rtl="0" algn="ctr">
              <a:spcBef>
                <a:spcPts val="0"/>
              </a:spcBef>
              <a:spcAft>
                <a:spcPts val="0"/>
              </a:spcAft>
              <a:buClr>
                <a:srgbClr val="62BCBE"/>
              </a:buClr>
              <a:buSzPts val="1600"/>
              <a:buNone/>
              <a:defRPr sz="1600">
                <a:solidFill>
                  <a:srgbClr val="62BCBE"/>
                </a:solidFill>
              </a:defRPr>
            </a:lvl2pPr>
            <a:lvl3pPr lvl="2" rtl="0" algn="ctr">
              <a:spcBef>
                <a:spcPts val="0"/>
              </a:spcBef>
              <a:spcAft>
                <a:spcPts val="0"/>
              </a:spcAft>
              <a:buClr>
                <a:srgbClr val="62BCBE"/>
              </a:buClr>
              <a:buSzPts val="1600"/>
              <a:buNone/>
              <a:defRPr sz="1600">
                <a:solidFill>
                  <a:srgbClr val="62BCBE"/>
                </a:solidFill>
              </a:defRPr>
            </a:lvl3pPr>
            <a:lvl4pPr lvl="3" rtl="0" algn="ctr">
              <a:spcBef>
                <a:spcPts val="0"/>
              </a:spcBef>
              <a:spcAft>
                <a:spcPts val="0"/>
              </a:spcAft>
              <a:buClr>
                <a:srgbClr val="62BCBE"/>
              </a:buClr>
              <a:buSzPts val="1600"/>
              <a:buNone/>
              <a:defRPr sz="1600">
                <a:solidFill>
                  <a:srgbClr val="62BCBE"/>
                </a:solidFill>
              </a:defRPr>
            </a:lvl4pPr>
            <a:lvl5pPr lvl="4" rtl="0" algn="ctr">
              <a:spcBef>
                <a:spcPts val="0"/>
              </a:spcBef>
              <a:spcAft>
                <a:spcPts val="0"/>
              </a:spcAft>
              <a:buClr>
                <a:srgbClr val="62BCBE"/>
              </a:buClr>
              <a:buSzPts val="1600"/>
              <a:buNone/>
              <a:defRPr sz="1600">
                <a:solidFill>
                  <a:srgbClr val="62BCBE"/>
                </a:solidFill>
              </a:defRPr>
            </a:lvl5pPr>
            <a:lvl6pPr lvl="5" rtl="0" algn="ctr">
              <a:spcBef>
                <a:spcPts val="0"/>
              </a:spcBef>
              <a:spcAft>
                <a:spcPts val="0"/>
              </a:spcAft>
              <a:buClr>
                <a:srgbClr val="62BCBE"/>
              </a:buClr>
              <a:buSzPts val="1600"/>
              <a:buNone/>
              <a:defRPr sz="1600">
                <a:solidFill>
                  <a:srgbClr val="62BCBE"/>
                </a:solidFill>
              </a:defRPr>
            </a:lvl6pPr>
            <a:lvl7pPr lvl="6" rtl="0" algn="ctr">
              <a:spcBef>
                <a:spcPts val="0"/>
              </a:spcBef>
              <a:spcAft>
                <a:spcPts val="0"/>
              </a:spcAft>
              <a:buClr>
                <a:srgbClr val="62BCBE"/>
              </a:buClr>
              <a:buSzPts val="1600"/>
              <a:buNone/>
              <a:defRPr sz="1600">
                <a:solidFill>
                  <a:srgbClr val="62BCBE"/>
                </a:solidFill>
              </a:defRPr>
            </a:lvl7pPr>
            <a:lvl8pPr lvl="7" rtl="0" algn="ctr">
              <a:spcBef>
                <a:spcPts val="0"/>
              </a:spcBef>
              <a:spcAft>
                <a:spcPts val="0"/>
              </a:spcAft>
              <a:buClr>
                <a:srgbClr val="62BCBE"/>
              </a:buClr>
              <a:buSzPts val="1600"/>
              <a:buNone/>
              <a:defRPr sz="1600">
                <a:solidFill>
                  <a:srgbClr val="62BCBE"/>
                </a:solidFill>
              </a:defRPr>
            </a:lvl8pPr>
            <a:lvl9pPr lvl="8" rtl="0" algn="ctr">
              <a:spcBef>
                <a:spcPts val="0"/>
              </a:spcBef>
              <a:spcAft>
                <a:spcPts val="0"/>
              </a:spcAft>
              <a:buClr>
                <a:srgbClr val="62BCBE"/>
              </a:buClr>
              <a:buSzPts val="1600"/>
              <a:buNone/>
              <a:defRPr sz="1600">
                <a:solidFill>
                  <a:srgbClr val="62BCBE"/>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CUSTOM_26">
    <p:spTree>
      <p:nvGrpSpPr>
        <p:cNvPr id="45" name="Shape 45"/>
        <p:cNvGrpSpPr/>
        <p:nvPr/>
      </p:nvGrpSpPr>
      <p:grpSpPr>
        <a:xfrm>
          <a:off x="0" y="0"/>
          <a:ext cx="0" cy="0"/>
          <a:chOff x="0" y="0"/>
          <a:chExt cx="0" cy="0"/>
        </a:xfrm>
      </p:grpSpPr>
      <p:sp>
        <p:nvSpPr>
          <p:cNvPr id="46" name="Google Shape;46;p6"/>
          <p:cNvSpPr txBox="1"/>
          <p:nvPr>
            <p:ph type="title"/>
          </p:nvPr>
        </p:nvSpPr>
        <p:spPr>
          <a:xfrm flipH="1">
            <a:off x="4151153" y="1431400"/>
            <a:ext cx="3965100" cy="896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4800"/>
              <a:buNone/>
              <a:defRPr sz="4800"/>
            </a:lvl1pPr>
            <a:lvl2pPr lvl="1" rtl="0" algn="r">
              <a:spcBef>
                <a:spcPts val="0"/>
              </a:spcBef>
              <a:spcAft>
                <a:spcPts val="0"/>
              </a:spcAft>
              <a:buClr>
                <a:srgbClr val="62BCBE"/>
              </a:buClr>
              <a:buSzPts val="2800"/>
              <a:buNone/>
              <a:defRPr>
                <a:solidFill>
                  <a:srgbClr val="62BCBE"/>
                </a:solidFill>
              </a:defRPr>
            </a:lvl2pPr>
            <a:lvl3pPr lvl="2" rtl="0" algn="r">
              <a:spcBef>
                <a:spcPts val="0"/>
              </a:spcBef>
              <a:spcAft>
                <a:spcPts val="0"/>
              </a:spcAft>
              <a:buClr>
                <a:srgbClr val="62BCBE"/>
              </a:buClr>
              <a:buSzPts val="2800"/>
              <a:buNone/>
              <a:defRPr>
                <a:solidFill>
                  <a:srgbClr val="62BCBE"/>
                </a:solidFill>
              </a:defRPr>
            </a:lvl3pPr>
            <a:lvl4pPr lvl="3" rtl="0" algn="r">
              <a:spcBef>
                <a:spcPts val="0"/>
              </a:spcBef>
              <a:spcAft>
                <a:spcPts val="0"/>
              </a:spcAft>
              <a:buClr>
                <a:srgbClr val="62BCBE"/>
              </a:buClr>
              <a:buSzPts val="2800"/>
              <a:buNone/>
              <a:defRPr>
                <a:solidFill>
                  <a:srgbClr val="62BCBE"/>
                </a:solidFill>
              </a:defRPr>
            </a:lvl4pPr>
            <a:lvl5pPr lvl="4" rtl="0" algn="r">
              <a:spcBef>
                <a:spcPts val="0"/>
              </a:spcBef>
              <a:spcAft>
                <a:spcPts val="0"/>
              </a:spcAft>
              <a:buClr>
                <a:srgbClr val="62BCBE"/>
              </a:buClr>
              <a:buSzPts val="2800"/>
              <a:buNone/>
              <a:defRPr>
                <a:solidFill>
                  <a:srgbClr val="62BCBE"/>
                </a:solidFill>
              </a:defRPr>
            </a:lvl5pPr>
            <a:lvl6pPr lvl="5" rtl="0" algn="r">
              <a:spcBef>
                <a:spcPts val="0"/>
              </a:spcBef>
              <a:spcAft>
                <a:spcPts val="0"/>
              </a:spcAft>
              <a:buClr>
                <a:srgbClr val="62BCBE"/>
              </a:buClr>
              <a:buSzPts val="2800"/>
              <a:buNone/>
              <a:defRPr>
                <a:solidFill>
                  <a:srgbClr val="62BCBE"/>
                </a:solidFill>
              </a:defRPr>
            </a:lvl6pPr>
            <a:lvl7pPr lvl="6" rtl="0" algn="r">
              <a:spcBef>
                <a:spcPts val="0"/>
              </a:spcBef>
              <a:spcAft>
                <a:spcPts val="0"/>
              </a:spcAft>
              <a:buClr>
                <a:srgbClr val="62BCBE"/>
              </a:buClr>
              <a:buSzPts val="2800"/>
              <a:buNone/>
              <a:defRPr>
                <a:solidFill>
                  <a:srgbClr val="62BCBE"/>
                </a:solidFill>
              </a:defRPr>
            </a:lvl7pPr>
            <a:lvl8pPr lvl="7" rtl="0" algn="r">
              <a:spcBef>
                <a:spcPts val="0"/>
              </a:spcBef>
              <a:spcAft>
                <a:spcPts val="0"/>
              </a:spcAft>
              <a:buClr>
                <a:srgbClr val="62BCBE"/>
              </a:buClr>
              <a:buSzPts val="2800"/>
              <a:buNone/>
              <a:defRPr>
                <a:solidFill>
                  <a:srgbClr val="62BCBE"/>
                </a:solidFill>
              </a:defRPr>
            </a:lvl8pPr>
            <a:lvl9pPr lvl="8" rtl="0" algn="r">
              <a:spcBef>
                <a:spcPts val="0"/>
              </a:spcBef>
              <a:spcAft>
                <a:spcPts val="0"/>
              </a:spcAft>
              <a:buClr>
                <a:srgbClr val="62BCBE"/>
              </a:buClr>
              <a:buSzPts val="2800"/>
              <a:buNone/>
              <a:defRPr>
                <a:solidFill>
                  <a:srgbClr val="62BCBE"/>
                </a:solidFill>
              </a:defRPr>
            </a:lvl9pPr>
          </a:lstStyle>
          <a:p/>
        </p:txBody>
      </p:sp>
      <p:sp>
        <p:nvSpPr>
          <p:cNvPr id="47" name="Google Shape;47;p6"/>
          <p:cNvSpPr txBox="1"/>
          <p:nvPr>
            <p:ph idx="1" type="subTitle"/>
          </p:nvPr>
        </p:nvSpPr>
        <p:spPr>
          <a:xfrm>
            <a:off x="5486400" y="2255625"/>
            <a:ext cx="2629800" cy="1170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a:lvl1pPr>
            <a:lvl2pPr lvl="1" rtl="0" algn="r">
              <a:lnSpc>
                <a:spcPct val="100000"/>
              </a:lnSpc>
              <a:spcBef>
                <a:spcPts val="0"/>
              </a:spcBef>
              <a:spcAft>
                <a:spcPts val="0"/>
              </a:spcAft>
              <a:buClr>
                <a:srgbClr val="5B3C43"/>
              </a:buClr>
              <a:buSzPts val="1100"/>
              <a:buNone/>
              <a:defRPr>
                <a:solidFill>
                  <a:srgbClr val="5B3C43"/>
                </a:solidFill>
              </a:defRPr>
            </a:lvl2pPr>
            <a:lvl3pPr lvl="2" rtl="0" algn="r">
              <a:lnSpc>
                <a:spcPct val="100000"/>
              </a:lnSpc>
              <a:spcBef>
                <a:spcPts val="0"/>
              </a:spcBef>
              <a:spcAft>
                <a:spcPts val="0"/>
              </a:spcAft>
              <a:buClr>
                <a:srgbClr val="5B3C43"/>
              </a:buClr>
              <a:buSzPts val="1100"/>
              <a:buNone/>
              <a:defRPr>
                <a:solidFill>
                  <a:srgbClr val="5B3C43"/>
                </a:solidFill>
              </a:defRPr>
            </a:lvl3pPr>
            <a:lvl4pPr lvl="3" rtl="0" algn="r">
              <a:lnSpc>
                <a:spcPct val="100000"/>
              </a:lnSpc>
              <a:spcBef>
                <a:spcPts val="0"/>
              </a:spcBef>
              <a:spcAft>
                <a:spcPts val="0"/>
              </a:spcAft>
              <a:buClr>
                <a:srgbClr val="5B3C43"/>
              </a:buClr>
              <a:buSzPts val="1100"/>
              <a:buNone/>
              <a:defRPr>
                <a:solidFill>
                  <a:srgbClr val="5B3C43"/>
                </a:solidFill>
              </a:defRPr>
            </a:lvl4pPr>
            <a:lvl5pPr lvl="4" rtl="0" algn="r">
              <a:lnSpc>
                <a:spcPct val="100000"/>
              </a:lnSpc>
              <a:spcBef>
                <a:spcPts val="0"/>
              </a:spcBef>
              <a:spcAft>
                <a:spcPts val="0"/>
              </a:spcAft>
              <a:buClr>
                <a:srgbClr val="5B3C43"/>
              </a:buClr>
              <a:buSzPts val="1100"/>
              <a:buNone/>
              <a:defRPr>
                <a:solidFill>
                  <a:srgbClr val="5B3C43"/>
                </a:solidFill>
              </a:defRPr>
            </a:lvl5pPr>
            <a:lvl6pPr lvl="5" rtl="0" algn="r">
              <a:lnSpc>
                <a:spcPct val="100000"/>
              </a:lnSpc>
              <a:spcBef>
                <a:spcPts val="0"/>
              </a:spcBef>
              <a:spcAft>
                <a:spcPts val="0"/>
              </a:spcAft>
              <a:buClr>
                <a:srgbClr val="5B3C43"/>
              </a:buClr>
              <a:buSzPts val="1100"/>
              <a:buNone/>
              <a:defRPr>
                <a:solidFill>
                  <a:srgbClr val="5B3C43"/>
                </a:solidFill>
              </a:defRPr>
            </a:lvl6pPr>
            <a:lvl7pPr lvl="6" rtl="0" algn="r">
              <a:lnSpc>
                <a:spcPct val="100000"/>
              </a:lnSpc>
              <a:spcBef>
                <a:spcPts val="0"/>
              </a:spcBef>
              <a:spcAft>
                <a:spcPts val="0"/>
              </a:spcAft>
              <a:buClr>
                <a:srgbClr val="5B3C43"/>
              </a:buClr>
              <a:buSzPts val="1100"/>
              <a:buNone/>
              <a:defRPr>
                <a:solidFill>
                  <a:srgbClr val="5B3C43"/>
                </a:solidFill>
              </a:defRPr>
            </a:lvl7pPr>
            <a:lvl8pPr lvl="7" rtl="0" algn="r">
              <a:lnSpc>
                <a:spcPct val="100000"/>
              </a:lnSpc>
              <a:spcBef>
                <a:spcPts val="0"/>
              </a:spcBef>
              <a:spcAft>
                <a:spcPts val="0"/>
              </a:spcAft>
              <a:buClr>
                <a:srgbClr val="5B3C43"/>
              </a:buClr>
              <a:buSzPts val="1100"/>
              <a:buNone/>
              <a:defRPr>
                <a:solidFill>
                  <a:srgbClr val="5B3C43"/>
                </a:solidFill>
              </a:defRPr>
            </a:lvl8pPr>
            <a:lvl9pPr lvl="8" rtl="0" algn="r">
              <a:lnSpc>
                <a:spcPct val="100000"/>
              </a:lnSpc>
              <a:spcBef>
                <a:spcPts val="0"/>
              </a:spcBef>
              <a:spcAft>
                <a:spcPts val="0"/>
              </a:spcAft>
              <a:buClr>
                <a:srgbClr val="5B3C43"/>
              </a:buClr>
              <a:buSzPts val="1100"/>
              <a:buNone/>
              <a:defRPr>
                <a:solidFill>
                  <a:srgbClr val="5B3C43"/>
                </a:solidFill>
              </a:defRPr>
            </a:lvl9pPr>
          </a:lstStyle>
          <a:p/>
        </p:txBody>
      </p:sp>
      <p:cxnSp>
        <p:nvCxnSpPr>
          <p:cNvPr id="48" name="Google Shape;48;p6"/>
          <p:cNvCxnSpPr/>
          <p:nvPr/>
        </p:nvCxnSpPr>
        <p:spPr>
          <a:xfrm>
            <a:off x="8207550" y="962950"/>
            <a:ext cx="0" cy="418050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
  <p:cSld name="CUSTOM_26_2">
    <p:spTree>
      <p:nvGrpSpPr>
        <p:cNvPr id="49" name="Shape 49"/>
        <p:cNvGrpSpPr/>
        <p:nvPr/>
      </p:nvGrpSpPr>
      <p:grpSpPr>
        <a:xfrm>
          <a:off x="0" y="0"/>
          <a:ext cx="0" cy="0"/>
          <a:chOff x="0" y="0"/>
          <a:chExt cx="0" cy="0"/>
        </a:xfrm>
      </p:grpSpPr>
      <p:sp>
        <p:nvSpPr>
          <p:cNvPr id="50" name="Google Shape;50;p7"/>
          <p:cNvSpPr txBox="1"/>
          <p:nvPr>
            <p:ph idx="1" type="subTitle"/>
          </p:nvPr>
        </p:nvSpPr>
        <p:spPr>
          <a:xfrm>
            <a:off x="5068445" y="2952723"/>
            <a:ext cx="3051000" cy="5400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sz="1200">
                <a:solidFill>
                  <a:srgbClr val="62BCBE"/>
                </a:solidFill>
                <a:latin typeface="Squada One"/>
                <a:ea typeface="Squada One"/>
                <a:cs typeface="Squada One"/>
                <a:sym typeface="Squada One"/>
              </a:defRPr>
            </a:lvl1pPr>
            <a:lvl2pPr lvl="1" rtl="0" algn="r">
              <a:spcBef>
                <a:spcPts val="1600"/>
              </a:spcBef>
              <a:spcAft>
                <a:spcPts val="0"/>
              </a:spcAft>
              <a:buNone/>
              <a:defRPr sz="1200">
                <a:solidFill>
                  <a:srgbClr val="5B3C43"/>
                </a:solidFill>
                <a:latin typeface="Squada One"/>
                <a:ea typeface="Squada One"/>
                <a:cs typeface="Squada One"/>
                <a:sym typeface="Squada One"/>
              </a:defRPr>
            </a:lvl2pPr>
            <a:lvl3pPr lvl="2" rtl="0" algn="r">
              <a:spcBef>
                <a:spcPts val="1600"/>
              </a:spcBef>
              <a:spcAft>
                <a:spcPts val="0"/>
              </a:spcAft>
              <a:buNone/>
              <a:defRPr sz="1200">
                <a:solidFill>
                  <a:srgbClr val="5B3C43"/>
                </a:solidFill>
                <a:latin typeface="Squada One"/>
                <a:ea typeface="Squada One"/>
                <a:cs typeface="Squada One"/>
                <a:sym typeface="Squada One"/>
              </a:defRPr>
            </a:lvl3pPr>
            <a:lvl4pPr lvl="3" rtl="0" algn="r">
              <a:spcBef>
                <a:spcPts val="1600"/>
              </a:spcBef>
              <a:spcAft>
                <a:spcPts val="0"/>
              </a:spcAft>
              <a:buNone/>
              <a:defRPr sz="1200">
                <a:solidFill>
                  <a:srgbClr val="5B3C43"/>
                </a:solidFill>
                <a:latin typeface="Squada One"/>
                <a:ea typeface="Squada One"/>
                <a:cs typeface="Squada One"/>
                <a:sym typeface="Squada One"/>
              </a:defRPr>
            </a:lvl4pPr>
            <a:lvl5pPr lvl="4" rtl="0" algn="r">
              <a:spcBef>
                <a:spcPts val="1600"/>
              </a:spcBef>
              <a:spcAft>
                <a:spcPts val="0"/>
              </a:spcAft>
              <a:buNone/>
              <a:defRPr sz="1200">
                <a:solidFill>
                  <a:srgbClr val="5B3C43"/>
                </a:solidFill>
                <a:latin typeface="Squada One"/>
                <a:ea typeface="Squada One"/>
                <a:cs typeface="Squada One"/>
                <a:sym typeface="Squada One"/>
              </a:defRPr>
            </a:lvl5pPr>
            <a:lvl6pPr lvl="5" rtl="0" algn="r">
              <a:spcBef>
                <a:spcPts val="1600"/>
              </a:spcBef>
              <a:spcAft>
                <a:spcPts val="0"/>
              </a:spcAft>
              <a:buNone/>
              <a:defRPr sz="1200">
                <a:solidFill>
                  <a:srgbClr val="5B3C43"/>
                </a:solidFill>
                <a:latin typeface="Squada One"/>
                <a:ea typeface="Squada One"/>
                <a:cs typeface="Squada One"/>
                <a:sym typeface="Squada One"/>
              </a:defRPr>
            </a:lvl6pPr>
            <a:lvl7pPr lvl="6" rtl="0" algn="r">
              <a:spcBef>
                <a:spcPts val="1600"/>
              </a:spcBef>
              <a:spcAft>
                <a:spcPts val="0"/>
              </a:spcAft>
              <a:buNone/>
              <a:defRPr sz="1200">
                <a:solidFill>
                  <a:srgbClr val="5B3C43"/>
                </a:solidFill>
                <a:latin typeface="Squada One"/>
                <a:ea typeface="Squada One"/>
                <a:cs typeface="Squada One"/>
                <a:sym typeface="Squada One"/>
              </a:defRPr>
            </a:lvl7pPr>
            <a:lvl8pPr lvl="7" rtl="0" algn="r">
              <a:spcBef>
                <a:spcPts val="1600"/>
              </a:spcBef>
              <a:spcAft>
                <a:spcPts val="0"/>
              </a:spcAft>
              <a:buNone/>
              <a:defRPr sz="1200">
                <a:solidFill>
                  <a:srgbClr val="5B3C43"/>
                </a:solidFill>
                <a:latin typeface="Squada One"/>
                <a:ea typeface="Squada One"/>
                <a:cs typeface="Squada One"/>
                <a:sym typeface="Squada One"/>
              </a:defRPr>
            </a:lvl8pPr>
            <a:lvl9pPr lvl="8" rtl="0" algn="r">
              <a:spcBef>
                <a:spcPts val="1600"/>
              </a:spcBef>
              <a:spcAft>
                <a:spcPts val="1600"/>
              </a:spcAft>
              <a:buNone/>
              <a:defRPr sz="1200">
                <a:solidFill>
                  <a:srgbClr val="5B3C43"/>
                </a:solidFill>
                <a:latin typeface="Squada One"/>
                <a:ea typeface="Squada One"/>
                <a:cs typeface="Squada One"/>
                <a:sym typeface="Squada One"/>
              </a:defRPr>
            </a:lvl9pPr>
          </a:lstStyle>
          <a:p/>
        </p:txBody>
      </p:sp>
      <p:sp>
        <p:nvSpPr>
          <p:cNvPr id="51" name="Google Shape;51;p7"/>
          <p:cNvSpPr txBox="1"/>
          <p:nvPr>
            <p:ph idx="2" type="subTitle"/>
          </p:nvPr>
        </p:nvSpPr>
        <p:spPr>
          <a:xfrm>
            <a:off x="3840095" y="2084750"/>
            <a:ext cx="4279200" cy="578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Clr>
                <a:srgbClr val="5B3C43"/>
              </a:buClr>
              <a:buSzPts val="1400"/>
              <a:buNone/>
              <a:defRPr sz="1400">
                <a:solidFill>
                  <a:srgbClr val="5B3C43"/>
                </a:solidFill>
              </a:defRPr>
            </a:lvl2pPr>
            <a:lvl3pPr lvl="2" rtl="0" algn="ctr">
              <a:lnSpc>
                <a:spcPct val="100000"/>
              </a:lnSpc>
              <a:spcBef>
                <a:spcPts val="0"/>
              </a:spcBef>
              <a:spcAft>
                <a:spcPts val="0"/>
              </a:spcAft>
              <a:buClr>
                <a:srgbClr val="5B3C43"/>
              </a:buClr>
              <a:buSzPts val="1400"/>
              <a:buNone/>
              <a:defRPr sz="1400">
                <a:solidFill>
                  <a:srgbClr val="5B3C43"/>
                </a:solidFill>
              </a:defRPr>
            </a:lvl3pPr>
            <a:lvl4pPr lvl="3" rtl="0" algn="ctr">
              <a:lnSpc>
                <a:spcPct val="100000"/>
              </a:lnSpc>
              <a:spcBef>
                <a:spcPts val="0"/>
              </a:spcBef>
              <a:spcAft>
                <a:spcPts val="0"/>
              </a:spcAft>
              <a:buClr>
                <a:srgbClr val="5B3C43"/>
              </a:buClr>
              <a:buSzPts val="1400"/>
              <a:buNone/>
              <a:defRPr sz="1400">
                <a:solidFill>
                  <a:srgbClr val="5B3C43"/>
                </a:solidFill>
              </a:defRPr>
            </a:lvl4pPr>
            <a:lvl5pPr lvl="4" rtl="0" algn="ctr">
              <a:lnSpc>
                <a:spcPct val="100000"/>
              </a:lnSpc>
              <a:spcBef>
                <a:spcPts val="0"/>
              </a:spcBef>
              <a:spcAft>
                <a:spcPts val="0"/>
              </a:spcAft>
              <a:buClr>
                <a:srgbClr val="5B3C43"/>
              </a:buClr>
              <a:buSzPts val="1400"/>
              <a:buNone/>
              <a:defRPr sz="1400">
                <a:solidFill>
                  <a:srgbClr val="5B3C43"/>
                </a:solidFill>
              </a:defRPr>
            </a:lvl5pPr>
            <a:lvl6pPr lvl="5" rtl="0" algn="ctr">
              <a:lnSpc>
                <a:spcPct val="100000"/>
              </a:lnSpc>
              <a:spcBef>
                <a:spcPts val="0"/>
              </a:spcBef>
              <a:spcAft>
                <a:spcPts val="0"/>
              </a:spcAft>
              <a:buClr>
                <a:srgbClr val="5B3C43"/>
              </a:buClr>
              <a:buSzPts val="1400"/>
              <a:buNone/>
              <a:defRPr sz="1400">
                <a:solidFill>
                  <a:srgbClr val="5B3C43"/>
                </a:solidFill>
              </a:defRPr>
            </a:lvl6pPr>
            <a:lvl7pPr lvl="6" rtl="0" algn="ctr">
              <a:lnSpc>
                <a:spcPct val="100000"/>
              </a:lnSpc>
              <a:spcBef>
                <a:spcPts val="0"/>
              </a:spcBef>
              <a:spcAft>
                <a:spcPts val="0"/>
              </a:spcAft>
              <a:buClr>
                <a:srgbClr val="5B3C43"/>
              </a:buClr>
              <a:buSzPts val="1400"/>
              <a:buNone/>
              <a:defRPr sz="1400">
                <a:solidFill>
                  <a:srgbClr val="5B3C43"/>
                </a:solidFill>
              </a:defRPr>
            </a:lvl7pPr>
            <a:lvl8pPr lvl="7" rtl="0" algn="ctr">
              <a:lnSpc>
                <a:spcPct val="100000"/>
              </a:lnSpc>
              <a:spcBef>
                <a:spcPts val="0"/>
              </a:spcBef>
              <a:spcAft>
                <a:spcPts val="0"/>
              </a:spcAft>
              <a:buClr>
                <a:srgbClr val="5B3C43"/>
              </a:buClr>
              <a:buSzPts val="1400"/>
              <a:buNone/>
              <a:defRPr sz="1400">
                <a:solidFill>
                  <a:srgbClr val="5B3C43"/>
                </a:solidFill>
              </a:defRPr>
            </a:lvl8pPr>
            <a:lvl9pPr lvl="8" rtl="0" algn="ctr">
              <a:lnSpc>
                <a:spcPct val="100000"/>
              </a:lnSpc>
              <a:spcBef>
                <a:spcPts val="0"/>
              </a:spcBef>
              <a:spcAft>
                <a:spcPts val="0"/>
              </a:spcAft>
              <a:buClr>
                <a:srgbClr val="5B3C43"/>
              </a:buClr>
              <a:buSzPts val="1400"/>
              <a:buNone/>
              <a:defRPr sz="1400">
                <a:solidFill>
                  <a:srgbClr val="5B3C43"/>
                </a:solidFill>
              </a:defRPr>
            </a:lvl9pPr>
          </a:lstStyle>
          <a:p/>
        </p:txBody>
      </p:sp>
      <p:cxnSp>
        <p:nvCxnSpPr>
          <p:cNvPr id="52" name="Google Shape;52;p7"/>
          <p:cNvCxnSpPr/>
          <p:nvPr/>
        </p:nvCxnSpPr>
        <p:spPr>
          <a:xfrm>
            <a:off x="8207550" y="0"/>
            <a:ext cx="0" cy="418050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CUSTOM_26_1">
    <p:spTree>
      <p:nvGrpSpPr>
        <p:cNvPr id="53" name="Shape 53"/>
        <p:cNvGrpSpPr/>
        <p:nvPr/>
      </p:nvGrpSpPr>
      <p:grpSpPr>
        <a:xfrm>
          <a:off x="0" y="0"/>
          <a:ext cx="0" cy="0"/>
          <a:chOff x="0" y="0"/>
          <a:chExt cx="0" cy="0"/>
        </a:xfrm>
      </p:grpSpPr>
      <p:sp>
        <p:nvSpPr>
          <p:cNvPr id="54" name="Google Shape;54;p8"/>
          <p:cNvSpPr txBox="1"/>
          <p:nvPr>
            <p:ph type="title"/>
          </p:nvPr>
        </p:nvSpPr>
        <p:spPr>
          <a:xfrm flipH="1">
            <a:off x="1012646" y="2647008"/>
            <a:ext cx="3965100" cy="8967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b="1" sz="6000"/>
            </a:lvl1pPr>
            <a:lvl2pPr lvl="1" rtl="0">
              <a:spcBef>
                <a:spcPts val="0"/>
              </a:spcBef>
              <a:spcAft>
                <a:spcPts val="0"/>
              </a:spcAft>
              <a:buClr>
                <a:srgbClr val="62BCBE"/>
              </a:buClr>
              <a:buSzPts val="6000"/>
              <a:buNone/>
              <a:defRPr sz="6000">
                <a:solidFill>
                  <a:srgbClr val="62BCBE"/>
                </a:solidFill>
              </a:defRPr>
            </a:lvl2pPr>
            <a:lvl3pPr lvl="2" rtl="0">
              <a:spcBef>
                <a:spcPts val="0"/>
              </a:spcBef>
              <a:spcAft>
                <a:spcPts val="0"/>
              </a:spcAft>
              <a:buClr>
                <a:srgbClr val="62BCBE"/>
              </a:buClr>
              <a:buSzPts val="6000"/>
              <a:buNone/>
              <a:defRPr sz="6000">
                <a:solidFill>
                  <a:srgbClr val="62BCBE"/>
                </a:solidFill>
              </a:defRPr>
            </a:lvl3pPr>
            <a:lvl4pPr lvl="3" rtl="0">
              <a:spcBef>
                <a:spcPts val="0"/>
              </a:spcBef>
              <a:spcAft>
                <a:spcPts val="0"/>
              </a:spcAft>
              <a:buClr>
                <a:srgbClr val="62BCBE"/>
              </a:buClr>
              <a:buSzPts val="6000"/>
              <a:buNone/>
              <a:defRPr sz="6000">
                <a:solidFill>
                  <a:srgbClr val="62BCBE"/>
                </a:solidFill>
              </a:defRPr>
            </a:lvl4pPr>
            <a:lvl5pPr lvl="4" rtl="0">
              <a:spcBef>
                <a:spcPts val="0"/>
              </a:spcBef>
              <a:spcAft>
                <a:spcPts val="0"/>
              </a:spcAft>
              <a:buClr>
                <a:srgbClr val="62BCBE"/>
              </a:buClr>
              <a:buSzPts val="6000"/>
              <a:buNone/>
              <a:defRPr sz="6000">
                <a:solidFill>
                  <a:srgbClr val="62BCBE"/>
                </a:solidFill>
              </a:defRPr>
            </a:lvl5pPr>
            <a:lvl6pPr lvl="5" rtl="0">
              <a:spcBef>
                <a:spcPts val="0"/>
              </a:spcBef>
              <a:spcAft>
                <a:spcPts val="0"/>
              </a:spcAft>
              <a:buClr>
                <a:srgbClr val="62BCBE"/>
              </a:buClr>
              <a:buSzPts val="6000"/>
              <a:buNone/>
              <a:defRPr sz="6000">
                <a:solidFill>
                  <a:srgbClr val="62BCBE"/>
                </a:solidFill>
              </a:defRPr>
            </a:lvl6pPr>
            <a:lvl7pPr lvl="6" rtl="0">
              <a:spcBef>
                <a:spcPts val="0"/>
              </a:spcBef>
              <a:spcAft>
                <a:spcPts val="0"/>
              </a:spcAft>
              <a:buClr>
                <a:srgbClr val="62BCBE"/>
              </a:buClr>
              <a:buSzPts val="6000"/>
              <a:buNone/>
              <a:defRPr sz="6000">
                <a:solidFill>
                  <a:srgbClr val="62BCBE"/>
                </a:solidFill>
              </a:defRPr>
            </a:lvl7pPr>
            <a:lvl8pPr lvl="7" rtl="0">
              <a:spcBef>
                <a:spcPts val="0"/>
              </a:spcBef>
              <a:spcAft>
                <a:spcPts val="0"/>
              </a:spcAft>
              <a:buClr>
                <a:srgbClr val="62BCBE"/>
              </a:buClr>
              <a:buSzPts val="6000"/>
              <a:buNone/>
              <a:defRPr sz="6000">
                <a:solidFill>
                  <a:srgbClr val="62BCBE"/>
                </a:solidFill>
              </a:defRPr>
            </a:lvl8pPr>
            <a:lvl9pPr lvl="8" rtl="0">
              <a:spcBef>
                <a:spcPts val="0"/>
              </a:spcBef>
              <a:spcAft>
                <a:spcPts val="0"/>
              </a:spcAft>
              <a:buClr>
                <a:srgbClr val="62BCBE"/>
              </a:buClr>
              <a:buSzPts val="6000"/>
              <a:buNone/>
              <a:defRPr sz="6000">
                <a:solidFill>
                  <a:srgbClr val="62BCBE"/>
                </a:solidFill>
              </a:defRPr>
            </a:lvl9pPr>
          </a:lstStyle>
          <a:p/>
        </p:txBody>
      </p:sp>
      <p:sp>
        <p:nvSpPr>
          <p:cNvPr id="55" name="Google Shape;55;p8"/>
          <p:cNvSpPr txBox="1"/>
          <p:nvPr>
            <p:ph idx="1" type="subTitle"/>
          </p:nvPr>
        </p:nvSpPr>
        <p:spPr>
          <a:xfrm>
            <a:off x="1012650" y="3383750"/>
            <a:ext cx="3866700" cy="57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nSpc>
                <a:spcPct val="100000"/>
              </a:lnSpc>
              <a:spcBef>
                <a:spcPts val="0"/>
              </a:spcBef>
              <a:spcAft>
                <a:spcPts val="0"/>
              </a:spcAft>
              <a:buSzPts val="1100"/>
              <a:buNone/>
              <a:defRPr/>
            </a:lvl2pPr>
            <a:lvl3pPr lvl="2" rtl="0">
              <a:lnSpc>
                <a:spcPct val="100000"/>
              </a:lnSpc>
              <a:spcBef>
                <a:spcPts val="0"/>
              </a:spcBef>
              <a:spcAft>
                <a:spcPts val="0"/>
              </a:spcAft>
              <a:buSzPts val="1100"/>
              <a:buNone/>
              <a:defRPr/>
            </a:lvl3pPr>
            <a:lvl4pPr lvl="3" rtl="0">
              <a:lnSpc>
                <a:spcPct val="100000"/>
              </a:lnSpc>
              <a:spcBef>
                <a:spcPts val="0"/>
              </a:spcBef>
              <a:spcAft>
                <a:spcPts val="0"/>
              </a:spcAft>
              <a:buSzPts val="1100"/>
              <a:buNone/>
              <a:defRPr/>
            </a:lvl4pPr>
            <a:lvl5pPr lvl="4" rtl="0">
              <a:lnSpc>
                <a:spcPct val="100000"/>
              </a:lnSpc>
              <a:spcBef>
                <a:spcPts val="0"/>
              </a:spcBef>
              <a:spcAft>
                <a:spcPts val="0"/>
              </a:spcAft>
              <a:buSzPts val="1100"/>
              <a:buNone/>
              <a:defRPr/>
            </a:lvl5pPr>
            <a:lvl6pPr lvl="5" rtl="0">
              <a:lnSpc>
                <a:spcPct val="100000"/>
              </a:lnSpc>
              <a:spcBef>
                <a:spcPts val="0"/>
              </a:spcBef>
              <a:spcAft>
                <a:spcPts val="0"/>
              </a:spcAft>
              <a:buSzPts val="1100"/>
              <a:buNone/>
              <a:defRPr/>
            </a:lvl6pPr>
            <a:lvl7pPr lvl="6" rtl="0">
              <a:lnSpc>
                <a:spcPct val="100000"/>
              </a:lnSpc>
              <a:spcBef>
                <a:spcPts val="0"/>
              </a:spcBef>
              <a:spcAft>
                <a:spcPts val="0"/>
              </a:spcAft>
              <a:buSzPts val="1100"/>
              <a:buNone/>
              <a:defRPr/>
            </a:lvl7pPr>
            <a:lvl8pPr lvl="7" rtl="0">
              <a:lnSpc>
                <a:spcPct val="100000"/>
              </a:lnSpc>
              <a:spcBef>
                <a:spcPts val="0"/>
              </a:spcBef>
              <a:spcAft>
                <a:spcPts val="0"/>
              </a:spcAft>
              <a:buSzPts val="1100"/>
              <a:buNone/>
              <a:defRPr/>
            </a:lvl8pPr>
            <a:lvl9pPr lvl="8" rtl="0">
              <a:lnSpc>
                <a:spcPct val="100000"/>
              </a:lnSpc>
              <a:spcBef>
                <a:spcPts val="0"/>
              </a:spcBef>
              <a:spcAft>
                <a:spcPts val="0"/>
              </a:spcAft>
              <a:buSzPts val="1100"/>
              <a:buNone/>
              <a:defRPr/>
            </a:lvl9pPr>
          </a:lstStyle>
          <a:p/>
        </p:txBody>
      </p:sp>
      <p:cxnSp>
        <p:nvCxnSpPr>
          <p:cNvPr id="56" name="Google Shape;56;p8"/>
          <p:cNvCxnSpPr/>
          <p:nvPr/>
        </p:nvCxnSpPr>
        <p:spPr>
          <a:xfrm>
            <a:off x="936450" y="854250"/>
            <a:ext cx="0" cy="343500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3">
  <p:cSld name="CUSTOM_26_1_1">
    <p:spTree>
      <p:nvGrpSpPr>
        <p:cNvPr id="57" name="Shape 57"/>
        <p:cNvGrpSpPr/>
        <p:nvPr/>
      </p:nvGrpSpPr>
      <p:grpSpPr>
        <a:xfrm>
          <a:off x="0" y="0"/>
          <a:ext cx="0" cy="0"/>
          <a:chOff x="0" y="0"/>
          <a:chExt cx="0" cy="0"/>
        </a:xfrm>
      </p:grpSpPr>
      <p:sp>
        <p:nvSpPr>
          <p:cNvPr id="58" name="Google Shape;58;p9"/>
          <p:cNvSpPr txBox="1"/>
          <p:nvPr>
            <p:ph idx="1" type="subTitle"/>
          </p:nvPr>
        </p:nvSpPr>
        <p:spPr>
          <a:xfrm flipH="1">
            <a:off x="4264800" y="3383750"/>
            <a:ext cx="3866700" cy="578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a:lvl1pPr>
            <a:lvl2pPr lvl="1" rtl="0" algn="r">
              <a:lnSpc>
                <a:spcPct val="100000"/>
              </a:lnSpc>
              <a:spcBef>
                <a:spcPts val="0"/>
              </a:spcBef>
              <a:spcAft>
                <a:spcPts val="0"/>
              </a:spcAft>
              <a:buSzPts val="1100"/>
              <a:buNone/>
              <a:defRPr/>
            </a:lvl2pPr>
            <a:lvl3pPr lvl="2" rtl="0" algn="r">
              <a:lnSpc>
                <a:spcPct val="100000"/>
              </a:lnSpc>
              <a:spcBef>
                <a:spcPts val="0"/>
              </a:spcBef>
              <a:spcAft>
                <a:spcPts val="0"/>
              </a:spcAft>
              <a:buSzPts val="1100"/>
              <a:buNone/>
              <a:defRPr/>
            </a:lvl3pPr>
            <a:lvl4pPr lvl="3" rtl="0" algn="r">
              <a:lnSpc>
                <a:spcPct val="100000"/>
              </a:lnSpc>
              <a:spcBef>
                <a:spcPts val="0"/>
              </a:spcBef>
              <a:spcAft>
                <a:spcPts val="0"/>
              </a:spcAft>
              <a:buSzPts val="1100"/>
              <a:buNone/>
              <a:defRPr/>
            </a:lvl4pPr>
            <a:lvl5pPr lvl="4" rtl="0" algn="r">
              <a:lnSpc>
                <a:spcPct val="100000"/>
              </a:lnSpc>
              <a:spcBef>
                <a:spcPts val="0"/>
              </a:spcBef>
              <a:spcAft>
                <a:spcPts val="0"/>
              </a:spcAft>
              <a:buSzPts val="1100"/>
              <a:buNone/>
              <a:defRPr/>
            </a:lvl5pPr>
            <a:lvl6pPr lvl="5" rtl="0" algn="r">
              <a:lnSpc>
                <a:spcPct val="100000"/>
              </a:lnSpc>
              <a:spcBef>
                <a:spcPts val="0"/>
              </a:spcBef>
              <a:spcAft>
                <a:spcPts val="0"/>
              </a:spcAft>
              <a:buSzPts val="1100"/>
              <a:buNone/>
              <a:defRPr/>
            </a:lvl6pPr>
            <a:lvl7pPr lvl="6" rtl="0" algn="r">
              <a:lnSpc>
                <a:spcPct val="100000"/>
              </a:lnSpc>
              <a:spcBef>
                <a:spcPts val="0"/>
              </a:spcBef>
              <a:spcAft>
                <a:spcPts val="0"/>
              </a:spcAft>
              <a:buSzPts val="1100"/>
              <a:buNone/>
              <a:defRPr/>
            </a:lvl7pPr>
            <a:lvl8pPr lvl="7" rtl="0" algn="r">
              <a:lnSpc>
                <a:spcPct val="100000"/>
              </a:lnSpc>
              <a:spcBef>
                <a:spcPts val="0"/>
              </a:spcBef>
              <a:spcAft>
                <a:spcPts val="0"/>
              </a:spcAft>
              <a:buSzPts val="1100"/>
              <a:buNone/>
              <a:defRPr/>
            </a:lvl8pPr>
            <a:lvl9pPr lvl="8" rtl="0" algn="r">
              <a:lnSpc>
                <a:spcPct val="100000"/>
              </a:lnSpc>
              <a:spcBef>
                <a:spcPts val="0"/>
              </a:spcBef>
              <a:spcAft>
                <a:spcPts val="0"/>
              </a:spcAft>
              <a:buSzPts val="1100"/>
              <a:buNone/>
              <a:defRPr/>
            </a:lvl9pPr>
          </a:lstStyle>
          <a:p/>
        </p:txBody>
      </p:sp>
      <p:cxnSp>
        <p:nvCxnSpPr>
          <p:cNvPr id="59" name="Google Shape;59;p9"/>
          <p:cNvCxnSpPr/>
          <p:nvPr/>
        </p:nvCxnSpPr>
        <p:spPr>
          <a:xfrm>
            <a:off x="8207550" y="854250"/>
            <a:ext cx="0" cy="3435000"/>
          </a:xfrm>
          <a:prstGeom prst="straightConnector1">
            <a:avLst/>
          </a:prstGeom>
          <a:noFill/>
          <a:ln cap="flat" cmpd="sng" w="19050">
            <a:solidFill>
              <a:srgbClr val="434343"/>
            </a:solidFill>
            <a:prstDash val="solid"/>
            <a:round/>
            <a:headEnd len="med" w="med" type="none"/>
            <a:tailEnd len="med" w="med" type="none"/>
          </a:ln>
        </p:spPr>
      </p:cxnSp>
      <p:sp>
        <p:nvSpPr>
          <p:cNvPr id="60" name="Google Shape;60;p9"/>
          <p:cNvSpPr txBox="1"/>
          <p:nvPr>
            <p:ph type="title"/>
          </p:nvPr>
        </p:nvSpPr>
        <p:spPr>
          <a:xfrm flipH="1">
            <a:off x="4166396" y="2647008"/>
            <a:ext cx="3965100" cy="896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6000"/>
              <a:buNone/>
              <a:defRPr b="1" sz="6000"/>
            </a:lvl1pPr>
            <a:lvl2pPr lvl="1" rtl="0" algn="r">
              <a:spcBef>
                <a:spcPts val="0"/>
              </a:spcBef>
              <a:spcAft>
                <a:spcPts val="0"/>
              </a:spcAft>
              <a:buClr>
                <a:srgbClr val="62BCBE"/>
              </a:buClr>
              <a:buSzPts val="6000"/>
              <a:buNone/>
              <a:defRPr sz="6000">
                <a:solidFill>
                  <a:srgbClr val="62BCBE"/>
                </a:solidFill>
              </a:defRPr>
            </a:lvl2pPr>
            <a:lvl3pPr lvl="2" rtl="0" algn="r">
              <a:spcBef>
                <a:spcPts val="0"/>
              </a:spcBef>
              <a:spcAft>
                <a:spcPts val="0"/>
              </a:spcAft>
              <a:buClr>
                <a:srgbClr val="62BCBE"/>
              </a:buClr>
              <a:buSzPts val="6000"/>
              <a:buNone/>
              <a:defRPr sz="6000">
                <a:solidFill>
                  <a:srgbClr val="62BCBE"/>
                </a:solidFill>
              </a:defRPr>
            </a:lvl3pPr>
            <a:lvl4pPr lvl="3" rtl="0" algn="r">
              <a:spcBef>
                <a:spcPts val="0"/>
              </a:spcBef>
              <a:spcAft>
                <a:spcPts val="0"/>
              </a:spcAft>
              <a:buClr>
                <a:srgbClr val="62BCBE"/>
              </a:buClr>
              <a:buSzPts val="6000"/>
              <a:buNone/>
              <a:defRPr sz="6000">
                <a:solidFill>
                  <a:srgbClr val="62BCBE"/>
                </a:solidFill>
              </a:defRPr>
            </a:lvl4pPr>
            <a:lvl5pPr lvl="4" rtl="0" algn="r">
              <a:spcBef>
                <a:spcPts val="0"/>
              </a:spcBef>
              <a:spcAft>
                <a:spcPts val="0"/>
              </a:spcAft>
              <a:buClr>
                <a:srgbClr val="62BCBE"/>
              </a:buClr>
              <a:buSzPts val="6000"/>
              <a:buNone/>
              <a:defRPr sz="6000">
                <a:solidFill>
                  <a:srgbClr val="62BCBE"/>
                </a:solidFill>
              </a:defRPr>
            </a:lvl5pPr>
            <a:lvl6pPr lvl="5" rtl="0" algn="r">
              <a:spcBef>
                <a:spcPts val="0"/>
              </a:spcBef>
              <a:spcAft>
                <a:spcPts val="0"/>
              </a:spcAft>
              <a:buClr>
                <a:srgbClr val="62BCBE"/>
              </a:buClr>
              <a:buSzPts val="6000"/>
              <a:buNone/>
              <a:defRPr sz="6000">
                <a:solidFill>
                  <a:srgbClr val="62BCBE"/>
                </a:solidFill>
              </a:defRPr>
            </a:lvl6pPr>
            <a:lvl7pPr lvl="6" rtl="0" algn="r">
              <a:spcBef>
                <a:spcPts val="0"/>
              </a:spcBef>
              <a:spcAft>
                <a:spcPts val="0"/>
              </a:spcAft>
              <a:buClr>
                <a:srgbClr val="62BCBE"/>
              </a:buClr>
              <a:buSzPts val="6000"/>
              <a:buNone/>
              <a:defRPr sz="6000">
                <a:solidFill>
                  <a:srgbClr val="62BCBE"/>
                </a:solidFill>
              </a:defRPr>
            </a:lvl7pPr>
            <a:lvl8pPr lvl="7" rtl="0" algn="r">
              <a:spcBef>
                <a:spcPts val="0"/>
              </a:spcBef>
              <a:spcAft>
                <a:spcPts val="0"/>
              </a:spcAft>
              <a:buClr>
                <a:srgbClr val="62BCBE"/>
              </a:buClr>
              <a:buSzPts val="6000"/>
              <a:buNone/>
              <a:defRPr sz="6000">
                <a:solidFill>
                  <a:srgbClr val="62BCBE"/>
                </a:solidFill>
              </a:defRPr>
            </a:lvl8pPr>
            <a:lvl9pPr lvl="8" rtl="0" algn="r">
              <a:spcBef>
                <a:spcPts val="0"/>
              </a:spcBef>
              <a:spcAft>
                <a:spcPts val="0"/>
              </a:spcAft>
              <a:buClr>
                <a:srgbClr val="62BCBE"/>
              </a:buClr>
              <a:buSzPts val="6000"/>
              <a:buNone/>
              <a:defRPr sz="6000">
                <a:solidFill>
                  <a:srgbClr val="62BCBE"/>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26_1_1_1">
    <p:spTree>
      <p:nvGrpSpPr>
        <p:cNvPr id="61" name="Shape 61"/>
        <p:cNvGrpSpPr/>
        <p:nvPr/>
      </p:nvGrpSpPr>
      <p:grpSpPr>
        <a:xfrm>
          <a:off x="0" y="0"/>
          <a:ext cx="0" cy="0"/>
          <a:chOff x="0" y="0"/>
          <a:chExt cx="0" cy="0"/>
        </a:xfrm>
      </p:grpSpPr>
      <p:cxnSp>
        <p:nvCxnSpPr>
          <p:cNvPr id="62" name="Google Shape;62;p10"/>
          <p:cNvCxnSpPr/>
          <p:nvPr/>
        </p:nvCxnSpPr>
        <p:spPr>
          <a:xfrm>
            <a:off x="936450" y="534075"/>
            <a:ext cx="0" cy="4617000"/>
          </a:xfrm>
          <a:prstGeom prst="straightConnector1">
            <a:avLst/>
          </a:prstGeom>
          <a:noFill/>
          <a:ln cap="flat" cmpd="sng" w="19050">
            <a:solidFill>
              <a:srgbClr val="434343"/>
            </a:solidFill>
            <a:prstDash val="solid"/>
            <a:round/>
            <a:headEnd len="med" w="med" type="none"/>
            <a:tailEnd len="med" w="med" type="none"/>
          </a:ln>
        </p:spPr>
      </p:cxnSp>
      <p:sp>
        <p:nvSpPr>
          <p:cNvPr id="63" name="Google Shape;63;p10"/>
          <p:cNvSpPr txBox="1"/>
          <p:nvPr>
            <p:ph type="ctrTitle"/>
          </p:nvPr>
        </p:nvSpPr>
        <p:spPr>
          <a:xfrm>
            <a:off x="1036737" y="325800"/>
            <a:ext cx="2510400" cy="57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lvl1pPr>
            <a:lvl2pPr lvl="1" rtl="0" algn="ctr">
              <a:spcBef>
                <a:spcPts val="0"/>
              </a:spcBef>
              <a:spcAft>
                <a:spcPts val="0"/>
              </a:spcAft>
              <a:buClr>
                <a:srgbClr val="62BCBE"/>
              </a:buClr>
              <a:buSzPts val="1600"/>
              <a:buNone/>
              <a:defRPr sz="1600">
                <a:solidFill>
                  <a:srgbClr val="62BCBE"/>
                </a:solidFill>
              </a:defRPr>
            </a:lvl2pPr>
            <a:lvl3pPr lvl="2" rtl="0" algn="ctr">
              <a:spcBef>
                <a:spcPts val="0"/>
              </a:spcBef>
              <a:spcAft>
                <a:spcPts val="0"/>
              </a:spcAft>
              <a:buClr>
                <a:srgbClr val="62BCBE"/>
              </a:buClr>
              <a:buSzPts val="1600"/>
              <a:buNone/>
              <a:defRPr sz="1600">
                <a:solidFill>
                  <a:srgbClr val="62BCBE"/>
                </a:solidFill>
              </a:defRPr>
            </a:lvl3pPr>
            <a:lvl4pPr lvl="3" rtl="0" algn="ctr">
              <a:spcBef>
                <a:spcPts val="0"/>
              </a:spcBef>
              <a:spcAft>
                <a:spcPts val="0"/>
              </a:spcAft>
              <a:buClr>
                <a:srgbClr val="62BCBE"/>
              </a:buClr>
              <a:buSzPts val="1600"/>
              <a:buNone/>
              <a:defRPr sz="1600">
                <a:solidFill>
                  <a:srgbClr val="62BCBE"/>
                </a:solidFill>
              </a:defRPr>
            </a:lvl4pPr>
            <a:lvl5pPr lvl="4" rtl="0" algn="ctr">
              <a:spcBef>
                <a:spcPts val="0"/>
              </a:spcBef>
              <a:spcAft>
                <a:spcPts val="0"/>
              </a:spcAft>
              <a:buClr>
                <a:srgbClr val="62BCBE"/>
              </a:buClr>
              <a:buSzPts val="1600"/>
              <a:buNone/>
              <a:defRPr sz="1600">
                <a:solidFill>
                  <a:srgbClr val="62BCBE"/>
                </a:solidFill>
              </a:defRPr>
            </a:lvl5pPr>
            <a:lvl6pPr lvl="5" rtl="0" algn="ctr">
              <a:spcBef>
                <a:spcPts val="0"/>
              </a:spcBef>
              <a:spcAft>
                <a:spcPts val="0"/>
              </a:spcAft>
              <a:buClr>
                <a:srgbClr val="62BCBE"/>
              </a:buClr>
              <a:buSzPts val="1600"/>
              <a:buNone/>
              <a:defRPr sz="1600">
                <a:solidFill>
                  <a:srgbClr val="62BCBE"/>
                </a:solidFill>
              </a:defRPr>
            </a:lvl6pPr>
            <a:lvl7pPr lvl="6" rtl="0" algn="ctr">
              <a:spcBef>
                <a:spcPts val="0"/>
              </a:spcBef>
              <a:spcAft>
                <a:spcPts val="0"/>
              </a:spcAft>
              <a:buClr>
                <a:srgbClr val="62BCBE"/>
              </a:buClr>
              <a:buSzPts val="1600"/>
              <a:buNone/>
              <a:defRPr sz="1600">
                <a:solidFill>
                  <a:srgbClr val="62BCBE"/>
                </a:solidFill>
              </a:defRPr>
            </a:lvl7pPr>
            <a:lvl8pPr lvl="7" rtl="0" algn="ctr">
              <a:spcBef>
                <a:spcPts val="0"/>
              </a:spcBef>
              <a:spcAft>
                <a:spcPts val="0"/>
              </a:spcAft>
              <a:buClr>
                <a:srgbClr val="62BCBE"/>
              </a:buClr>
              <a:buSzPts val="1600"/>
              <a:buNone/>
              <a:defRPr sz="1600">
                <a:solidFill>
                  <a:srgbClr val="62BCBE"/>
                </a:solidFill>
              </a:defRPr>
            </a:lvl8pPr>
            <a:lvl9pPr lvl="8" rtl="0" algn="ctr">
              <a:spcBef>
                <a:spcPts val="0"/>
              </a:spcBef>
              <a:spcAft>
                <a:spcPts val="0"/>
              </a:spcAft>
              <a:buClr>
                <a:srgbClr val="62BCBE"/>
              </a:buClr>
              <a:buSzPts val="1600"/>
              <a:buNone/>
              <a:defRPr sz="1600">
                <a:solidFill>
                  <a:srgbClr val="62BCBE"/>
                </a:solidFill>
              </a:defRPr>
            </a:lvl9pPr>
          </a:lstStyle>
          <a:p/>
        </p:txBody>
      </p:sp>
      <p:sp>
        <p:nvSpPr>
          <p:cNvPr id="64" name="Google Shape;64;p10"/>
          <p:cNvSpPr txBox="1"/>
          <p:nvPr>
            <p:ph idx="1" type="subTitle"/>
          </p:nvPr>
        </p:nvSpPr>
        <p:spPr>
          <a:xfrm>
            <a:off x="6353332" y="3451687"/>
            <a:ext cx="2318100" cy="264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solidFill>
                  <a:srgbClr val="62BCBE"/>
                </a:solidFill>
                <a:latin typeface="Squada One"/>
                <a:ea typeface="Squada One"/>
                <a:cs typeface="Squada One"/>
                <a:sym typeface="Squada One"/>
              </a:defRPr>
            </a:lvl1pPr>
            <a:lvl2pPr lvl="1" rtl="0" algn="ctr">
              <a:spcBef>
                <a:spcPts val="1600"/>
              </a:spcBef>
              <a:spcAft>
                <a:spcPts val="0"/>
              </a:spcAft>
              <a:buNone/>
              <a:defRPr>
                <a:solidFill>
                  <a:srgbClr val="62BCBE"/>
                </a:solidFill>
                <a:latin typeface="Squada One"/>
                <a:ea typeface="Squada One"/>
                <a:cs typeface="Squada One"/>
                <a:sym typeface="Squada One"/>
              </a:defRPr>
            </a:lvl2pPr>
            <a:lvl3pPr lvl="2" rtl="0" algn="ctr">
              <a:spcBef>
                <a:spcPts val="1600"/>
              </a:spcBef>
              <a:spcAft>
                <a:spcPts val="0"/>
              </a:spcAft>
              <a:buNone/>
              <a:defRPr>
                <a:solidFill>
                  <a:srgbClr val="62BCBE"/>
                </a:solidFill>
                <a:latin typeface="Squada One"/>
                <a:ea typeface="Squada One"/>
                <a:cs typeface="Squada One"/>
                <a:sym typeface="Squada One"/>
              </a:defRPr>
            </a:lvl3pPr>
            <a:lvl4pPr lvl="3" rtl="0" algn="ctr">
              <a:spcBef>
                <a:spcPts val="1600"/>
              </a:spcBef>
              <a:spcAft>
                <a:spcPts val="0"/>
              </a:spcAft>
              <a:buNone/>
              <a:defRPr>
                <a:solidFill>
                  <a:srgbClr val="62BCBE"/>
                </a:solidFill>
                <a:latin typeface="Squada One"/>
                <a:ea typeface="Squada One"/>
                <a:cs typeface="Squada One"/>
                <a:sym typeface="Squada One"/>
              </a:defRPr>
            </a:lvl4pPr>
            <a:lvl5pPr lvl="4" rtl="0" algn="ctr">
              <a:spcBef>
                <a:spcPts val="1600"/>
              </a:spcBef>
              <a:spcAft>
                <a:spcPts val="0"/>
              </a:spcAft>
              <a:buNone/>
              <a:defRPr>
                <a:solidFill>
                  <a:srgbClr val="62BCBE"/>
                </a:solidFill>
                <a:latin typeface="Squada One"/>
                <a:ea typeface="Squada One"/>
                <a:cs typeface="Squada One"/>
                <a:sym typeface="Squada One"/>
              </a:defRPr>
            </a:lvl5pPr>
            <a:lvl6pPr lvl="5" rtl="0" algn="ctr">
              <a:spcBef>
                <a:spcPts val="1600"/>
              </a:spcBef>
              <a:spcAft>
                <a:spcPts val="0"/>
              </a:spcAft>
              <a:buNone/>
              <a:defRPr>
                <a:solidFill>
                  <a:srgbClr val="62BCBE"/>
                </a:solidFill>
                <a:latin typeface="Squada One"/>
                <a:ea typeface="Squada One"/>
                <a:cs typeface="Squada One"/>
                <a:sym typeface="Squada One"/>
              </a:defRPr>
            </a:lvl6pPr>
            <a:lvl7pPr lvl="6" rtl="0" algn="ctr">
              <a:spcBef>
                <a:spcPts val="1600"/>
              </a:spcBef>
              <a:spcAft>
                <a:spcPts val="0"/>
              </a:spcAft>
              <a:buNone/>
              <a:defRPr>
                <a:solidFill>
                  <a:srgbClr val="62BCBE"/>
                </a:solidFill>
                <a:latin typeface="Squada One"/>
                <a:ea typeface="Squada One"/>
                <a:cs typeface="Squada One"/>
                <a:sym typeface="Squada One"/>
              </a:defRPr>
            </a:lvl7pPr>
            <a:lvl8pPr lvl="7" rtl="0" algn="ctr">
              <a:spcBef>
                <a:spcPts val="1600"/>
              </a:spcBef>
              <a:spcAft>
                <a:spcPts val="0"/>
              </a:spcAft>
              <a:buNone/>
              <a:defRPr>
                <a:solidFill>
                  <a:srgbClr val="62BCBE"/>
                </a:solidFill>
                <a:latin typeface="Squada One"/>
                <a:ea typeface="Squada One"/>
                <a:cs typeface="Squada One"/>
                <a:sym typeface="Squada One"/>
              </a:defRPr>
            </a:lvl8pPr>
            <a:lvl9pPr lvl="8" rtl="0" algn="ctr">
              <a:spcBef>
                <a:spcPts val="1600"/>
              </a:spcBef>
              <a:spcAft>
                <a:spcPts val="1600"/>
              </a:spcAft>
              <a:buNone/>
              <a:defRPr>
                <a:solidFill>
                  <a:srgbClr val="62BCBE"/>
                </a:solidFill>
                <a:latin typeface="Squada One"/>
                <a:ea typeface="Squada One"/>
                <a:cs typeface="Squada One"/>
                <a:sym typeface="Squada One"/>
              </a:defRPr>
            </a:lvl9pPr>
          </a:lstStyle>
          <a:p/>
        </p:txBody>
      </p:sp>
      <p:sp>
        <p:nvSpPr>
          <p:cNvPr id="65" name="Google Shape;65;p10"/>
          <p:cNvSpPr txBox="1"/>
          <p:nvPr>
            <p:ph idx="2" type="subTitle"/>
          </p:nvPr>
        </p:nvSpPr>
        <p:spPr>
          <a:xfrm>
            <a:off x="6431632" y="2976575"/>
            <a:ext cx="2161500" cy="578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66" name="Google Shape;66;p10"/>
          <p:cNvSpPr txBox="1"/>
          <p:nvPr>
            <p:ph idx="3" type="subTitle"/>
          </p:nvPr>
        </p:nvSpPr>
        <p:spPr>
          <a:xfrm>
            <a:off x="1119031" y="3451687"/>
            <a:ext cx="2318100" cy="264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solidFill>
                  <a:srgbClr val="62BCBE"/>
                </a:solidFill>
                <a:latin typeface="Squada One"/>
                <a:ea typeface="Squada One"/>
                <a:cs typeface="Squada One"/>
                <a:sym typeface="Squada One"/>
              </a:defRPr>
            </a:lvl1pPr>
            <a:lvl2pPr lvl="1" rtl="0" algn="ctr">
              <a:spcBef>
                <a:spcPts val="1600"/>
              </a:spcBef>
              <a:spcAft>
                <a:spcPts val="0"/>
              </a:spcAft>
              <a:buNone/>
              <a:defRPr>
                <a:solidFill>
                  <a:srgbClr val="62BCBE"/>
                </a:solidFill>
                <a:latin typeface="Squada One"/>
                <a:ea typeface="Squada One"/>
                <a:cs typeface="Squada One"/>
                <a:sym typeface="Squada One"/>
              </a:defRPr>
            </a:lvl2pPr>
            <a:lvl3pPr lvl="2" rtl="0" algn="ctr">
              <a:spcBef>
                <a:spcPts val="1600"/>
              </a:spcBef>
              <a:spcAft>
                <a:spcPts val="0"/>
              </a:spcAft>
              <a:buNone/>
              <a:defRPr>
                <a:solidFill>
                  <a:srgbClr val="62BCBE"/>
                </a:solidFill>
                <a:latin typeface="Squada One"/>
                <a:ea typeface="Squada One"/>
                <a:cs typeface="Squada One"/>
                <a:sym typeface="Squada One"/>
              </a:defRPr>
            </a:lvl3pPr>
            <a:lvl4pPr lvl="3" rtl="0" algn="ctr">
              <a:spcBef>
                <a:spcPts val="1600"/>
              </a:spcBef>
              <a:spcAft>
                <a:spcPts val="0"/>
              </a:spcAft>
              <a:buNone/>
              <a:defRPr>
                <a:solidFill>
                  <a:srgbClr val="62BCBE"/>
                </a:solidFill>
                <a:latin typeface="Squada One"/>
                <a:ea typeface="Squada One"/>
                <a:cs typeface="Squada One"/>
                <a:sym typeface="Squada One"/>
              </a:defRPr>
            </a:lvl4pPr>
            <a:lvl5pPr lvl="4" rtl="0" algn="ctr">
              <a:spcBef>
                <a:spcPts val="1600"/>
              </a:spcBef>
              <a:spcAft>
                <a:spcPts val="0"/>
              </a:spcAft>
              <a:buNone/>
              <a:defRPr>
                <a:solidFill>
                  <a:srgbClr val="62BCBE"/>
                </a:solidFill>
                <a:latin typeface="Squada One"/>
                <a:ea typeface="Squada One"/>
                <a:cs typeface="Squada One"/>
                <a:sym typeface="Squada One"/>
              </a:defRPr>
            </a:lvl5pPr>
            <a:lvl6pPr lvl="5" rtl="0" algn="ctr">
              <a:spcBef>
                <a:spcPts val="1600"/>
              </a:spcBef>
              <a:spcAft>
                <a:spcPts val="0"/>
              </a:spcAft>
              <a:buNone/>
              <a:defRPr>
                <a:solidFill>
                  <a:srgbClr val="62BCBE"/>
                </a:solidFill>
                <a:latin typeface="Squada One"/>
                <a:ea typeface="Squada One"/>
                <a:cs typeface="Squada One"/>
                <a:sym typeface="Squada One"/>
              </a:defRPr>
            </a:lvl6pPr>
            <a:lvl7pPr lvl="6" rtl="0" algn="ctr">
              <a:spcBef>
                <a:spcPts val="1600"/>
              </a:spcBef>
              <a:spcAft>
                <a:spcPts val="0"/>
              </a:spcAft>
              <a:buNone/>
              <a:defRPr>
                <a:solidFill>
                  <a:srgbClr val="62BCBE"/>
                </a:solidFill>
                <a:latin typeface="Squada One"/>
                <a:ea typeface="Squada One"/>
                <a:cs typeface="Squada One"/>
                <a:sym typeface="Squada One"/>
              </a:defRPr>
            </a:lvl7pPr>
            <a:lvl8pPr lvl="7" rtl="0" algn="ctr">
              <a:spcBef>
                <a:spcPts val="1600"/>
              </a:spcBef>
              <a:spcAft>
                <a:spcPts val="0"/>
              </a:spcAft>
              <a:buNone/>
              <a:defRPr>
                <a:solidFill>
                  <a:srgbClr val="62BCBE"/>
                </a:solidFill>
                <a:latin typeface="Squada One"/>
                <a:ea typeface="Squada One"/>
                <a:cs typeface="Squada One"/>
                <a:sym typeface="Squada One"/>
              </a:defRPr>
            </a:lvl8pPr>
            <a:lvl9pPr lvl="8" rtl="0" algn="ctr">
              <a:spcBef>
                <a:spcPts val="1600"/>
              </a:spcBef>
              <a:spcAft>
                <a:spcPts val="1600"/>
              </a:spcAft>
              <a:buNone/>
              <a:defRPr>
                <a:solidFill>
                  <a:srgbClr val="62BCBE"/>
                </a:solidFill>
                <a:latin typeface="Squada One"/>
                <a:ea typeface="Squada One"/>
                <a:cs typeface="Squada One"/>
                <a:sym typeface="Squada One"/>
              </a:defRPr>
            </a:lvl9pPr>
          </a:lstStyle>
          <a:p/>
        </p:txBody>
      </p:sp>
      <p:sp>
        <p:nvSpPr>
          <p:cNvPr id="67" name="Google Shape;67;p10"/>
          <p:cNvSpPr txBox="1"/>
          <p:nvPr>
            <p:ph idx="4" type="subTitle"/>
          </p:nvPr>
        </p:nvSpPr>
        <p:spPr>
          <a:xfrm>
            <a:off x="1197331" y="2976575"/>
            <a:ext cx="2161500" cy="578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68" name="Google Shape;68;p10"/>
          <p:cNvSpPr txBox="1"/>
          <p:nvPr>
            <p:ph idx="5" type="subTitle"/>
          </p:nvPr>
        </p:nvSpPr>
        <p:spPr>
          <a:xfrm>
            <a:off x="3736190" y="3451687"/>
            <a:ext cx="2318100" cy="264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solidFill>
                  <a:srgbClr val="62BCBE"/>
                </a:solidFill>
                <a:latin typeface="Squada One"/>
                <a:ea typeface="Squada One"/>
                <a:cs typeface="Squada One"/>
                <a:sym typeface="Squada One"/>
              </a:defRPr>
            </a:lvl1pPr>
            <a:lvl2pPr lvl="1" rtl="0" algn="ctr">
              <a:spcBef>
                <a:spcPts val="1600"/>
              </a:spcBef>
              <a:spcAft>
                <a:spcPts val="0"/>
              </a:spcAft>
              <a:buNone/>
              <a:defRPr>
                <a:solidFill>
                  <a:srgbClr val="62BCBE"/>
                </a:solidFill>
                <a:latin typeface="Squada One"/>
                <a:ea typeface="Squada One"/>
                <a:cs typeface="Squada One"/>
                <a:sym typeface="Squada One"/>
              </a:defRPr>
            </a:lvl2pPr>
            <a:lvl3pPr lvl="2" rtl="0" algn="ctr">
              <a:spcBef>
                <a:spcPts val="1600"/>
              </a:spcBef>
              <a:spcAft>
                <a:spcPts val="0"/>
              </a:spcAft>
              <a:buNone/>
              <a:defRPr>
                <a:solidFill>
                  <a:srgbClr val="62BCBE"/>
                </a:solidFill>
                <a:latin typeface="Squada One"/>
                <a:ea typeface="Squada One"/>
                <a:cs typeface="Squada One"/>
                <a:sym typeface="Squada One"/>
              </a:defRPr>
            </a:lvl3pPr>
            <a:lvl4pPr lvl="3" rtl="0" algn="ctr">
              <a:spcBef>
                <a:spcPts val="1600"/>
              </a:spcBef>
              <a:spcAft>
                <a:spcPts val="0"/>
              </a:spcAft>
              <a:buNone/>
              <a:defRPr>
                <a:solidFill>
                  <a:srgbClr val="62BCBE"/>
                </a:solidFill>
                <a:latin typeface="Squada One"/>
                <a:ea typeface="Squada One"/>
                <a:cs typeface="Squada One"/>
                <a:sym typeface="Squada One"/>
              </a:defRPr>
            </a:lvl4pPr>
            <a:lvl5pPr lvl="4" rtl="0" algn="ctr">
              <a:spcBef>
                <a:spcPts val="1600"/>
              </a:spcBef>
              <a:spcAft>
                <a:spcPts val="0"/>
              </a:spcAft>
              <a:buNone/>
              <a:defRPr>
                <a:solidFill>
                  <a:srgbClr val="62BCBE"/>
                </a:solidFill>
                <a:latin typeface="Squada One"/>
                <a:ea typeface="Squada One"/>
                <a:cs typeface="Squada One"/>
                <a:sym typeface="Squada One"/>
              </a:defRPr>
            </a:lvl5pPr>
            <a:lvl6pPr lvl="5" rtl="0" algn="ctr">
              <a:spcBef>
                <a:spcPts val="1600"/>
              </a:spcBef>
              <a:spcAft>
                <a:spcPts val="0"/>
              </a:spcAft>
              <a:buNone/>
              <a:defRPr>
                <a:solidFill>
                  <a:srgbClr val="62BCBE"/>
                </a:solidFill>
                <a:latin typeface="Squada One"/>
                <a:ea typeface="Squada One"/>
                <a:cs typeface="Squada One"/>
                <a:sym typeface="Squada One"/>
              </a:defRPr>
            </a:lvl6pPr>
            <a:lvl7pPr lvl="6" rtl="0" algn="ctr">
              <a:spcBef>
                <a:spcPts val="1600"/>
              </a:spcBef>
              <a:spcAft>
                <a:spcPts val="0"/>
              </a:spcAft>
              <a:buNone/>
              <a:defRPr>
                <a:solidFill>
                  <a:srgbClr val="62BCBE"/>
                </a:solidFill>
                <a:latin typeface="Squada One"/>
                <a:ea typeface="Squada One"/>
                <a:cs typeface="Squada One"/>
                <a:sym typeface="Squada One"/>
              </a:defRPr>
            </a:lvl7pPr>
            <a:lvl8pPr lvl="7" rtl="0" algn="ctr">
              <a:spcBef>
                <a:spcPts val="1600"/>
              </a:spcBef>
              <a:spcAft>
                <a:spcPts val="0"/>
              </a:spcAft>
              <a:buNone/>
              <a:defRPr>
                <a:solidFill>
                  <a:srgbClr val="62BCBE"/>
                </a:solidFill>
                <a:latin typeface="Squada One"/>
                <a:ea typeface="Squada One"/>
                <a:cs typeface="Squada One"/>
                <a:sym typeface="Squada One"/>
              </a:defRPr>
            </a:lvl8pPr>
            <a:lvl9pPr lvl="8" rtl="0" algn="ctr">
              <a:spcBef>
                <a:spcPts val="1600"/>
              </a:spcBef>
              <a:spcAft>
                <a:spcPts val="1600"/>
              </a:spcAft>
              <a:buNone/>
              <a:defRPr>
                <a:solidFill>
                  <a:srgbClr val="62BCBE"/>
                </a:solidFill>
                <a:latin typeface="Squada One"/>
                <a:ea typeface="Squada One"/>
                <a:cs typeface="Squada One"/>
                <a:sym typeface="Squada One"/>
              </a:defRPr>
            </a:lvl9pPr>
          </a:lstStyle>
          <a:p/>
        </p:txBody>
      </p:sp>
      <p:sp>
        <p:nvSpPr>
          <p:cNvPr id="69" name="Google Shape;69;p10"/>
          <p:cNvSpPr txBox="1"/>
          <p:nvPr>
            <p:ph idx="6" type="subTitle"/>
          </p:nvPr>
        </p:nvSpPr>
        <p:spPr>
          <a:xfrm>
            <a:off x="3814490" y="2976575"/>
            <a:ext cx="2161500" cy="578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CUSTOM_26_1_1_1_1">
    <p:spTree>
      <p:nvGrpSpPr>
        <p:cNvPr id="70" name="Shape 70"/>
        <p:cNvGrpSpPr/>
        <p:nvPr/>
      </p:nvGrpSpPr>
      <p:grpSpPr>
        <a:xfrm>
          <a:off x="0" y="0"/>
          <a:ext cx="0" cy="0"/>
          <a:chOff x="0" y="0"/>
          <a:chExt cx="0" cy="0"/>
        </a:xfrm>
      </p:grpSpPr>
      <p:cxnSp>
        <p:nvCxnSpPr>
          <p:cNvPr id="71" name="Google Shape;71;p11"/>
          <p:cNvCxnSpPr/>
          <p:nvPr/>
        </p:nvCxnSpPr>
        <p:spPr>
          <a:xfrm>
            <a:off x="936450" y="534075"/>
            <a:ext cx="0" cy="4617000"/>
          </a:xfrm>
          <a:prstGeom prst="straightConnector1">
            <a:avLst/>
          </a:prstGeom>
          <a:noFill/>
          <a:ln cap="flat" cmpd="sng" w="19050">
            <a:solidFill>
              <a:srgbClr val="434343"/>
            </a:solidFill>
            <a:prstDash val="solid"/>
            <a:round/>
            <a:headEnd len="med" w="med" type="none"/>
            <a:tailEnd len="med" w="med" type="none"/>
          </a:ln>
        </p:spPr>
      </p:cxnSp>
      <p:sp>
        <p:nvSpPr>
          <p:cNvPr id="72" name="Google Shape;72;p11"/>
          <p:cNvSpPr txBox="1"/>
          <p:nvPr>
            <p:ph type="ctrTitle"/>
          </p:nvPr>
        </p:nvSpPr>
        <p:spPr>
          <a:xfrm>
            <a:off x="1042100" y="325800"/>
            <a:ext cx="2510400" cy="57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lvl1pPr>
            <a:lvl2pPr lvl="1" rtl="0" algn="ctr">
              <a:spcBef>
                <a:spcPts val="0"/>
              </a:spcBef>
              <a:spcAft>
                <a:spcPts val="0"/>
              </a:spcAft>
              <a:buClr>
                <a:srgbClr val="62BCBE"/>
              </a:buClr>
              <a:buSzPts val="1600"/>
              <a:buNone/>
              <a:defRPr sz="1600">
                <a:solidFill>
                  <a:srgbClr val="62BCBE"/>
                </a:solidFill>
              </a:defRPr>
            </a:lvl2pPr>
            <a:lvl3pPr lvl="2" rtl="0" algn="ctr">
              <a:spcBef>
                <a:spcPts val="0"/>
              </a:spcBef>
              <a:spcAft>
                <a:spcPts val="0"/>
              </a:spcAft>
              <a:buClr>
                <a:srgbClr val="62BCBE"/>
              </a:buClr>
              <a:buSzPts val="1600"/>
              <a:buNone/>
              <a:defRPr sz="1600">
                <a:solidFill>
                  <a:srgbClr val="62BCBE"/>
                </a:solidFill>
              </a:defRPr>
            </a:lvl3pPr>
            <a:lvl4pPr lvl="3" rtl="0" algn="ctr">
              <a:spcBef>
                <a:spcPts val="0"/>
              </a:spcBef>
              <a:spcAft>
                <a:spcPts val="0"/>
              </a:spcAft>
              <a:buClr>
                <a:srgbClr val="62BCBE"/>
              </a:buClr>
              <a:buSzPts val="1600"/>
              <a:buNone/>
              <a:defRPr sz="1600">
                <a:solidFill>
                  <a:srgbClr val="62BCBE"/>
                </a:solidFill>
              </a:defRPr>
            </a:lvl4pPr>
            <a:lvl5pPr lvl="4" rtl="0" algn="ctr">
              <a:spcBef>
                <a:spcPts val="0"/>
              </a:spcBef>
              <a:spcAft>
                <a:spcPts val="0"/>
              </a:spcAft>
              <a:buClr>
                <a:srgbClr val="62BCBE"/>
              </a:buClr>
              <a:buSzPts val="1600"/>
              <a:buNone/>
              <a:defRPr sz="1600">
                <a:solidFill>
                  <a:srgbClr val="62BCBE"/>
                </a:solidFill>
              </a:defRPr>
            </a:lvl5pPr>
            <a:lvl6pPr lvl="5" rtl="0" algn="ctr">
              <a:spcBef>
                <a:spcPts val="0"/>
              </a:spcBef>
              <a:spcAft>
                <a:spcPts val="0"/>
              </a:spcAft>
              <a:buClr>
                <a:srgbClr val="62BCBE"/>
              </a:buClr>
              <a:buSzPts val="1600"/>
              <a:buNone/>
              <a:defRPr sz="1600">
                <a:solidFill>
                  <a:srgbClr val="62BCBE"/>
                </a:solidFill>
              </a:defRPr>
            </a:lvl6pPr>
            <a:lvl7pPr lvl="6" rtl="0" algn="ctr">
              <a:spcBef>
                <a:spcPts val="0"/>
              </a:spcBef>
              <a:spcAft>
                <a:spcPts val="0"/>
              </a:spcAft>
              <a:buClr>
                <a:srgbClr val="62BCBE"/>
              </a:buClr>
              <a:buSzPts val="1600"/>
              <a:buNone/>
              <a:defRPr sz="1600">
                <a:solidFill>
                  <a:srgbClr val="62BCBE"/>
                </a:solidFill>
              </a:defRPr>
            </a:lvl7pPr>
            <a:lvl8pPr lvl="7" rtl="0" algn="ctr">
              <a:spcBef>
                <a:spcPts val="0"/>
              </a:spcBef>
              <a:spcAft>
                <a:spcPts val="0"/>
              </a:spcAft>
              <a:buClr>
                <a:srgbClr val="62BCBE"/>
              </a:buClr>
              <a:buSzPts val="1600"/>
              <a:buNone/>
              <a:defRPr sz="1600">
                <a:solidFill>
                  <a:srgbClr val="62BCBE"/>
                </a:solidFill>
              </a:defRPr>
            </a:lvl8pPr>
            <a:lvl9pPr lvl="8" rtl="0" algn="ctr">
              <a:spcBef>
                <a:spcPts val="0"/>
              </a:spcBef>
              <a:spcAft>
                <a:spcPts val="0"/>
              </a:spcAft>
              <a:buClr>
                <a:srgbClr val="62BCBE"/>
              </a:buClr>
              <a:buSzPts val="1600"/>
              <a:buNone/>
              <a:defRPr sz="1600">
                <a:solidFill>
                  <a:srgbClr val="62BCBE"/>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1">
  <p:cSld name="CUSTOM_26_1_1_1_1_1">
    <p:spTree>
      <p:nvGrpSpPr>
        <p:cNvPr id="73" name="Shape 73"/>
        <p:cNvGrpSpPr/>
        <p:nvPr/>
      </p:nvGrpSpPr>
      <p:grpSpPr>
        <a:xfrm>
          <a:off x="0" y="0"/>
          <a:ext cx="0" cy="0"/>
          <a:chOff x="0" y="0"/>
          <a:chExt cx="0" cy="0"/>
        </a:xfrm>
      </p:grpSpPr>
      <p:cxnSp>
        <p:nvCxnSpPr>
          <p:cNvPr id="74" name="Google Shape;74;p12"/>
          <p:cNvCxnSpPr/>
          <p:nvPr/>
        </p:nvCxnSpPr>
        <p:spPr>
          <a:xfrm>
            <a:off x="936450" y="0"/>
            <a:ext cx="0" cy="5164500"/>
          </a:xfrm>
          <a:prstGeom prst="straightConnector1">
            <a:avLst/>
          </a:prstGeom>
          <a:noFill/>
          <a:ln cap="flat" cmpd="sng" w="19050">
            <a:solidFill>
              <a:srgbClr val="434343"/>
            </a:solidFill>
            <a:prstDash val="solid"/>
            <a:round/>
            <a:headEnd len="med" w="med" type="none"/>
            <a:tailEnd len="med" w="med" type="none"/>
          </a:ln>
        </p:spPr>
      </p:cxnSp>
      <p:sp>
        <p:nvSpPr>
          <p:cNvPr id="75" name="Google Shape;75;p12"/>
          <p:cNvSpPr txBox="1"/>
          <p:nvPr>
            <p:ph type="ctrTitle"/>
          </p:nvPr>
        </p:nvSpPr>
        <p:spPr>
          <a:xfrm>
            <a:off x="1042100" y="325800"/>
            <a:ext cx="2510400" cy="57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lvl1pPr>
            <a:lvl2pPr lvl="1" rtl="0" algn="ctr">
              <a:spcBef>
                <a:spcPts val="0"/>
              </a:spcBef>
              <a:spcAft>
                <a:spcPts val="0"/>
              </a:spcAft>
              <a:buClr>
                <a:srgbClr val="62BCBE"/>
              </a:buClr>
              <a:buSzPts val="1600"/>
              <a:buNone/>
              <a:defRPr sz="1600">
                <a:solidFill>
                  <a:srgbClr val="62BCBE"/>
                </a:solidFill>
              </a:defRPr>
            </a:lvl2pPr>
            <a:lvl3pPr lvl="2" rtl="0" algn="ctr">
              <a:spcBef>
                <a:spcPts val="0"/>
              </a:spcBef>
              <a:spcAft>
                <a:spcPts val="0"/>
              </a:spcAft>
              <a:buClr>
                <a:srgbClr val="62BCBE"/>
              </a:buClr>
              <a:buSzPts val="1600"/>
              <a:buNone/>
              <a:defRPr sz="1600">
                <a:solidFill>
                  <a:srgbClr val="62BCBE"/>
                </a:solidFill>
              </a:defRPr>
            </a:lvl3pPr>
            <a:lvl4pPr lvl="3" rtl="0" algn="ctr">
              <a:spcBef>
                <a:spcPts val="0"/>
              </a:spcBef>
              <a:spcAft>
                <a:spcPts val="0"/>
              </a:spcAft>
              <a:buClr>
                <a:srgbClr val="62BCBE"/>
              </a:buClr>
              <a:buSzPts val="1600"/>
              <a:buNone/>
              <a:defRPr sz="1600">
                <a:solidFill>
                  <a:srgbClr val="62BCBE"/>
                </a:solidFill>
              </a:defRPr>
            </a:lvl4pPr>
            <a:lvl5pPr lvl="4" rtl="0" algn="ctr">
              <a:spcBef>
                <a:spcPts val="0"/>
              </a:spcBef>
              <a:spcAft>
                <a:spcPts val="0"/>
              </a:spcAft>
              <a:buClr>
                <a:srgbClr val="62BCBE"/>
              </a:buClr>
              <a:buSzPts val="1600"/>
              <a:buNone/>
              <a:defRPr sz="1600">
                <a:solidFill>
                  <a:srgbClr val="62BCBE"/>
                </a:solidFill>
              </a:defRPr>
            </a:lvl5pPr>
            <a:lvl6pPr lvl="5" rtl="0" algn="ctr">
              <a:spcBef>
                <a:spcPts val="0"/>
              </a:spcBef>
              <a:spcAft>
                <a:spcPts val="0"/>
              </a:spcAft>
              <a:buClr>
                <a:srgbClr val="62BCBE"/>
              </a:buClr>
              <a:buSzPts val="1600"/>
              <a:buNone/>
              <a:defRPr sz="1600">
                <a:solidFill>
                  <a:srgbClr val="62BCBE"/>
                </a:solidFill>
              </a:defRPr>
            </a:lvl6pPr>
            <a:lvl7pPr lvl="6" rtl="0" algn="ctr">
              <a:spcBef>
                <a:spcPts val="0"/>
              </a:spcBef>
              <a:spcAft>
                <a:spcPts val="0"/>
              </a:spcAft>
              <a:buClr>
                <a:srgbClr val="62BCBE"/>
              </a:buClr>
              <a:buSzPts val="1600"/>
              <a:buNone/>
              <a:defRPr sz="1600">
                <a:solidFill>
                  <a:srgbClr val="62BCBE"/>
                </a:solidFill>
              </a:defRPr>
            </a:lvl7pPr>
            <a:lvl8pPr lvl="7" rtl="0" algn="ctr">
              <a:spcBef>
                <a:spcPts val="0"/>
              </a:spcBef>
              <a:spcAft>
                <a:spcPts val="0"/>
              </a:spcAft>
              <a:buClr>
                <a:srgbClr val="62BCBE"/>
              </a:buClr>
              <a:buSzPts val="1600"/>
              <a:buNone/>
              <a:defRPr sz="1600">
                <a:solidFill>
                  <a:srgbClr val="62BCBE"/>
                </a:solidFill>
              </a:defRPr>
            </a:lvl8pPr>
            <a:lvl9pPr lvl="8" rtl="0" algn="ctr">
              <a:spcBef>
                <a:spcPts val="0"/>
              </a:spcBef>
              <a:spcAft>
                <a:spcPts val="0"/>
              </a:spcAft>
              <a:buClr>
                <a:srgbClr val="62BCBE"/>
              </a:buClr>
              <a:buSzPts val="1600"/>
              <a:buNone/>
              <a:defRPr sz="1600">
                <a:solidFill>
                  <a:srgbClr val="62BCBE"/>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4">
  <p:cSld name="CUSTOM_27">
    <p:spTree>
      <p:nvGrpSpPr>
        <p:cNvPr id="76" name="Shape 76"/>
        <p:cNvGrpSpPr/>
        <p:nvPr/>
      </p:nvGrpSpPr>
      <p:grpSpPr>
        <a:xfrm>
          <a:off x="0" y="0"/>
          <a:ext cx="0" cy="0"/>
          <a:chOff x="0" y="0"/>
          <a:chExt cx="0" cy="0"/>
        </a:xfrm>
      </p:grpSpPr>
      <p:sp>
        <p:nvSpPr>
          <p:cNvPr id="77" name="Google Shape;77;p13"/>
          <p:cNvSpPr txBox="1"/>
          <p:nvPr>
            <p:ph idx="1" type="subTitle"/>
          </p:nvPr>
        </p:nvSpPr>
        <p:spPr>
          <a:xfrm>
            <a:off x="4650350" y="2145650"/>
            <a:ext cx="2948100" cy="1264500"/>
          </a:xfrm>
          <a:prstGeom prst="rect">
            <a:avLst/>
          </a:prstGeom>
        </p:spPr>
        <p:txBody>
          <a:bodyPr anchorCtr="0" anchor="ctr" bIns="91425" lIns="91425" spcFirstLastPara="1" rIns="91425" wrap="square" tIns="91425">
            <a:noAutofit/>
          </a:bodyPr>
          <a:lstStyle>
            <a:lvl1pPr lvl="0">
              <a:spcBef>
                <a:spcPts val="0"/>
              </a:spcBef>
              <a:spcAft>
                <a:spcPts val="0"/>
              </a:spcAft>
              <a:buNone/>
              <a:defRPr/>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p:txBody>
      </p:sp>
      <p:cxnSp>
        <p:nvCxnSpPr>
          <p:cNvPr id="78" name="Google Shape;78;p13"/>
          <p:cNvCxnSpPr/>
          <p:nvPr/>
        </p:nvCxnSpPr>
        <p:spPr>
          <a:xfrm>
            <a:off x="936450" y="0"/>
            <a:ext cx="0" cy="4617000"/>
          </a:xfrm>
          <a:prstGeom prst="straightConnector1">
            <a:avLst/>
          </a:prstGeom>
          <a:noFill/>
          <a:ln cap="flat" cmpd="sng" w="19050">
            <a:solidFill>
              <a:srgbClr val="434343"/>
            </a:solidFill>
            <a:prstDash val="solid"/>
            <a:round/>
            <a:headEnd len="med" w="med" type="none"/>
            <a:tailEnd len="med" w="med" type="none"/>
          </a:ln>
        </p:spPr>
      </p:cxnSp>
      <p:sp>
        <p:nvSpPr>
          <p:cNvPr id="79" name="Google Shape;79;p13"/>
          <p:cNvSpPr txBox="1"/>
          <p:nvPr>
            <p:ph type="ctrTitle"/>
          </p:nvPr>
        </p:nvSpPr>
        <p:spPr>
          <a:xfrm>
            <a:off x="1042100" y="325800"/>
            <a:ext cx="2510400" cy="57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lvl1pPr>
            <a:lvl2pPr lvl="1" rtl="0" algn="ctr">
              <a:spcBef>
                <a:spcPts val="0"/>
              </a:spcBef>
              <a:spcAft>
                <a:spcPts val="0"/>
              </a:spcAft>
              <a:buClr>
                <a:srgbClr val="62BCBE"/>
              </a:buClr>
              <a:buSzPts val="1600"/>
              <a:buNone/>
              <a:defRPr sz="1600">
                <a:solidFill>
                  <a:srgbClr val="62BCBE"/>
                </a:solidFill>
              </a:defRPr>
            </a:lvl2pPr>
            <a:lvl3pPr lvl="2" rtl="0" algn="ctr">
              <a:spcBef>
                <a:spcPts val="0"/>
              </a:spcBef>
              <a:spcAft>
                <a:spcPts val="0"/>
              </a:spcAft>
              <a:buClr>
                <a:srgbClr val="62BCBE"/>
              </a:buClr>
              <a:buSzPts val="1600"/>
              <a:buNone/>
              <a:defRPr sz="1600">
                <a:solidFill>
                  <a:srgbClr val="62BCBE"/>
                </a:solidFill>
              </a:defRPr>
            </a:lvl3pPr>
            <a:lvl4pPr lvl="3" rtl="0" algn="ctr">
              <a:spcBef>
                <a:spcPts val="0"/>
              </a:spcBef>
              <a:spcAft>
                <a:spcPts val="0"/>
              </a:spcAft>
              <a:buClr>
                <a:srgbClr val="62BCBE"/>
              </a:buClr>
              <a:buSzPts val="1600"/>
              <a:buNone/>
              <a:defRPr sz="1600">
                <a:solidFill>
                  <a:srgbClr val="62BCBE"/>
                </a:solidFill>
              </a:defRPr>
            </a:lvl4pPr>
            <a:lvl5pPr lvl="4" rtl="0" algn="ctr">
              <a:spcBef>
                <a:spcPts val="0"/>
              </a:spcBef>
              <a:spcAft>
                <a:spcPts val="0"/>
              </a:spcAft>
              <a:buClr>
                <a:srgbClr val="62BCBE"/>
              </a:buClr>
              <a:buSzPts val="1600"/>
              <a:buNone/>
              <a:defRPr sz="1600">
                <a:solidFill>
                  <a:srgbClr val="62BCBE"/>
                </a:solidFill>
              </a:defRPr>
            </a:lvl5pPr>
            <a:lvl6pPr lvl="5" rtl="0" algn="ctr">
              <a:spcBef>
                <a:spcPts val="0"/>
              </a:spcBef>
              <a:spcAft>
                <a:spcPts val="0"/>
              </a:spcAft>
              <a:buClr>
                <a:srgbClr val="62BCBE"/>
              </a:buClr>
              <a:buSzPts val="1600"/>
              <a:buNone/>
              <a:defRPr sz="1600">
                <a:solidFill>
                  <a:srgbClr val="62BCBE"/>
                </a:solidFill>
              </a:defRPr>
            </a:lvl6pPr>
            <a:lvl7pPr lvl="6" rtl="0" algn="ctr">
              <a:spcBef>
                <a:spcPts val="0"/>
              </a:spcBef>
              <a:spcAft>
                <a:spcPts val="0"/>
              </a:spcAft>
              <a:buClr>
                <a:srgbClr val="62BCBE"/>
              </a:buClr>
              <a:buSzPts val="1600"/>
              <a:buNone/>
              <a:defRPr sz="1600">
                <a:solidFill>
                  <a:srgbClr val="62BCBE"/>
                </a:solidFill>
              </a:defRPr>
            </a:lvl7pPr>
            <a:lvl8pPr lvl="7" rtl="0" algn="ctr">
              <a:spcBef>
                <a:spcPts val="0"/>
              </a:spcBef>
              <a:spcAft>
                <a:spcPts val="0"/>
              </a:spcAft>
              <a:buClr>
                <a:srgbClr val="62BCBE"/>
              </a:buClr>
              <a:buSzPts val="1600"/>
              <a:buNone/>
              <a:defRPr sz="1600">
                <a:solidFill>
                  <a:srgbClr val="62BCBE"/>
                </a:solidFill>
              </a:defRPr>
            </a:lvl8pPr>
            <a:lvl9pPr lvl="8" rtl="0" algn="ctr">
              <a:spcBef>
                <a:spcPts val="0"/>
              </a:spcBef>
              <a:spcAft>
                <a:spcPts val="0"/>
              </a:spcAft>
              <a:buClr>
                <a:srgbClr val="62BCBE"/>
              </a:buClr>
              <a:buSzPts val="1600"/>
              <a:buNone/>
              <a:defRPr sz="1600">
                <a:solidFill>
                  <a:srgbClr val="62BCBE"/>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CUSTOM_27_3">
    <p:spTree>
      <p:nvGrpSpPr>
        <p:cNvPr id="80" name="Shape 80"/>
        <p:cNvGrpSpPr/>
        <p:nvPr/>
      </p:nvGrpSpPr>
      <p:grpSpPr>
        <a:xfrm>
          <a:off x="0" y="0"/>
          <a:ext cx="0" cy="0"/>
          <a:chOff x="0" y="0"/>
          <a:chExt cx="0" cy="0"/>
        </a:xfrm>
      </p:grpSpPr>
      <p:cxnSp>
        <p:nvCxnSpPr>
          <p:cNvPr id="81" name="Google Shape;81;p14"/>
          <p:cNvCxnSpPr/>
          <p:nvPr/>
        </p:nvCxnSpPr>
        <p:spPr>
          <a:xfrm>
            <a:off x="936450" y="0"/>
            <a:ext cx="0" cy="4617000"/>
          </a:xfrm>
          <a:prstGeom prst="straightConnector1">
            <a:avLst/>
          </a:prstGeom>
          <a:noFill/>
          <a:ln cap="flat" cmpd="sng" w="19050">
            <a:solidFill>
              <a:srgbClr val="434343"/>
            </a:solidFill>
            <a:prstDash val="solid"/>
            <a:round/>
            <a:headEnd len="med" w="med" type="none"/>
            <a:tailEnd len="med" w="med" type="none"/>
          </a:ln>
        </p:spPr>
      </p:cxnSp>
      <p:sp>
        <p:nvSpPr>
          <p:cNvPr id="82" name="Google Shape;82;p14"/>
          <p:cNvSpPr txBox="1"/>
          <p:nvPr>
            <p:ph type="ctrTitle"/>
          </p:nvPr>
        </p:nvSpPr>
        <p:spPr>
          <a:xfrm>
            <a:off x="1042100" y="325800"/>
            <a:ext cx="2510400" cy="57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lvl1pPr>
            <a:lvl2pPr lvl="1" rtl="0" algn="ctr">
              <a:spcBef>
                <a:spcPts val="0"/>
              </a:spcBef>
              <a:spcAft>
                <a:spcPts val="0"/>
              </a:spcAft>
              <a:buClr>
                <a:srgbClr val="62BCBE"/>
              </a:buClr>
              <a:buSzPts val="1600"/>
              <a:buNone/>
              <a:defRPr sz="1600">
                <a:solidFill>
                  <a:srgbClr val="62BCBE"/>
                </a:solidFill>
              </a:defRPr>
            </a:lvl2pPr>
            <a:lvl3pPr lvl="2" rtl="0" algn="ctr">
              <a:spcBef>
                <a:spcPts val="0"/>
              </a:spcBef>
              <a:spcAft>
                <a:spcPts val="0"/>
              </a:spcAft>
              <a:buClr>
                <a:srgbClr val="62BCBE"/>
              </a:buClr>
              <a:buSzPts val="1600"/>
              <a:buNone/>
              <a:defRPr sz="1600">
                <a:solidFill>
                  <a:srgbClr val="62BCBE"/>
                </a:solidFill>
              </a:defRPr>
            </a:lvl3pPr>
            <a:lvl4pPr lvl="3" rtl="0" algn="ctr">
              <a:spcBef>
                <a:spcPts val="0"/>
              </a:spcBef>
              <a:spcAft>
                <a:spcPts val="0"/>
              </a:spcAft>
              <a:buClr>
                <a:srgbClr val="62BCBE"/>
              </a:buClr>
              <a:buSzPts val="1600"/>
              <a:buNone/>
              <a:defRPr sz="1600">
                <a:solidFill>
                  <a:srgbClr val="62BCBE"/>
                </a:solidFill>
              </a:defRPr>
            </a:lvl4pPr>
            <a:lvl5pPr lvl="4" rtl="0" algn="ctr">
              <a:spcBef>
                <a:spcPts val="0"/>
              </a:spcBef>
              <a:spcAft>
                <a:spcPts val="0"/>
              </a:spcAft>
              <a:buClr>
                <a:srgbClr val="62BCBE"/>
              </a:buClr>
              <a:buSzPts val="1600"/>
              <a:buNone/>
              <a:defRPr sz="1600">
                <a:solidFill>
                  <a:srgbClr val="62BCBE"/>
                </a:solidFill>
              </a:defRPr>
            </a:lvl5pPr>
            <a:lvl6pPr lvl="5" rtl="0" algn="ctr">
              <a:spcBef>
                <a:spcPts val="0"/>
              </a:spcBef>
              <a:spcAft>
                <a:spcPts val="0"/>
              </a:spcAft>
              <a:buClr>
                <a:srgbClr val="62BCBE"/>
              </a:buClr>
              <a:buSzPts val="1600"/>
              <a:buNone/>
              <a:defRPr sz="1600">
                <a:solidFill>
                  <a:srgbClr val="62BCBE"/>
                </a:solidFill>
              </a:defRPr>
            </a:lvl6pPr>
            <a:lvl7pPr lvl="6" rtl="0" algn="ctr">
              <a:spcBef>
                <a:spcPts val="0"/>
              </a:spcBef>
              <a:spcAft>
                <a:spcPts val="0"/>
              </a:spcAft>
              <a:buClr>
                <a:srgbClr val="62BCBE"/>
              </a:buClr>
              <a:buSzPts val="1600"/>
              <a:buNone/>
              <a:defRPr sz="1600">
                <a:solidFill>
                  <a:srgbClr val="62BCBE"/>
                </a:solidFill>
              </a:defRPr>
            </a:lvl7pPr>
            <a:lvl8pPr lvl="7" rtl="0" algn="ctr">
              <a:spcBef>
                <a:spcPts val="0"/>
              </a:spcBef>
              <a:spcAft>
                <a:spcPts val="0"/>
              </a:spcAft>
              <a:buClr>
                <a:srgbClr val="62BCBE"/>
              </a:buClr>
              <a:buSzPts val="1600"/>
              <a:buNone/>
              <a:defRPr sz="1600">
                <a:solidFill>
                  <a:srgbClr val="62BCBE"/>
                </a:solidFill>
              </a:defRPr>
            </a:lvl8pPr>
            <a:lvl9pPr lvl="8" rtl="0" algn="ctr">
              <a:spcBef>
                <a:spcPts val="0"/>
              </a:spcBef>
              <a:spcAft>
                <a:spcPts val="0"/>
              </a:spcAft>
              <a:buClr>
                <a:srgbClr val="62BCBE"/>
              </a:buClr>
              <a:buSzPts val="1600"/>
              <a:buNone/>
              <a:defRPr sz="1600">
                <a:solidFill>
                  <a:srgbClr val="62BCBE"/>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nding slide">
  <p:cSld name="CUSTOM_27_1">
    <p:spTree>
      <p:nvGrpSpPr>
        <p:cNvPr id="83" name="Shape 83"/>
        <p:cNvGrpSpPr/>
        <p:nvPr/>
      </p:nvGrpSpPr>
      <p:grpSpPr>
        <a:xfrm>
          <a:off x="0" y="0"/>
          <a:ext cx="0" cy="0"/>
          <a:chOff x="0" y="0"/>
          <a:chExt cx="0" cy="0"/>
        </a:xfrm>
      </p:grpSpPr>
      <p:sp>
        <p:nvSpPr>
          <p:cNvPr id="84" name="Google Shape;84;p15"/>
          <p:cNvSpPr txBox="1"/>
          <p:nvPr>
            <p:ph type="ctrTitle"/>
          </p:nvPr>
        </p:nvSpPr>
        <p:spPr>
          <a:xfrm>
            <a:off x="2325225" y="1226125"/>
            <a:ext cx="5577600" cy="1189200"/>
          </a:xfrm>
          <a:prstGeom prst="rect">
            <a:avLst/>
          </a:prstGeom>
        </p:spPr>
        <p:txBody>
          <a:bodyPr anchorCtr="0" anchor="b" bIns="91425" lIns="91425" spcFirstLastPara="1" rIns="91425" wrap="square" tIns="91425">
            <a:noAutofit/>
          </a:bodyPr>
          <a:lstStyle>
            <a:lvl1pPr lvl="0" rtl="0" algn="r">
              <a:spcBef>
                <a:spcPts val="0"/>
              </a:spcBef>
              <a:spcAft>
                <a:spcPts val="0"/>
              </a:spcAft>
              <a:buSzPts val="6000"/>
              <a:buNone/>
              <a:defRPr sz="6000"/>
            </a:lvl1pPr>
            <a:lvl2pPr lvl="1" rtl="0" algn="ctr">
              <a:spcBef>
                <a:spcPts val="0"/>
              </a:spcBef>
              <a:spcAft>
                <a:spcPts val="0"/>
              </a:spcAft>
              <a:buClr>
                <a:srgbClr val="62BCBE"/>
              </a:buClr>
              <a:buSzPts val="6000"/>
              <a:buFont typeface="Josefin Sans"/>
              <a:buNone/>
              <a:defRPr b="1" sz="6000">
                <a:solidFill>
                  <a:srgbClr val="62BCBE"/>
                </a:solidFill>
                <a:latin typeface="Josefin Sans"/>
                <a:ea typeface="Josefin Sans"/>
                <a:cs typeface="Josefin Sans"/>
                <a:sym typeface="Josefin Sans"/>
              </a:defRPr>
            </a:lvl2pPr>
            <a:lvl3pPr lvl="2" rtl="0" algn="ctr">
              <a:spcBef>
                <a:spcPts val="0"/>
              </a:spcBef>
              <a:spcAft>
                <a:spcPts val="0"/>
              </a:spcAft>
              <a:buClr>
                <a:srgbClr val="62BCBE"/>
              </a:buClr>
              <a:buSzPts val="6000"/>
              <a:buFont typeface="Josefin Sans"/>
              <a:buNone/>
              <a:defRPr b="1" sz="6000">
                <a:solidFill>
                  <a:srgbClr val="62BCBE"/>
                </a:solidFill>
                <a:latin typeface="Josefin Sans"/>
                <a:ea typeface="Josefin Sans"/>
                <a:cs typeface="Josefin Sans"/>
                <a:sym typeface="Josefin Sans"/>
              </a:defRPr>
            </a:lvl3pPr>
            <a:lvl4pPr lvl="3" rtl="0" algn="ctr">
              <a:spcBef>
                <a:spcPts val="0"/>
              </a:spcBef>
              <a:spcAft>
                <a:spcPts val="0"/>
              </a:spcAft>
              <a:buClr>
                <a:srgbClr val="62BCBE"/>
              </a:buClr>
              <a:buSzPts val="6000"/>
              <a:buFont typeface="Josefin Sans"/>
              <a:buNone/>
              <a:defRPr b="1" sz="6000">
                <a:solidFill>
                  <a:srgbClr val="62BCBE"/>
                </a:solidFill>
                <a:latin typeface="Josefin Sans"/>
                <a:ea typeface="Josefin Sans"/>
                <a:cs typeface="Josefin Sans"/>
                <a:sym typeface="Josefin Sans"/>
              </a:defRPr>
            </a:lvl4pPr>
            <a:lvl5pPr lvl="4" rtl="0" algn="ctr">
              <a:spcBef>
                <a:spcPts val="0"/>
              </a:spcBef>
              <a:spcAft>
                <a:spcPts val="0"/>
              </a:spcAft>
              <a:buClr>
                <a:srgbClr val="62BCBE"/>
              </a:buClr>
              <a:buSzPts val="6000"/>
              <a:buFont typeface="Josefin Sans"/>
              <a:buNone/>
              <a:defRPr b="1" sz="6000">
                <a:solidFill>
                  <a:srgbClr val="62BCBE"/>
                </a:solidFill>
                <a:latin typeface="Josefin Sans"/>
                <a:ea typeface="Josefin Sans"/>
                <a:cs typeface="Josefin Sans"/>
                <a:sym typeface="Josefin Sans"/>
              </a:defRPr>
            </a:lvl5pPr>
            <a:lvl6pPr lvl="5" rtl="0" algn="ctr">
              <a:spcBef>
                <a:spcPts val="0"/>
              </a:spcBef>
              <a:spcAft>
                <a:spcPts val="0"/>
              </a:spcAft>
              <a:buClr>
                <a:srgbClr val="62BCBE"/>
              </a:buClr>
              <a:buSzPts val="6000"/>
              <a:buFont typeface="Josefin Sans"/>
              <a:buNone/>
              <a:defRPr b="1" sz="6000">
                <a:solidFill>
                  <a:srgbClr val="62BCBE"/>
                </a:solidFill>
                <a:latin typeface="Josefin Sans"/>
                <a:ea typeface="Josefin Sans"/>
                <a:cs typeface="Josefin Sans"/>
                <a:sym typeface="Josefin Sans"/>
              </a:defRPr>
            </a:lvl6pPr>
            <a:lvl7pPr lvl="6" rtl="0" algn="ctr">
              <a:spcBef>
                <a:spcPts val="0"/>
              </a:spcBef>
              <a:spcAft>
                <a:spcPts val="0"/>
              </a:spcAft>
              <a:buClr>
                <a:srgbClr val="62BCBE"/>
              </a:buClr>
              <a:buSzPts val="6000"/>
              <a:buFont typeface="Josefin Sans"/>
              <a:buNone/>
              <a:defRPr b="1" sz="6000">
                <a:solidFill>
                  <a:srgbClr val="62BCBE"/>
                </a:solidFill>
                <a:latin typeface="Josefin Sans"/>
                <a:ea typeface="Josefin Sans"/>
                <a:cs typeface="Josefin Sans"/>
                <a:sym typeface="Josefin Sans"/>
              </a:defRPr>
            </a:lvl7pPr>
            <a:lvl8pPr lvl="7" rtl="0" algn="ctr">
              <a:spcBef>
                <a:spcPts val="0"/>
              </a:spcBef>
              <a:spcAft>
                <a:spcPts val="0"/>
              </a:spcAft>
              <a:buClr>
                <a:srgbClr val="62BCBE"/>
              </a:buClr>
              <a:buSzPts val="6000"/>
              <a:buFont typeface="Josefin Sans"/>
              <a:buNone/>
              <a:defRPr b="1" sz="6000">
                <a:solidFill>
                  <a:srgbClr val="62BCBE"/>
                </a:solidFill>
                <a:latin typeface="Josefin Sans"/>
                <a:ea typeface="Josefin Sans"/>
                <a:cs typeface="Josefin Sans"/>
                <a:sym typeface="Josefin Sans"/>
              </a:defRPr>
            </a:lvl8pPr>
            <a:lvl9pPr lvl="8" rtl="0" algn="ctr">
              <a:spcBef>
                <a:spcPts val="0"/>
              </a:spcBef>
              <a:spcAft>
                <a:spcPts val="0"/>
              </a:spcAft>
              <a:buClr>
                <a:srgbClr val="62BCBE"/>
              </a:buClr>
              <a:buSzPts val="6000"/>
              <a:buFont typeface="Josefin Sans"/>
              <a:buNone/>
              <a:defRPr b="1" sz="6000">
                <a:solidFill>
                  <a:srgbClr val="62BCBE"/>
                </a:solidFill>
                <a:latin typeface="Josefin Sans"/>
                <a:ea typeface="Josefin Sans"/>
                <a:cs typeface="Josefin Sans"/>
                <a:sym typeface="Josefin Sans"/>
              </a:defRPr>
            </a:lvl9pPr>
          </a:lstStyle>
          <a:p/>
        </p:txBody>
      </p:sp>
      <p:sp>
        <p:nvSpPr>
          <p:cNvPr id="85" name="Google Shape;85;p15"/>
          <p:cNvSpPr txBox="1"/>
          <p:nvPr>
            <p:ph idx="1" type="subTitle"/>
          </p:nvPr>
        </p:nvSpPr>
        <p:spPr>
          <a:xfrm>
            <a:off x="4570525" y="2253825"/>
            <a:ext cx="3332400" cy="717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Font typeface="Fira Sans Condensed ExtraLight"/>
              <a:buNone/>
              <a:defRPr>
                <a:latin typeface="Fira Sans Condensed ExtraLight"/>
                <a:ea typeface="Fira Sans Condensed ExtraLight"/>
                <a:cs typeface="Fira Sans Condensed ExtraLight"/>
                <a:sym typeface="Fira Sans Condensed ExtraLight"/>
              </a:defRPr>
            </a:lvl1pPr>
            <a:lvl2pPr lvl="1" rtl="0" algn="r">
              <a:lnSpc>
                <a:spcPct val="100000"/>
              </a:lnSpc>
              <a:spcBef>
                <a:spcPts val="0"/>
              </a:spcBef>
              <a:spcAft>
                <a:spcPts val="0"/>
              </a:spcAft>
              <a:buSzPts val="2800"/>
              <a:buFont typeface="Fira Sans Condensed ExtraLight"/>
              <a:buNone/>
              <a:defRPr sz="2800">
                <a:latin typeface="Fira Sans Condensed ExtraLight"/>
                <a:ea typeface="Fira Sans Condensed ExtraLight"/>
                <a:cs typeface="Fira Sans Condensed ExtraLight"/>
                <a:sym typeface="Fira Sans Condensed ExtraLight"/>
              </a:defRPr>
            </a:lvl2pPr>
            <a:lvl3pPr lvl="2" rtl="0" algn="r">
              <a:lnSpc>
                <a:spcPct val="100000"/>
              </a:lnSpc>
              <a:spcBef>
                <a:spcPts val="0"/>
              </a:spcBef>
              <a:spcAft>
                <a:spcPts val="0"/>
              </a:spcAft>
              <a:buSzPts val="2800"/>
              <a:buFont typeface="Fira Sans Condensed ExtraLight"/>
              <a:buNone/>
              <a:defRPr sz="2800">
                <a:latin typeface="Fira Sans Condensed ExtraLight"/>
                <a:ea typeface="Fira Sans Condensed ExtraLight"/>
                <a:cs typeface="Fira Sans Condensed ExtraLight"/>
                <a:sym typeface="Fira Sans Condensed ExtraLight"/>
              </a:defRPr>
            </a:lvl3pPr>
            <a:lvl4pPr lvl="3" rtl="0" algn="r">
              <a:lnSpc>
                <a:spcPct val="100000"/>
              </a:lnSpc>
              <a:spcBef>
                <a:spcPts val="0"/>
              </a:spcBef>
              <a:spcAft>
                <a:spcPts val="0"/>
              </a:spcAft>
              <a:buSzPts val="2800"/>
              <a:buFont typeface="Fira Sans Condensed ExtraLight"/>
              <a:buNone/>
              <a:defRPr sz="2800">
                <a:latin typeface="Fira Sans Condensed ExtraLight"/>
                <a:ea typeface="Fira Sans Condensed ExtraLight"/>
                <a:cs typeface="Fira Sans Condensed ExtraLight"/>
                <a:sym typeface="Fira Sans Condensed ExtraLight"/>
              </a:defRPr>
            </a:lvl4pPr>
            <a:lvl5pPr lvl="4" rtl="0" algn="r">
              <a:lnSpc>
                <a:spcPct val="100000"/>
              </a:lnSpc>
              <a:spcBef>
                <a:spcPts val="0"/>
              </a:spcBef>
              <a:spcAft>
                <a:spcPts val="0"/>
              </a:spcAft>
              <a:buSzPts val="2800"/>
              <a:buFont typeface="Fira Sans Condensed ExtraLight"/>
              <a:buNone/>
              <a:defRPr sz="2800">
                <a:latin typeface="Fira Sans Condensed ExtraLight"/>
                <a:ea typeface="Fira Sans Condensed ExtraLight"/>
                <a:cs typeface="Fira Sans Condensed ExtraLight"/>
                <a:sym typeface="Fira Sans Condensed ExtraLight"/>
              </a:defRPr>
            </a:lvl5pPr>
            <a:lvl6pPr lvl="5" rtl="0" algn="r">
              <a:lnSpc>
                <a:spcPct val="100000"/>
              </a:lnSpc>
              <a:spcBef>
                <a:spcPts val="0"/>
              </a:spcBef>
              <a:spcAft>
                <a:spcPts val="0"/>
              </a:spcAft>
              <a:buSzPts val="2800"/>
              <a:buFont typeface="Fira Sans Condensed ExtraLight"/>
              <a:buNone/>
              <a:defRPr sz="2800">
                <a:latin typeface="Fira Sans Condensed ExtraLight"/>
                <a:ea typeface="Fira Sans Condensed ExtraLight"/>
                <a:cs typeface="Fira Sans Condensed ExtraLight"/>
                <a:sym typeface="Fira Sans Condensed ExtraLight"/>
              </a:defRPr>
            </a:lvl6pPr>
            <a:lvl7pPr lvl="6" rtl="0" algn="r">
              <a:lnSpc>
                <a:spcPct val="100000"/>
              </a:lnSpc>
              <a:spcBef>
                <a:spcPts val="0"/>
              </a:spcBef>
              <a:spcAft>
                <a:spcPts val="0"/>
              </a:spcAft>
              <a:buSzPts val="2800"/>
              <a:buFont typeface="Fira Sans Condensed ExtraLight"/>
              <a:buNone/>
              <a:defRPr sz="2800">
                <a:latin typeface="Fira Sans Condensed ExtraLight"/>
                <a:ea typeface="Fira Sans Condensed ExtraLight"/>
                <a:cs typeface="Fira Sans Condensed ExtraLight"/>
                <a:sym typeface="Fira Sans Condensed ExtraLight"/>
              </a:defRPr>
            </a:lvl7pPr>
            <a:lvl8pPr lvl="7" rtl="0" algn="r">
              <a:lnSpc>
                <a:spcPct val="100000"/>
              </a:lnSpc>
              <a:spcBef>
                <a:spcPts val="0"/>
              </a:spcBef>
              <a:spcAft>
                <a:spcPts val="0"/>
              </a:spcAft>
              <a:buSzPts val="2800"/>
              <a:buFont typeface="Fira Sans Condensed ExtraLight"/>
              <a:buNone/>
              <a:defRPr sz="2800">
                <a:latin typeface="Fira Sans Condensed ExtraLight"/>
                <a:ea typeface="Fira Sans Condensed ExtraLight"/>
                <a:cs typeface="Fira Sans Condensed ExtraLight"/>
                <a:sym typeface="Fira Sans Condensed ExtraLight"/>
              </a:defRPr>
            </a:lvl8pPr>
            <a:lvl9pPr lvl="8" rtl="0" algn="r">
              <a:lnSpc>
                <a:spcPct val="100000"/>
              </a:lnSpc>
              <a:spcBef>
                <a:spcPts val="0"/>
              </a:spcBef>
              <a:spcAft>
                <a:spcPts val="0"/>
              </a:spcAft>
              <a:buSzPts val="2800"/>
              <a:buFont typeface="Fira Sans Condensed ExtraLight"/>
              <a:buNone/>
              <a:defRPr sz="2800">
                <a:latin typeface="Fira Sans Condensed ExtraLight"/>
                <a:ea typeface="Fira Sans Condensed ExtraLight"/>
                <a:cs typeface="Fira Sans Condensed ExtraLight"/>
                <a:sym typeface="Fira Sans Condensed ExtraLight"/>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5">
  <p:cSld name="CUSTOM_27_2">
    <p:spTree>
      <p:nvGrpSpPr>
        <p:cNvPr id="86" name="Shape 86"/>
        <p:cNvGrpSpPr/>
        <p:nvPr/>
      </p:nvGrpSpPr>
      <p:grpSpPr>
        <a:xfrm>
          <a:off x="0" y="0"/>
          <a:ext cx="0" cy="0"/>
          <a:chOff x="0" y="0"/>
          <a:chExt cx="0" cy="0"/>
        </a:xfrm>
      </p:grpSpPr>
      <p:sp>
        <p:nvSpPr>
          <p:cNvPr id="87" name="Google Shape;87;p16"/>
          <p:cNvSpPr txBox="1"/>
          <p:nvPr>
            <p:ph idx="1" type="subTitle"/>
          </p:nvPr>
        </p:nvSpPr>
        <p:spPr>
          <a:xfrm>
            <a:off x="2688300" y="2145650"/>
            <a:ext cx="3767400" cy="1264500"/>
          </a:xfrm>
          <a:prstGeom prst="rect">
            <a:avLst/>
          </a:prstGeom>
        </p:spPr>
        <p:txBody>
          <a:bodyPr anchorCtr="0" anchor="ctr" bIns="91425" lIns="91425" spcFirstLastPara="1" rIns="91425" wrap="square" tIns="91425">
            <a:noAutofit/>
          </a:bodyPr>
          <a:lstStyle>
            <a:lvl1pPr lvl="0" rtl="0">
              <a:spcBef>
                <a:spcPts val="0"/>
              </a:spcBef>
              <a:spcAft>
                <a:spcPts val="0"/>
              </a:spcAft>
              <a:buNone/>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cxnSp>
        <p:nvCxnSpPr>
          <p:cNvPr id="88" name="Google Shape;88;p16"/>
          <p:cNvCxnSpPr/>
          <p:nvPr/>
        </p:nvCxnSpPr>
        <p:spPr>
          <a:xfrm>
            <a:off x="936450" y="526500"/>
            <a:ext cx="0" cy="4617000"/>
          </a:xfrm>
          <a:prstGeom prst="straightConnector1">
            <a:avLst/>
          </a:prstGeom>
          <a:noFill/>
          <a:ln cap="flat" cmpd="sng" w="19050">
            <a:solidFill>
              <a:srgbClr val="434343"/>
            </a:solidFill>
            <a:prstDash val="solid"/>
            <a:round/>
            <a:headEnd len="med" w="med" type="none"/>
            <a:tailEnd len="med" w="med" type="none"/>
          </a:ln>
        </p:spPr>
      </p:cxnSp>
      <p:sp>
        <p:nvSpPr>
          <p:cNvPr id="89" name="Google Shape;89;p16"/>
          <p:cNvSpPr txBox="1"/>
          <p:nvPr>
            <p:ph type="ctrTitle"/>
          </p:nvPr>
        </p:nvSpPr>
        <p:spPr>
          <a:xfrm>
            <a:off x="1042100" y="325800"/>
            <a:ext cx="2510400" cy="57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lvl1pPr>
            <a:lvl2pPr lvl="1" rtl="0" algn="ctr">
              <a:spcBef>
                <a:spcPts val="0"/>
              </a:spcBef>
              <a:spcAft>
                <a:spcPts val="0"/>
              </a:spcAft>
              <a:buClr>
                <a:srgbClr val="62BCBE"/>
              </a:buClr>
              <a:buSzPts val="1600"/>
              <a:buNone/>
              <a:defRPr sz="1600">
                <a:solidFill>
                  <a:srgbClr val="62BCBE"/>
                </a:solidFill>
              </a:defRPr>
            </a:lvl2pPr>
            <a:lvl3pPr lvl="2" rtl="0" algn="ctr">
              <a:spcBef>
                <a:spcPts val="0"/>
              </a:spcBef>
              <a:spcAft>
                <a:spcPts val="0"/>
              </a:spcAft>
              <a:buClr>
                <a:srgbClr val="62BCBE"/>
              </a:buClr>
              <a:buSzPts val="1600"/>
              <a:buNone/>
              <a:defRPr sz="1600">
                <a:solidFill>
                  <a:srgbClr val="62BCBE"/>
                </a:solidFill>
              </a:defRPr>
            </a:lvl3pPr>
            <a:lvl4pPr lvl="3" rtl="0" algn="ctr">
              <a:spcBef>
                <a:spcPts val="0"/>
              </a:spcBef>
              <a:spcAft>
                <a:spcPts val="0"/>
              </a:spcAft>
              <a:buClr>
                <a:srgbClr val="62BCBE"/>
              </a:buClr>
              <a:buSzPts val="1600"/>
              <a:buNone/>
              <a:defRPr sz="1600">
                <a:solidFill>
                  <a:srgbClr val="62BCBE"/>
                </a:solidFill>
              </a:defRPr>
            </a:lvl4pPr>
            <a:lvl5pPr lvl="4" rtl="0" algn="ctr">
              <a:spcBef>
                <a:spcPts val="0"/>
              </a:spcBef>
              <a:spcAft>
                <a:spcPts val="0"/>
              </a:spcAft>
              <a:buClr>
                <a:srgbClr val="62BCBE"/>
              </a:buClr>
              <a:buSzPts val="1600"/>
              <a:buNone/>
              <a:defRPr sz="1600">
                <a:solidFill>
                  <a:srgbClr val="62BCBE"/>
                </a:solidFill>
              </a:defRPr>
            </a:lvl5pPr>
            <a:lvl6pPr lvl="5" rtl="0" algn="ctr">
              <a:spcBef>
                <a:spcPts val="0"/>
              </a:spcBef>
              <a:spcAft>
                <a:spcPts val="0"/>
              </a:spcAft>
              <a:buClr>
                <a:srgbClr val="62BCBE"/>
              </a:buClr>
              <a:buSzPts val="1600"/>
              <a:buNone/>
              <a:defRPr sz="1600">
                <a:solidFill>
                  <a:srgbClr val="62BCBE"/>
                </a:solidFill>
              </a:defRPr>
            </a:lvl6pPr>
            <a:lvl7pPr lvl="6" rtl="0" algn="ctr">
              <a:spcBef>
                <a:spcPts val="0"/>
              </a:spcBef>
              <a:spcAft>
                <a:spcPts val="0"/>
              </a:spcAft>
              <a:buClr>
                <a:srgbClr val="62BCBE"/>
              </a:buClr>
              <a:buSzPts val="1600"/>
              <a:buNone/>
              <a:defRPr sz="1600">
                <a:solidFill>
                  <a:srgbClr val="62BCBE"/>
                </a:solidFill>
              </a:defRPr>
            </a:lvl7pPr>
            <a:lvl8pPr lvl="7" rtl="0" algn="ctr">
              <a:spcBef>
                <a:spcPts val="0"/>
              </a:spcBef>
              <a:spcAft>
                <a:spcPts val="0"/>
              </a:spcAft>
              <a:buClr>
                <a:srgbClr val="62BCBE"/>
              </a:buClr>
              <a:buSzPts val="1600"/>
              <a:buNone/>
              <a:defRPr sz="1600">
                <a:solidFill>
                  <a:srgbClr val="62BCBE"/>
                </a:solidFill>
              </a:defRPr>
            </a:lvl8pPr>
            <a:lvl9pPr lvl="8" rtl="0" algn="ctr">
              <a:spcBef>
                <a:spcPts val="0"/>
              </a:spcBef>
              <a:spcAft>
                <a:spcPts val="0"/>
              </a:spcAft>
              <a:buClr>
                <a:srgbClr val="62BCBE"/>
              </a:buClr>
              <a:buSzPts val="1600"/>
              <a:buNone/>
              <a:defRPr sz="1600">
                <a:solidFill>
                  <a:srgbClr val="62BCBE"/>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6">
  <p:cSld name="CUSTOM_27_2_1">
    <p:spTree>
      <p:nvGrpSpPr>
        <p:cNvPr id="90" name="Shape 90"/>
        <p:cNvGrpSpPr/>
        <p:nvPr/>
      </p:nvGrpSpPr>
      <p:grpSpPr>
        <a:xfrm>
          <a:off x="0" y="0"/>
          <a:ext cx="0" cy="0"/>
          <a:chOff x="0" y="0"/>
          <a:chExt cx="0" cy="0"/>
        </a:xfrm>
      </p:grpSpPr>
      <p:sp>
        <p:nvSpPr>
          <p:cNvPr id="91" name="Google Shape;91;p17"/>
          <p:cNvSpPr txBox="1"/>
          <p:nvPr>
            <p:ph idx="1" type="subTitle"/>
          </p:nvPr>
        </p:nvSpPr>
        <p:spPr>
          <a:xfrm>
            <a:off x="1069800" y="2145650"/>
            <a:ext cx="7004400" cy="12645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cxnSp>
        <p:nvCxnSpPr>
          <p:cNvPr id="92" name="Google Shape;92;p17"/>
          <p:cNvCxnSpPr/>
          <p:nvPr/>
        </p:nvCxnSpPr>
        <p:spPr>
          <a:xfrm>
            <a:off x="936450" y="0"/>
            <a:ext cx="0" cy="4617000"/>
          </a:xfrm>
          <a:prstGeom prst="straightConnector1">
            <a:avLst/>
          </a:prstGeom>
          <a:noFill/>
          <a:ln cap="flat" cmpd="sng" w="19050">
            <a:solidFill>
              <a:srgbClr val="434343"/>
            </a:solidFill>
            <a:prstDash val="solid"/>
            <a:round/>
            <a:headEnd len="med" w="med" type="none"/>
            <a:tailEnd len="med" w="med" type="none"/>
          </a:ln>
        </p:spPr>
      </p:cxnSp>
      <p:sp>
        <p:nvSpPr>
          <p:cNvPr id="93" name="Google Shape;93;p17"/>
          <p:cNvSpPr txBox="1"/>
          <p:nvPr>
            <p:ph type="ctrTitle"/>
          </p:nvPr>
        </p:nvSpPr>
        <p:spPr>
          <a:xfrm>
            <a:off x="1042100" y="325800"/>
            <a:ext cx="2510400" cy="57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lvl1pPr>
            <a:lvl2pPr lvl="1" rtl="0" algn="ctr">
              <a:spcBef>
                <a:spcPts val="0"/>
              </a:spcBef>
              <a:spcAft>
                <a:spcPts val="0"/>
              </a:spcAft>
              <a:buClr>
                <a:srgbClr val="62BCBE"/>
              </a:buClr>
              <a:buSzPts val="1600"/>
              <a:buNone/>
              <a:defRPr sz="1600">
                <a:solidFill>
                  <a:srgbClr val="62BCBE"/>
                </a:solidFill>
              </a:defRPr>
            </a:lvl2pPr>
            <a:lvl3pPr lvl="2" rtl="0" algn="ctr">
              <a:spcBef>
                <a:spcPts val="0"/>
              </a:spcBef>
              <a:spcAft>
                <a:spcPts val="0"/>
              </a:spcAft>
              <a:buClr>
                <a:srgbClr val="62BCBE"/>
              </a:buClr>
              <a:buSzPts val="1600"/>
              <a:buNone/>
              <a:defRPr sz="1600">
                <a:solidFill>
                  <a:srgbClr val="62BCBE"/>
                </a:solidFill>
              </a:defRPr>
            </a:lvl3pPr>
            <a:lvl4pPr lvl="3" rtl="0" algn="ctr">
              <a:spcBef>
                <a:spcPts val="0"/>
              </a:spcBef>
              <a:spcAft>
                <a:spcPts val="0"/>
              </a:spcAft>
              <a:buClr>
                <a:srgbClr val="62BCBE"/>
              </a:buClr>
              <a:buSzPts val="1600"/>
              <a:buNone/>
              <a:defRPr sz="1600">
                <a:solidFill>
                  <a:srgbClr val="62BCBE"/>
                </a:solidFill>
              </a:defRPr>
            </a:lvl4pPr>
            <a:lvl5pPr lvl="4" rtl="0" algn="ctr">
              <a:spcBef>
                <a:spcPts val="0"/>
              </a:spcBef>
              <a:spcAft>
                <a:spcPts val="0"/>
              </a:spcAft>
              <a:buClr>
                <a:srgbClr val="62BCBE"/>
              </a:buClr>
              <a:buSzPts val="1600"/>
              <a:buNone/>
              <a:defRPr sz="1600">
                <a:solidFill>
                  <a:srgbClr val="62BCBE"/>
                </a:solidFill>
              </a:defRPr>
            </a:lvl5pPr>
            <a:lvl6pPr lvl="5" rtl="0" algn="ctr">
              <a:spcBef>
                <a:spcPts val="0"/>
              </a:spcBef>
              <a:spcAft>
                <a:spcPts val="0"/>
              </a:spcAft>
              <a:buClr>
                <a:srgbClr val="62BCBE"/>
              </a:buClr>
              <a:buSzPts val="1600"/>
              <a:buNone/>
              <a:defRPr sz="1600">
                <a:solidFill>
                  <a:srgbClr val="62BCBE"/>
                </a:solidFill>
              </a:defRPr>
            </a:lvl6pPr>
            <a:lvl7pPr lvl="6" rtl="0" algn="ctr">
              <a:spcBef>
                <a:spcPts val="0"/>
              </a:spcBef>
              <a:spcAft>
                <a:spcPts val="0"/>
              </a:spcAft>
              <a:buClr>
                <a:srgbClr val="62BCBE"/>
              </a:buClr>
              <a:buSzPts val="1600"/>
              <a:buNone/>
              <a:defRPr sz="1600">
                <a:solidFill>
                  <a:srgbClr val="62BCBE"/>
                </a:solidFill>
              </a:defRPr>
            </a:lvl7pPr>
            <a:lvl8pPr lvl="7" rtl="0" algn="ctr">
              <a:spcBef>
                <a:spcPts val="0"/>
              </a:spcBef>
              <a:spcAft>
                <a:spcPts val="0"/>
              </a:spcAft>
              <a:buClr>
                <a:srgbClr val="62BCBE"/>
              </a:buClr>
              <a:buSzPts val="1600"/>
              <a:buNone/>
              <a:defRPr sz="1600">
                <a:solidFill>
                  <a:srgbClr val="62BCBE"/>
                </a:solidFill>
              </a:defRPr>
            </a:lvl8pPr>
            <a:lvl9pPr lvl="8" rtl="0" algn="ctr">
              <a:spcBef>
                <a:spcPts val="0"/>
              </a:spcBef>
              <a:spcAft>
                <a:spcPts val="0"/>
              </a:spcAft>
              <a:buClr>
                <a:srgbClr val="62BCBE"/>
              </a:buClr>
              <a:buSzPts val="1600"/>
              <a:buNone/>
              <a:defRPr sz="1600">
                <a:solidFill>
                  <a:srgbClr val="62BCBE"/>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27_1_1">
    <p:spTree>
      <p:nvGrpSpPr>
        <p:cNvPr id="94" name="Shape 94"/>
        <p:cNvGrpSpPr/>
        <p:nvPr/>
      </p:nvGrpSpPr>
      <p:grpSpPr>
        <a:xfrm>
          <a:off x="0" y="0"/>
          <a:ext cx="0" cy="0"/>
          <a:chOff x="0" y="0"/>
          <a:chExt cx="0" cy="0"/>
        </a:xfrm>
      </p:grpSpPr>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bg>
      <p:bgPr>
        <a:noFill/>
      </p:bgPr>
    </p:bg>
    <p:spTree>
      <p:nvGrpSpPr>
        <p:cNvPr id="95" name="Shape 95"/>
        <p:cNvGrpSpPr/>
        <p:nvPr/>
      </p:nvGrpSpPr>
      <p:grpSpPr>
        <a:xfrm>
          <a:off x="0" y="0"/>
          <a:ext cx="0" cy="0"/>
          <a:chOff x="0" y="0"/>
          <a:chExt cx="0" cy="0"/>
        </a:xfrm>
      </p:grpSpPr>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00" name="Shape 10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theme" Target="../theme/theme3.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E6EAE9"/>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rgbClr val="62BCBE"/>
              </a:buClr>
              <a:buSzPts val="2800"/>
              <a:buFont typeface="Squada One"/>
              <a:buNone/>
              <a:defRPr sz="2800">
                <a:solidFill>
                  <a:srgbClr val="62BCBE"/>
                </a:solidFill>
                <a:latin typeface="Squada One"/>
                <a:ea typeface="Squada One"/>
                <a:cs typeface="Squada One"/>
                <a:sym typeface="Squada One"/>
              </a:defRPr>
            </a:lvl1pPr>
            <a:lvl2pPr lvl="1" rtl="0">
              <a:spcBef>
                <a:spcPts val="0"/>
              </a:spcBef>
              <a:spcAft>
                <a:spcPts val="0"/>
              </a:spcAft>
              <a:buClr>
                <a:srgbClr val="5B3C43"/>
              </a:buClr>
              <a:buSzPts val="2800"/>
              <a:buFont typeface="Josefin Sans"/>
              <a:buNone/>
              <a:defRPr b="1" sz="2800">
                <a:solidFill>
                  <a:srgbClr val="5B3C43"/>
                </a:solidFill>
                <a:latin typeface="Josefin Sans"/>
                <a:ea typeface="Josefin Sans"/>
                <a:cs typeface="Josefin Sans"/>
                <a:sym typeface="Josefin Sans"/>
              </a:defRPr>
            </a:lvl2pPr>
            <a:lvl3pPr lvl="2" rtl="0">
              <a:spcBef>
                <a:spcPts val="0"/>
              </a:spcBef>
              <a:spcAft>
                <a:spcPts val="0"/>
              </a:spcAft>
              <a:buClr>
                <a:srgbClr val="5B3C43"/>
              </a:buClr>
              <a:buSzPts val="2800"/>
              <a:buFont typeface="Josefin Sans"/>
              <a:buNone/>
              <a:defRPr b="1" sz="2800">
                <a:solidFill>
                  <a:srgbClr val="5B3C43"/>
                </a:solidFill>
                <a:latin typeface="Josefin Sans"/>
                <a:ea typeface="Josefin Sans"/>
                <a:cs typeface="Josefin Sans"/>
                <a:sym typeface="Josefin Sans"/>
              </a:defRPr>
            </a:lvl3pPr>
            <a:lvl4pPr lvl="3" rtl="0">
              <a:spcBef>
                <a:spcPts val="0"/>
              </a:spcBef>
              <a:spcAft>
                <a:spcPts val="0"/>
              </a:spcAft>
              <a:buClr>
                <a:srgbClr val="5B3C43"/>
              </a:buClr>
              <a:buSzPts val="2800"/>
              <a:buFont typeface="Josefin Sans"/>
              <a:buNone/>
              <a:defRPr b="1" sz="2800">
                <a:solidFill>
                  <a:srgbClr val="5B3C43"/>
                </a:solidFill>
                <a:latin typeface="Josefin Sans"/>
                <a:ea typeface="Josefin Sans"/>
                <a:cs typeface="Josefin Sans"/>
                <a:sym typeface="Josefin Sans"/>
              </a:defRPr>
            </a:lvl4pPr>
            <a:lvl5pPr lvl="4" rtl="0">
              <a:spcBef>
                <a:spcPts val="0"/>
              </a:spcBef>
              <a:spcAft>
                <a:spcPts val="0"/>
              </a:spcAft>
              <a:buClr>
                <a:srgbClr val="5B3C43"/>
              </a:buClr>
              <a:buSzPts val="2800"/>
              <a:buFont typeface="Josefin Sans"/>
              <a:buNone/>
              <a:defRPr b="1" sz="2800">
                <a:solidFill>
                  <a:srgbClr val="5B3C43"/>
                </a:solidFill>
                <a:latin typeface="Josefin Sans"/>
                <a:ea typeface="Josefin Sans"/>
                <a:cs typeface="Josefin Sans"/>
                <a:sym typeface="Josefin Sans"/>
              </a:defRPr>
            </a:lvl5pPr>
            <a:lvl6pPr lvl="5" rtl="0">
              <a:spcBef>
                <a:spcPts val="0"/>
              </a:spcBef>
              <a:spcAft>
                <a:spcPts val="0"/>
              </a:spcAft>
              <a:buClr>
                <a:srgbClr val="5B3C43"/>
              </a:buClr>
              <a:buSzPts val="2800"/>
              <a:buFont typeface="Josefin Sans"/>
              <a:buNone/>
              <a:defRPr b="1" sz="2800">
                <a:solidFill>
                  <a:srgbClr val="5B3C43"/>
                </a:solidFill>
                <a:latin typeface="Josefin Sans"/>
                <a:ea typeface="Josefin Sans"/>
                <a:cs typeface="Josefin Sans"/>
                <a:sym typeface="Josefin Sans"/>
              </a:defRPr>
            </a:lvl6pPr>
            <a:lvl7pPr lvl="6" rtl="0">
              <a:spcBef>
                <a:spcPts val="0"/>
              </a:spcBef>
              <a:spcAft>
                <a:spcPts val="0"/>
              </a:spcAft>
              <a:buClr>
                <a:srgbClr val="5B3C43"/>
              </a:buClr>
              <a:buSzPts val="2800"/>
              <a:buFont typeface="Josefin Sans"/>
              <a:buNone/>
              <a:defRPr b="1" sz="2800">
                <a:solidFill>
                  <a:srgbClr val="5B3C43"/>
                </a:solidFill>
                <a:latin typeface="Josefin Sans"/>
                <a:ea typeface="Josefin Sans"/>
                <a:cs typeface="Josefin Sans"/>
                <a:sym typeface="Josefin Sans"/>
              </a:defRPr>
            </a:lvl7pPr>
            <a:lvl8pPr lvl="7" rtl="0">
              <a:spcBef>
                <a:spcPts val="0"/>
              </a:spcBef>
              <a:spcAft>
                <a:spcPts val="0"/>
              </a:spcAft>
              <a:buClr>
                <a:srgbClr val="5B3C43"/>
              </a:buClr>
              <a:buSzPts val="2800"/>
              <a:buFont typeface="Josefin Sans"/>
              <a:buNone/>
              <a:defRPr b="1" sz="2800">
                <a:solidFill>
                  <a:srgbClr val="5B3C43"/>
                </a:solidFill>
                <a:latin typeface="Josefin Sans"/>
                <a:ea typeface="Josefin Sans"/>
                <a:cs typeface="Josefin Sans"/>
                <a:sym typeface="Josefin Sans"/>
              </a:defRPr>
            </a:lvl8pPr>
            <a:lvl9pPr lvl="8" rtl="0">
              <a:spcBef>
                <a:spcPts val="0"/>
              </a:spcBef>
              <a:spcAft>
                <a:spcPts val="0"/>
              </a:spcAft>
              <a:buClr>
                <a:srgbClr val="5B3C43"/>
              </a:buClr>
              <a:buSzPts val="2800"/>
              <a:buFont typeface="Josefin Sans"/>
              <a:buNone/>
              <a:defRPr b="1" sz="2800">
                <a:solidFill>
                  <a:srgbClr val="5B3C43"/>
                </a:solidFill>
                <a:latin typeface="Josefin Sans"/>
                <a:ea typeface="Josefin Sans"/>
                <a:cs typeface="Josefin Sans"/>
                <a:sym typeface="Josefin Sans"/>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4343"/>
              </a:buClr>
              <a:buSzPts val="1100"/>
              <a:buFont typeface="Advent Pro"/>
              <a:buChar char="●"/>
              <a:defRPr sz="1100">
                <a:solidFill>
                  <a:srgbClr val="434343"/>
                </a:solidFill>
                <a:latin typeface="Advent Pro"/>
                <a:ea typeface="Advent Pro"/>
                <a:cs typeface="Advent Pro"/>
                <a:sym typeface="Advent Pro"/>
              </a:defRPr>
            </a:lvl1pPr>
            <a:lvl2pPr indent="-298450" lvl="1" marL="914400" rtl="0">
              <a:lnSpc>
                <a:spcPct val="115000"/>
              </a:lnSpc>
              <a:spcBef>
                <a:spcPts val="1600"/>
              </a:spcBef>
              <a:spcAft>
                <a:spcPts val="0"/>
              </a:spcAft>
              <a:buClr>
                <a:srgbClr val="434343"/>
              </a:buClr>
              <a:buSzPts val="1100"/>
              <a:buFont typeface="Advent Pro"/>
              <a:buChar char="○"/>
              <a:defRPr sz="1100">
                <a:solidFill>
                  <a:srgbClr val="434343"/>
                </a:solidFill>
                <a:latin typeface="Advent Pro"/>
                <a:ea typeface="Advent Pro"/>
                <a:cs typeface="Advent Pro"/>
                <a:sym typeface="Advent Pro"/>
              </a:defRPr>
            </a:lvl2pPr>
            <a:lvl3pPr indent="-298450" lvl="2" marL="1371600" rtl="0">
              <a:lnSpc>
                <a:spcPct val="115000"/>
              </a:lnSpc>
              <a:spcBef>
                <a:spcPts val="1600"/>
              </a:spcBef>
              <a:spcAft>
                <a:spcPts val="0"/>
              </a:spcAft>
              <a:buClr>
                <a:srgbClr val="434343"/>
              </a:buClr>
              <a:buSzPts val="1100"/>
              <a:buFont typeface="Advent Pro"/>
              <a:buChar char="■"/>
              <a:defRPr sz="1100">
                <a:solidFill>
                  <a:srgbClr val="434343"/>
                </a:solidFill>
                <a:latin typeface="Advent Pro"/>
                <a:ea typeface="Advent Pro"/>
                <a:cs typeface="Advent Pro"/>
                <a:sym typeface="Advent Pro"/>
              </a:defRPr>
            </a:lvl3pPr>
            <a:lvl4pPr indent="-298450" lvl="3" marL="1828800" rtl="0">
              <a:lnSpc>
                <a:spcPct val="115000"/>
              </a:lnSpc>
              <a:spcBef>
                <a:spcPts val="1600"/>
              </a:spcBef>
              <a:spcAft>
                <a:spcPts val="0"/>
              </a:spcAft>
              <a:buClr>
                <a:srgbClr val="434343"/>
              </a:buClr>
              <a:buSzPts val="1100"/>
              <a:buFont typeface="Advent Pro"/>
              <a:buChar char="●"/>
              <a:defRPr sz="1100">
                <a:solidFill>
                  <a:srgbClr val="434343"/>
                </a:solidFill>
                <a:latin typeface="Advent Pro"/>
                <a:ea typeface="Advent Pro"/>
                <a:cs typeface="Advent Pro"/>
                <a:sym typeface="Advent Pro"/>
              </a:defRPr>
            </a:lvl4pPr>
            <a:lvl5pPr indent="-298450" lvl="4" marL="2286000" rtl="0">
              <a:lnSpc>
                <a:spcPct val="115000"/>
              </a:lnSpc>
              <a:spcBef>
                <a:spcPts val="1600"/>
              </a:spcBef>
              <a:spcAft>
                <a:spcPts val="0"/>
              </a:spcAft>
              <a:buClr>
                <a:srgbClr val="434343"/>
              </a:buClr>
              <a:buSzPts val="1100"/>
              <a:buFont typeface="Advent Pro"/>
              <a:buChar char="○"/>
              <a:defRPr sz="1100">
                <a:solidFill>
                  <a:srgbClr val="434343"/>
                </a:solidFill>
                <a:latin typeface="Advent Pro"/>
                <a:ea typeface="Advent Pro"/>
                <a:cs typeface="Advent Pro"/>
                <a:sym typeface="Advent Pro"/>
              </a:defRPr>
            </a:lvl5pPr>
            <a:lvl6pPr indent="-298450" lvl="5" marL="2743200" rtl="0">
              <a:lnSpc>
                <a:spcPct val="115000"/>
              </a:lnSpc>
              <a:spcBef>
                <a:spcPts val="1600"/>
              </a:spcBef>
              <a:spcAft>
                <a:spcPts val="0"/>
              </a:spcAft>
              <a:buClr>
                <a:srgbClr val="434343"/>
              </a:buClr>
              <a:buSzPts val="1100"/>
              <a:buFont typeface="Advent Pro"/>
              <a:buChar char="■"/>
              <a:defRPr sz="1100">
                <a:solidFill>
                  <a:srgbClr val="434343"/>
                </a:solidFill>
                <a:latin typeface="Advent Pro"/>
                <a:ea typeface="Advent Pro"/>
                <a:cs typeface="Advent Pro"/>
                <a:sym typeface="Advent Pro"/>
              </a:defRPr>
            </a:lvl6pPr>
            <a:lvl7pPr indent="-298450" lvl="6" marL="3200400" rtl="0">
              <a:lnSpc>
                <a:spcPct val="115000"/>
              </a:lnSpc>
              <a:spcBef>
                <a:spcPts val="1600"/>
              </a:spcBef>
              <a:spcAft>
                <a:spcPts val="0"/>
              </a:spcAft>
              <a:buClr>
                <a:srgbClr val="434343"/>
              </a:buClr>
              <a:buSzPts val="1100"/>
              <a:buFont typeface="Advent Pro"/>
              <a:buChar char="●"/>
              <a:defRPr sz="1100">
                <a:solidFill>
                  <a:srgbClr val="434343"/>
                </a:solidFill>
                <a:latin typeface="Advent Pro"/>
                <a:ea typeface="Advent Pro"/>
                <a:cs typeface="Advent Pro"/>
                <a:sym typeface="Advent Pro"/>
              </a:defRPr>
            </a:lvl7pPr>
            <a:lvl8pPr indent="-298450" lvl="7" marL="3657600" rtl="0">
              <a:lnSpc>
                <a:spcPct val="115000"/>
              </a:lnSpc>
              <a:spcBef>
                <a:spcPts val="1600"/>
              </a:spcBef>
              <a:spcAft>
                <a:spcPts val="0"/>
              </a:spcAft>
              <a:buClr>
                <a:srgbClr val="434343"/>
              </a:buClr>
              <a:buSzPts val="1100"/>
              <a:buFont typeface="Advent Pro"/>
              <a:buChar char="○"/>
              <a:defRPr sz="1100">
                <a:solidFill>
                  <a:srgbClr val="434343"/>
                </a:solidFill>
                <a:latin typeface="Advent Pro"/>
                <a:ea typeface="Advent Pro"/>
                <a:cs typeface="Advent Pro"/>
                <a:sym typeface="Advent Pro"/>
              </a:defRPr>
            </a:lvl8pPr>
            <a:lvl9pPr indent="-298450" lvl="8" marL="4114800" rtl="0">
              <a:lnSpc>
                <a:spcPct val="115000"/>
              </a:lnSpc>
              <a:spcBef>
                <a:spcPts val="1600"/>
              </a:spcBef>
              <a:spcAft>
                <a:spcPts val="1600"/>
              </a:spcAft>
              <a:buClr>
                <a:srgbClr val="434343"/>
              </a:buClr>
              <a:buSzPts val="1100"/>
              <a:buFont typeface="Advent Pro"/>
              <a:buChar char="■"/>
              <a:defRPr sz="1100">
                <a:solidFill>
                  <a:srgbClr val="434343"/>
                </a:solidFill>
                <a:latin typeface="Advent Pro"/>
                <a:ea typeface="Advent Pro"/>
                <a:cs typeface="Advent Pro"/>
                <a:sym typeface="Advent Pr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E6EAE9"/>
        </a:solidFill>
      </p:bgPr>
    </p:bg>
    <p:spTree>
      <p:nvGrpSpPr>
        <p:cNvPr id="96" name="Shape 96"/>
        <p:cNvGrpSpPr/>
        <p:nvPr/>
      </p:nvGrpSpPr>
      <p:grpSpPr>
        <a:xfrm>
          <a:off x="0" y="0"/>
          <a:ext cx="0" cy="0"/>
          <a:chOff x="0" y="0"/>
          <a:chExt cx="0" cy="0"/>
        </a:xfrm>
      </p:grpSpPr>
      <p:sp>
        <p:nvSpPr>
          <p:cNvPr id="97" name="Google Shape;97;p2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98" name="Google Shape;98;p2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
        <p:nvSpPr>
          <p:cNvPr id="99" name="Google Shape;99;p20"/>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indent="0" lvl="0" marL="0" rtl="0" algn="l">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66"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7.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2.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6.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8.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9.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5.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 Id="rId3" Type="http://schemas.openxmlformats.org/officeDocument/2006/relationships/image" Target="../media/image5.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 Id="rId3" Type="http://schemas.openxmlformats.org/officeDocument/2006/relationships/image" Target="../media/image11.png"/><Relationship Id="rId4" Type="http://schemas.openxmlformats.org/officeDocument/2006/relationships/hyperlink" Target="https://docs.google.com/spreadsheets/d/1cI8w49AFTQbptwAolqSieciq6xhupA5K_JJD3_yfxQE/copy" TargetMode="External"/><Relationship Id="rId5" Type="http://schemas.openxmlformats.org/officeDocument/2006/relationships/image" Target="../media/image4.png"/><Relationship Id="rId6" Type="http://schemas.openxmlformats.org/officeDocument/2006/relationships/hyperlink" Target="https://docs.google.com/spreadsheets/d/1cI8w49AFTQbptwAolqSieciq6xhupA5K_JJD3_yfxQE/copy" TargetMode="External"/><Relationship Id="rId7" Type="http://schemas.openxmlformats.org/officeDocument/2006/relationships/image" Target="../media/image3.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 Id="rId3" Type="http://schemas.openxmlformats.org/officeDocument/2006/relationships/image" Target="../media/image1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4.xml"/><Relationship Id="rId3" Type="http://schemas.openxmlformats.org/officeDocument/2006/relationships/image" Target="../media/image14.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 Id="rId3" Type="http://schemas.openxmlformats.org/officeDocument/2006/relationships/image" Target="../media/image13.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8.xml"/><Relationship Id="rId3" Type="http://schemas.openxmlformats.org/officeDocument/2006/relationships/image" Target="../media/image10.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9.xml"/><Relationship Id="rId3" Type="http://schemas.openxmlformats.org/officeDocument/2006/relationships/hyperlink" Target="http://slidesgo.com/" TargetMode="External"/><Relationship Id="rId4" Type="http://schemas.openxmlformats.org/officeDocument/2006/relationships/hyperlink" Target="https://www.flaticon.com/" TargetMode="External"/><Relationship Id="rId5" Type="http://schemas.openxmlformats.org/officeDocument/2006/relationships/hyperlink" Target="https://www.freepik.com/" TargetMode="External"/></Relationships>
</file>

<file path=ppt/slides/_rels/slide20.xml.rels><?xml version="1.0" encoding="UTF-8" standalone="yes"?><Relationships xmlns="http://schemas.openxmlformats.org/package/2006/relationships"><Relationship Id="rId11" Type="http://schemas.openxmlformats.org/officeDocument/2006/relationships/hyperlink" Target="https://www.freepik.com/free-vector/people-living-city-full-pollution_4816999.htm" TargetMode="External"/><Relationship Id="rId10" Type="http://schemas.openxmlformats.org/officeDocument/2006/relationships/hyperlink" Target="https://www.freepik.com/free-vector/ecosystem-pollution-design-flat-style_2730078.htm" TargetMode="External"/><Relationship Id="rId13" Type="http://schemas.openxmlformats.org/officeDocument/2006/relationships/hyperlink" Target="https://www.freepik.com/free-vector/nature-decorative-landscape-flat-design_4976950.htm" TargetMode="External"/><Relationship Id="rId12" Type="http://schemas.openxmlformats.org/officeDocument/2006/relationships/hyperlink" Target="https://www.freepik.com/free-vector/flat-design-ecology-concept-with-natural-elements_4939728.htm" TargetMode="External"/><Relationship Id="rId1" Type="http://schemas.openxmlformats.org/officeDocument/2006/relationships/slideLayout" Target="../slideLayouts/slideLayout16.xml"/><Relationship Id="rId2" Type="http://schemas.openxmlformats.org/officeDocument/2006/relationships/notesSlide" Target="../notesSlides/notesSlide20.xml"/><Relationship Id="rId3" Type="http://schemas.openxmlformats.org/officeDocument/2006/relationships/hyperlink" Target="https://www.flaticon.com/packs/ecology-99" TargetMode="External"/><Relationship Id="rId4" Type="http://schemas.openxmlformats.org/officeDocument/2006/relationships/hyperlink" Target="https://www.flaticon.com/packs/reneweable-energy-1" TargetMode="External"/><Relationship Id="rId9" Type="http://schemas.openxmlformats.org/officeDocument/2006/relationships/hyperlink" Target="https://www.freepik.com/free-vector/electric-car-infographics_3487733.htm" TargetMode="External"/><Relationship Id="rId15" Type="http://schemas.openxmlformats.org/officeDocument/2006/relationships/hyperlink" Target="https://www.freepik.com/free-vector/smiley-salesman-character-holding-contract_2764175.htm" TargetMode="External"/><Relationship Id="rId14" Type="http://schemas.openxmlformats.org/officeDocument/2006/relationships/hyperlink" Target="https://www.freepik.com/free-vector/electric-car-infographics_3478247.htm" TargetMode="External"/><Relationship Id="rId16" Type="http://schemas.openxmlformats.org/officeDocument/2006/relationships/hyperlink" Target="https://www.freepik.com/free-vector/nature-decorative-landscape-flat-design_4976949.htm" TargetMode="External"/><Relationship Id="rId5" Type="http://schemas.openxmlformats.org/officeDocument/2006/relationships/hyperlink" Target="https://www.flaticon.com/free-icon/dollar_550638" TargetMode="External"/><Relationship Id="rId6" Type="http://schemas.openxmlformats.org/officeDocument/2006/relationships/hyperlink" Target="https://www.flaticon.com/free-icon/builder_921061" TargetMode="External"/><Relationship Id="rId7" Type="http://schemas.openxmlformats.org/officeDocument/2006/relationships/hyperlink" Target="https://www.freepik.com/free-vector/hand-drawn-landscape-with-falls_4865060.htm" TargetMode="External"/><Relationship Id="rId8" Type="http://schemas.openxmlformats.org/officeDocument/2006/relationships/hyperlink" Target="https://www.freepik.com/free-vector/cartoon-car-salesman-design_2721102.htm"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 Id="rId3" Type="http://schemas.openxmlformats.org/officeDocument/2006/relationships/hyperlink" Target="http://bit.ly/2X9RQ9U" TargetMode="External"/><Relationship Id="rId4" Type="http://schemas.openxmlformats.org/officeDocument/2006/relationships/hyperlink" Target="https://slidesgo.com/faqs"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2.xml"/><Relationship Id="rId3" Type="http://schemas.openxmlformats.org/officeDocument/2006/relationships/hyperlink" Target="https://fonts.google.com/specimen/Squada+One" TargetMode="External"/><Relationship Id="rId4" Type="http://schemas.openxmlformats.org/officeDocument/2006/relationships/hyperlink" Target="https://fonts.google.com/specimen/Advent+Pro"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 Id="rId3" Type="http://schemas.openxmlformats.org/officeDocument/2006/relationships/hyperlink" Target="https://chrome.google.com/webstore/detail/flaticon-for-gsuit-gslide/haekgjfnhhdkgfgmldhfokhmfkgmciba"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6.xml"/><Relationship Id="rId3" Type="http://schemas.openxmlformats.org/officeDocument/2006/relationships/hyperlink" Target="http://bit.ly/2X9RQ9U" TargetMode="External"/><Relationship Id="rId4" Type="http://schemas.openxmlformats.org/officeDocument/2006/relationships/image" Target="../media/image1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 name="Shape 104"/>
        <p:cNvGrpSpPr/>
        <p:nvPr/>
      </p:nvGrpSpPr>
      <p:grpSpPr>
        <a:xfrm>
          <a:off x="0" y="0"/>
          <a:ext cx="0" cy="0"/>
          <a:chOff x="0" y="0"/>
          <a:chExt cx="0" cy="0"/>
        </a:xfrm>
      </p:grpSpPr>
      <p:pic>
        <p:nvPicPr>
          <p:cNvPr id="105" name="Google Shape;105;p22"/>
          <p:cNvPicPr preferRelativeResize="0"/>
          <p:nvPr/>
        </p:nvPicPr>
        <p:blipFill rotWithShape="1">
          <a:blip r:embed="rId3">
            <a:alphaModFix/>
          </a:blip>
          <a:srcRect b="0" l="2590" r="-2590" t="0"/>
          <a:stretch/>
        </p:blipFill>
        <p:spPr>
          <a:xfrm>
            <a:off x="0" y="-900"/>
            <a:ext cx="9144000" cy="5144400"/>
          </a:xfrm>
          <a:prstGeom prst="rect">
            <a:avLst/>
          </a:prstGeom>
          <a:noFill/>
          <a:ln>
            <a:noFill/>
          </a:ln>
        </p:spPr>
      </p:pic>
      <p:sp>
        <p:nvSpPr>
          <p:cNvPr id="106" name="Google Shape;106;p22"/>
          <p:cNvSpPr txBox="1"/>
          <p:nvPr>
            <p:ph idx="1" type="subTitle"/>
          </p:nvPr>
        </p:nvSpPr>
        <p:spPr>
          <a:xfrm>
            <a:off x="5083450" y="3781102"/>
            <a:ext cx="3332400" cy="717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434343"/>
                </a:solidFill>
                <a:latin typeface="Advent Pro"/>
                <a:ea typeface="Advent Pro"/>
                <a:cs typeface="Advent Pro"/>
                <a:sym typeface="Advent Pro"/>
              </a:rPr>
              <a:t>Here is where your presentation begins</a:t>
            </a:r>
            <a:endParaRPr>
              <a:solidFill>
                <a:srgbClr val="434343"/>
              </a:solidFill>
              <a:latin typeface="Advent Pro"/>
              <a:ea typeface="Advent Pro"/>
              <a:cs typeface="Advent Pro"/>
              <a:sym typeface="Advent Pro"/>
            </a:endParaRPr>
          </a:p>
        </p:txBody>
      </p:sp>
      <p:sp>
        <p:nvSpPr>
          <p:cNvPr id="107" name="Google Shape;107;p22"/>
          <p:cNvSpPr txBox="1"/>
          <p:nvPr>
            <p:ph type="ctrTitle"/>
          </p:nvPr>
        </p:nvSpPr>
        <p:spPr>
          <a:xfrm>
            <a:off x="4468950" y="2753402"/>
            <a:ext cx="3946800" cy="1189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b="0" lang="es" sz="6000">
                <a:solidFill>
                  <a:srgbClr val="62BCBE"/>
                </a:solidFill>
                <a:latin typeface="Squada One"/>
                <a:ea typeface="Squada One"/>
                <a:cs typeface="Squada One"/>
                <a:sym typeface="Squada One"/>
              </a:rPr>
              <a:t>SOLAR POWER PROJECT PROPOSAL</a:t>
            </a:r>
            <a:endParaRPr b="0" sz="6000">
              <a:solidFill>
                <a:srgbClr val="62BCBE"/>
              </a:solidFill>
              <a:latin typeface="Squada One"/>
              <a:ea typeface="Squada One"/>
              <a:cs typeface="Squada One"/>
              <a:sym typeface="Squada One"/>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 name="Shape 111"/>
        <p:cNvGrpSpPr/>
        <p:nvPr/>
      </p:nvGrpSpPr>
      <p:grpSpPr>
        <a:xfrm>
          <a:off x="0" y="0"/>
          <a:ext cx="0" cy="0"/>
          <a:chOff x="0" y="0"/>
          <a:chExt cx="0" cy="0"/>
        </a:xfrm>
      </p:grpSpPr>
      <p:pic>
        <p:nvPicPr>
          <p:cNvPr id="112" name="Google Shape;112;p23"/>
          <p:cNvPicPr preferRelativeResize="0"/>
          <p:nvPr/>
        </p:nvPicPr>
        <p:blipFill>
          <a:blip r:embed="rId3">
            <a:alphaModFix/>
          </a:blip>
          <a:stretch>
            <a:fillRect/>
          </a:stretch>
        </p:blipFill>
        <p:spPr>
          <a:xfrm>
            <a:off x="800" y="0"/>
            <a:ext cx="9142375" cy="5143500"/>
          </a:xfrm>
          <a:prstGeom prst="rect">
            <a:avLst/>
          </a:prstGeom>
          <a:noFill/>
          <a:ln>
            <a:noFill/>
          </a:ln>
        </p:spPr>
      </p:pic>
      <p:sp>
        <p:nvSpPr>
          <p:cNvPr id="113" name="Google Shape;113;p23"/>
          <p:cNvSpPr txBox="1"/>
          <p:nvPr>
            <p:ph idx="7" type="subTitle"/>
          </p:nvPr>
        </p:nvSpPr>
        <p:spPr>
          <a:xfrm>
            <a:off x="3322350" y="1100600"/>
            <a:ext cx="14517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14" name="Google Shape;114;p23"/>
          <p:cNvSpPr txBox="1"/>
          <p:nvPr>
            <p:ph idx="8" type="subTitle"/>
          </p:nvPr>
        </p:nvSpPr>
        <p:spPr>
          <a:xfrm>
            <a:off x="3322350" y="3885550"/>
            <a:ext cx="15048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15" name="Google Shape;115;p23"/>
          <p:cNvSpPr txBox="1"/>
          <p:nvPr>
            <p:ph idx="9" type="subTitle"/>
          </p:nvPr>
        </p:nvSpPr>
        <p:spPr>
          <a:xfrm>
            <a:off x="3322350" y="2527749"/>
            <a:ext cx="14517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16" name="Google Shape;116;p23"/>
          <p:cNvSpPr txBox="1"/>
          <p:nvPr>
            <p:ph idx="13" type="subTitle"/>
          </p:nvPr>
        </p:nvSpPr>
        <p:spPr>
          <a:xfrm>
            <a:off x="5966450" y="1100600"/>
            <a:ext cx="15177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17" name="Google Shape;117;p23"/>
          <p:cNvSpPr txBox="1"/>
          <p:nvPr>
            <p:ph idx="14" type="subTitle"/>
          </p:nvPr>
        </p:nvSpPr>
        <p:spPr>
          <a:xfrm>
            <a:off x="5966450" y="3885550"/>
            <a:ext cx="15177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18" name="Google Shape;118;p23"/>
          <p:cNvSpPr txBox="1"/>
          <p:nvPr>
            <p:ph idx="15" type="subTitle"/>
          </p:nvPr>
        </p:nvSpPr>
        <p:spPr>
          <a:xfrm>
            <a:off x="5966450" y="2527749"/>
            <a:ext cx="15177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19" name="Google Shape;119;p23"/>
          <p:cNvSpPr txBox="1"/>
          <p:nvPr>
            <p:ph type="title"/>
          </p:nvPr>
        </p:nvSpPr>
        <p:spPr>
          <a:xfrm>
            <a:off x="2130172" y="533118"/>
            <a:ext cx="12120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01</a:t>
            </a:r>
            <a:endParaRPr/>
          </a:p>
        </p:txBody>
      </p:sp>
      <p:sp>
        <p:nvSpPr>
          <p:cNvPr id="120" name="Google Shape;120;p23"/>
          <p:cNvSpPr txBox="1"/>
          <p:nvPr>
            <p:ph idx="16" type="title"/>
          </p:nvPr>
        </p:nvSpPr>
        <p:spPr>
          <a:xfrm>
            <a:off x="2130172" y="3319968"/>
            <a:ext cx="12120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05</a:t>
            </a:r>
            <a:endParaRPr/>
          </a:p>
        </p:txBody>
      </p:sp>
      <p:sp>
        <p:nvSpPr>
          <p:cNvPr id="121" name="Google Shape;121;p23"/>
          <p:cNvSpPr txBox="1"/>
          <p:nvPr>
            <p:ph idx="17" type="title"/>
          </p:nvPr>
        </p:nvSpPr>
        <p:spPr>
          <a:xfrm>
            <a:off x="2130172" y="1956618"/>
            <a:ext cx="12120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03</a:t>
            </a:r>
            <a:endParaRPr/>
          </a:p>
        </p:txBody>
      </p:sp>
      <p:sp>
        <p:nvSpPr>
          <p:cNvPr id="122" name="Google Shape;122;p23"/>
          <p:cNvSpPr txBox="1"/>
          <p:nvPr>
            <p:ph idx="18" type="title"/>
          </p:nvPr>
        </p:nvSpPr>
        <p:spPr>
          <a:xfrm>
            <a:off x="4774053" y="533118"/>
            <a:ext cx="12120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02</a:t>
            </a:r>
            <a:endParaRPr/>
          </a:p>
        </p:txBody>
      </p:sp>
      <p:sp>
        <p:nvSpPr>
          <p:cNvPr id="123" name="Google Shape;123;p23"/>
          <p:cNvSpPr txBox="1"/>
          <p:nvPr>
            <p:ph idx="19" type="title"/>
          </p:nvPr>
        </p:nvSpPr>
        <p:spPr>
          <a:xfrm>
            <a:off x="4774053" y="3319968"/>
            <a:ext cx="12120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06</a:t>
            </a:r>
            <a:endParaRPr/>
          </a:p>
        </p:txBody>
      </p:sp>
      <p:sp>
        <p:nvSpPr>
          <p:cNvPr id="124" name="Google Shape;124;p23"/>
          <p:cNvSpPr txBox="1"/>
          <p:nvPr>
            <p:ph idx="20" type="title"/>
          </p:nvPr>
        </p:nvSpPr>
        <p:spPr>
          <a:xfrm>
            <a:off x="4774053" y="1956618"/>
            <a:ext cx="12120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04</a:t>
            </a:r>
            <a:endParaRPr/>
          </a:p>
        </p:txBody>
      </p:sp>
      <p:sp>
        <p:nvSpPr>
          <p:cNvPr id="125" name="Google Shape;125;p23"/>
          <p:cNvSpPr txBox="1"/>
          <p:nvPr>
            <p:ph idx="4" type="subTitle"/>
          </p:nvPr>
        </p:nvSpPr>
        <p:spPr>
          <a:xfrm>
            <a:off x="3322350" y="692075"/>
            <a:ext cx="1344900" cy="57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OUR COMPANY</a:t>
            </a:r>
            <a:endParaRPr/>
          </a:p>
        </p:txBody>
      </p:sp>
      <p:sp>
        <p:nvSpPr>
          <p:cNvPr id="126" name="Google Shape;126;p23"/>
          <p:cNvSpPr txBox="1"/>
          <p:nvPr>
            <p:ph idx="5" type="subTitle"/>
          </p:nvPr>
        </p:nvSpPr>
        <p:spPr>
          <a:xfrm>
            <a:off x="3322350" y="3459250"/>
            <a:ext cx="1344900" cy="57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PROJECT STAGES</a:t>
            </a:r>
            <a:endParaRPr/>
          </a:p>
        </p:txBody>
      </p:sp>
      <p:sp>
        <p:nvSpPr>
          <p:cNvPr id="127" name="Google Shape;127;p23"/>
          <p:cNvSpPr txBox="1"/>
          <p:nvPr>
            <p:ph idx="6" type="subTitle"/>
          </p:nvPr>
        </p:nvSpPr>
        <p:spPr>
          <a:xfrm>
            <a:off x="3322350" y="2097062"/>
            <a:ext cx="1573500" cy="57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MAIN REQUIREMENTS</a:t>
            </a:r>
            <a:endParaRPr/>
          </a:p>
        </p:txBody>
      </p:sp>
      <p:sp>
        <p:nvSpPr>
          <p:cNvPr id="128" name="Google Shape;128;p23"/>
          <p:cNvSpPr txBox="1"/>
          <p:nvPr>
            <p:ph idx="1" type="subTitle"/>
          </p:nvPr>
        </p:nvSpPr>
        <p:spPr>
          <a:xfrm>
            <a:off x="5966450" y="3459250"/>
            <a:ext cx="882000" cy="57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OUR TEAM</a:t>
            </a:r>
            <a:endParaRPr/>
          </a:p>
        </p:txBody>
      </p:sp>
      <p:sp>
        <p:nvSpPr>
          <p:cNvPr id="129" name="Google Shape;129;p23"/>
          <p:cNvSpPr txBox="1"/>
          <p:nvPr>
            <p:ph idx="2" type="subTitle"/>
          </p:nvPr>
        </p:nvSpPr>
        <p:spPr>
          <a:xfrm>
            <a:off x="5966450" y="2097075"/>
            <a:ext cx="1212000" cy="57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PROJECT GOALS</a:t>
            </a:r>
            <a:endParaRPr/>
          </a:p>
        </p:txBody>
      </p:sp>
      <p:sp>
        <p:nvSpPr>
          <p:cNvPr id="130" name="Google Shape;130;p23"/>
          <p:cNvSpPr txBox="1"/>
          <p:nvPr>
            <p:ph idx="3" type="subTitle"/>
          </p:nvPr>
        </p:nvSpPr>
        <p:spPr>
          <a:xfrm>
            <a:off x="5966450" y="692075"/>
            <a:ext cx="1573500" cy="57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ABOUT THE PROJECT</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 name="Shape 134"/>
        <p:cNvGrpSpPr/>
        <p:nvPr/>
      </p:nvGrpSpPr>
      <p:grpSpPr>
        <a:xfrm>
          <a:off x="0" y="0"/>
          <a:ext cx="0" cy="0"/>
          <a:chOff x="0" y="0"/>
          <a:chExt cx="0" cy="0"/>
        </a:xfrm>
      </p:grpSpPr>
      <p:pic>
        <p:nvPicPr>
          <p:cNvPr id="135" name="Google Shape;135;p24"/>
          <p:cNvPicPr preferRelativeResize="0"/>
          <p:nvPr/>
        </p:nvPicPr>
        <p:blipFill rotWithShape="1">
          <a:blip r:embed="rId3">
            <a:alphaModFix/>
          </a:blip>
          <a:srcRect b="0" l="24507" r="658" t="0"/>
          <a:stretch/>
        </p:blipFill>
        <p:spPr>
          <a:xfrm>
            <a:off x="2679250" y="283318"/>
            <a:ext cx="6464750" cy="4860182"/>
          </a:xfrm>
          <a:prstGeom prst="rect">
            <a:avLst/>
          </a:prstGeom>
          <a:noFill/>
          <a:ln>
            <a:noFill/>
          </a:ln>
        </p:spPr>
      </p:pic>
      <p:sp>
        <p:nvSpPr>
          <p:cNvPr id="136" name="Google Shape;136;p24"/>
          <p:cNvSpPr txBox="1"/>
          <p:nvPr>
            <p:ph idx="1" type="subTitle"/>
          </p:nvPr>
        </p:nvSpPr>
        <p:spPr>
          <a:xfrm flipH="1">
            <a:off x="1017370" y="2255625"/>
            <a:ext cx="3068700" cy="117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rgbClr val="5B3C43"/>
                </a:solidFill>
              </a:rPr>
              <a:t>Mercury is the closest planet to the Sun and the smallest one in the Solar System—it’s only a bit larger than our Moon. The planet’s name has nothing to do with the liquid metal, since it was named after the Roman messenger god, Mercury</a:t>
            </a:r>
            <a:endParaRPr>
              <a:solidFill>
                <a:srgbClr val="5B3C43"/>
              </a:solidFill>
            </a:endParaRPr>
          </a:p>
          <a:p>
            <a:pPr indent="0" lvl="0" marL="0" rtl="0" algn="l">
              <a:spcBef>
                <a:spcPts val="0"/>
              </a:spcBef>
              <a:spcAft>
                <a:spcPts val="0"/>
              </a:spcAft>
              <a:buNone/>
            </a:pPr>
            <a:r>
              <a:t/>
            </a:r>
            <a:endParaRPr>
              <a:solidFill>
                <a:srgbClr val="5B3C43"/>
              </a:solidFill>
            </a:endParaRPr>
          </a:p>
        </p:txBody>
      </p:sp>
      <p:sp>
        <p:nvSpPr>
          <p:cNvPr id="137" name="Google Shape;137;p24"/>
          <p:cNvSpPr txBox="1"/>
          <p:nvPr>
            <p:ph type="title"/>
          </p:nvPr>
        </p:nvSpPr>
        <p:spPr>
          <a:xfrm>
            <a:off x="1017372" y="1431400"/>
            <a:ext cx="2376300" cy="896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62BCBE"/>
                </a:solidFill>
              </a:rPr>
              <a:t>OUR COMPANY</a:t>
            </a:r>
            <a:endParaRPr>
              <a:solidFill>
                <a:srgbClr val="62BCBE"/>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 name="Shape 141"/>
        <p:cNvGrpSpPr/>
        <p:nvPr/>
      </p:nvGrpSpPr>
      <p:grpSpPr>
        <a:xfrm>
          <a:off x="0" y="0"/>
          <a:ext cx="0" cy="0"/>
          <a:chOff x="0" y="0"/>
          <a:chExt cx="0" cy="0"/>
        </a:xfrm>
      </p:grpSpPr>
      <p:pic>
        <p:nvPicPr>
          <p:cNvPr id="142" name="Google Shape;142;p25"/>
          <p:cNvPicPr preferRelativeResize="0"/>
          <p:nvPr/>
        </p:nvPicPr>
        <p:blipFill>
          <a:blip r:embed="rId3">
            <a:alphaModFix/>
          </a:blip>
          <a:stretch>
            <a:fillRect/>
          </a:stretch>
        </p:blipFill>
        <p:spPr>
          <a:xfrm>
            <a:off x="800" y="0"/>
            <a:ext cx="9142375" cy="5143500"/>
          </a:xfrm>
          <a:prstGeom prst="rect">
            <a:avLst/>
          </a:prstGeom>
          <a:noFill/>
          <a:ln>
            <a:noFill/>
          </a:ln>
        </p:spPr>
      </p:pic>
      <p:sp>
        <p:nvSpPr>
          <p:cNvPr id="143" name="Google Shape;143;p25"/>
          <p:cNvSpPr txBox="1"/>
          <p:nvPr>
            <p:ph idx="3" type="subTitle"/>
          </p:nvPr>
        </p:nvSpPr>
        <p:spPr>
          <a:xfrm>
            <a:off x="1533931" y="2301343"/>
            <a:ext cx="2706000" cy="57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Jupiter is</a:t>
            </a:r>
            <a:r>
              <a:rPr lang="es"/>
              <a:t> a gas giant and the biggest planet in our Solar System. It’s the fourth-brightest object in the sky</a:t>
            </a:r>
            <a:endParaRPr/>
          </a:p>
        </p:txBody>
      </p:sp>
      <p:sp>
        <p:nvSpPr>
          <p:cNvPr id="144" name="Google Shape;144;p25"/>
          <p:cNvSpPr txBox="1"/>
          <p:nvPr>
            <p:ph idx="2" type="subTitle"/>
          </p:nvPr>
        </p:nvSpPr>
        <p:spPr>
          <a:xfrm>
            <a:off x="1361425" y="2018275"/>
            <a:ext cx="3051000" cy="299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solidFill>
                  <a:srgbClr val="62BCBE"/>
                </a:solidFill>
              </a:rPr>
              <a:t>SOLAR PANELS</a:t>
            </a:r>
            <a:endParaRPr>
              <a:solidFill>
                <a:srgbClr val="62BCBE"/>
              </a:solidFill>
            </a:endParaRPr>
          </a:p>
        </p:txBody>
      </p:sp>
      <p:sp>
        <p:nvSpPr>
          <p:cNvPr id="145" name="Google Shape;145;p25"/>
          <p:cNvSpPr txBox="1"/>
          <p:nvPr>
            <p:ph idx="6" type="subTitle"/>
          </p:nvPr>
        </p:nvSpPr>
        <p:spPr>
          <a:xfrm>
            <a:off x="4731575" y="2018275"/>
            <a:ext cx="3051000" cy="299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solidFill>
                  <a:srgbClr val="62BCBE"/>
                </a:solidFill>
              </a:rPr>
              <a:t>ALTERNATIVE ENERGY</a:t>
            </a:r>
            <a:endParaRPr>
              <a:solidFill>
                <a:srgbClr val="62BCBE"/>
              </a:solidFill>
            </a:endParaRPr>
          </a:p>
        </p:txBody>
      </p:sp>
      <p:sp>
        <p:nvSpPr>
          <p:cNvPr id="146" name="Google Shape;146;p25"/>
          <p:cNvSpPr txBox="1"/>
          <p:nvPr>
            <p:ph idx="4" type="subTitle"/>
          </p:nvPr>
        </p:nvSpPr>
        <p:spPr>
          <a:xfrm>
            <a:off x="1568281" y="3951007"/>
            <a:ext cx="2637300" cy="57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 It’s full of iron oxide, which gives the planet its reddish cast</a:t>
            </a:r>
            <a:endParaRPr/>
          </a:p>
        </p:txBody>
      </p:sp>
      <p:sp>
        <p:nvSpPr>
          <p:cNvPr id="147" name="Google Shape;147;p25"/>
          <p:cNvSpPr txBox="1"/>
          <p:nvPr>
            <p:ph idx="7" type="subTitle"/>
          </p:nvPr>
        </p:nvSpPr>
        <p:spPr>
          <a:xfrm>
            <a:off x="4904078" y="2301343"/>
            <a:ext cx="2706000" cy="57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Venus has a beautiful name and is the second planet from the Sun. It’s terribly hot, even hotter than Mercury</a:t>
            </a:r>
            <a:endParaRPr/>
          </a:p>
        </p:txBody>
      </p:sp>
      <p:sp>
        <p:nvSpPr>
          <p:cNvPr id="148" name="Google Shape;148;p25"/>
          <p:cNvSpPr txBox="1"/>
          <p:nvPr>
            <p:ph type="ctrTitle"/>
          </p:nvPr>
        </p:nvSpPr>
        <p:spPr>
          <a:xfrm>
            <a:off x="1042100" y="325800"/>
            <a:ext cx="2309400" cy="578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s"/>
              <a:t>W</a:t>
            </a:r>
            <a:r>
              <a:rPr lang="es"/>
              <a:t>HAT WE ARE WORKING ON</a:t>
            </a:r>
            <a:endParaRPr/>
          </a:p>
        </p:txBody>
      </p:sp>
      <p:sp>
        <p:nvSpPr>
          <p:cNvPr id="149" name="Google Shape;149;p25"/>
          <p:cNvSpPr txBox="1"/>
          <p:nvPr>
            <p:ph idx="5" type="subTitle"/>
          </p:nvPr>
        </p:nvSpPr>
        <p:spPr>
          <a:xfrm>
            <a:off x="4731575" y="3667949"/>
            <a:ext cx="3051000" cy="299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solidFill>
                  <a:srgbClr val="62BCBE"/>
                </a:solidFill>
              </a:rPr>
              <a:t>ENVIRONMENTAL AWARENESS</a:t>
            </a:r>
            <a:endParaRPr>
              <a:solidFill>
                <a:srgbClr val="62BCBE"/>
              </a:solidFill>
            </a:endParaRPr>
          </a:p>
        </p:txBody>
      </p:sp>
      <p:sp>
        <p:nvSpPr>
          <p:cNvPr id="150" name="Google Shape;150;p25"/>
          <p:cNvSpPr txBox="1"/>
          <p:nvPr>
            <p:ph idx="8" type="subTitle"/>
          </p:nvPr>
        </p:nvSpPr>
        <p:spPr>
          <a:xfrm>
            <a:off x="4938428" y="3951007"/>
            <a:ext cx="2637300" cy="57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closest planet to the Sun and the smallest one in our Solar System. It’s only a bit larger than our Moon</a:t>
            </a:r>
            <a:endParaRPr/>
          </a:p>
        </p:txBody>
      </p:sp>
      <p:sp>
        <p:nvSpPr>
          <p:cNvPr id="151" name="Google Shape;151;p25"/>
          <p:cNvSpPr txBox="1"/>
          <p:nvPr>
            <p:ph idx="1" type="subTitle"/>
          </p:nvPr>
        </p:nvSpPr>
        <p:spPr>
          <a:xfrm>
            <a:off x="1361425" y="3667949"/>
            <a:ext cx="3051000" cy="299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solidFill>
                  <a:srgbClr val="62BCBE"/>
                </a:solidFill>
              </a:rPr>
              <a:t>REDUCED CO2 EMISSIONS</a:t>
            </a:r>
            <a:endParaRPr>
              <a:solidFill>
                <a:srgbClr val="62BCBE"/>
              </a:solidFill>
            </a:endParaRPr>
          </a:p>
        </p:txBody>
      </p:sp>
      <p:grpSp>
        <p:nvGrpSpPr>
          <p:cNvPr id="152" name="Google Shape;152;p25"/>
          <p:cNvGrpSpPr/>
          <p:nvPr/>
        </p:nvGrpSpPr>
        <p:grpSpPr>
          <a:xfrm>
            <a:off x="2573491" y="3256661"/>
            <a:ext cx="626879" cy="435219"/>
            <a:chOff x="1190625" y="1034575"/>
            <a:chExt cx="5228350" cy="3629850"/>
          </a:xfrm>
        </p:grpSpPr>
        <p:sp>
          <p:nvSpPr>
            <p:cNvPr id="153" name="Google Shape;153;p25"/>
            <p:cNvSpPr/>
            <p:nvPr/>
          </p:nvSpPr>
          <p:spPr>
            <a:xfrm>
              <a:off x="1190625" y="1398000"/>
              <a:ext cx="5228350" cy="3266425"/>
            </a:xfrm>
            <a:custGeom>
              <a:rect b="b" l="l" r="r" t="t"/>
              <a:pathLst>
                <a:path extrusionOk="0" h="130657" w="209134">
                  <a:moveTo>
                    <a:pt x="104579" y="0"/>
                  </a:moveTo>
                  <a:cubicBezTo>
                    <a:pt x="84874" y="0"/>
                    <a:pt x="68576" y="14558"/>
                    <a:pt x="65831" y="33504"/>
                  </a:cubicBezTo>
                  <a:cubicBezTo>
                    <a:pt x="63723" y="33087"/>
                    <a:pt x="61542" y="32842"/>
                    <a:pt x="59311" y="32842"/>
                  </a:cubicBezTo>
                  <a:cubicBezTo>
                    <a:pt x="41469" y="32842"/>
                    <a:pt x="27009" y="47302"/>
                    <a:pt x="27009" y="65144"/>
                  </a:cubicBezTo>
                  <a:cubicBezTo>
                    <a:pt x="27009" y="66443"/>
                    <a:pt x="27082" y="67742"/>
                    <a:pt x="27254" y="69017"/>
                  </a:cubicBezTo>
                  <a:cubicBezTo>
                    <a:pt x="26371" y="68919"/>
                    <a:pt x="25489" y="68870"/>
                    <a:pt x="24582" y="68870"/>
                  </a:cubicBezTo>
                  <a:cubicBezTo>
                    <a:pt x="11004" y="68870"/>
                    <a:pt x="0" y="79874"/>
                    <a:pt x="0" y="93452"/>
                  </a:cubicBezTo>
                  <a:cubicBezTo>
                    <a:pt x="0" y="107005"/>
                    <a:pt x="11004" y="118010"/>
                    <a:pt x="24582" y="118010"/>
                  </a:cubicBezTo>
                  <a:cubicBezTo>
                    <a:pt x="30538" y="118010"/>
                    <a:pt x="35979" y="115902"/>
                    <a:pt x="40243" y="112373"/>
                  </a:cubicBezTo>
                  <a:cubicBezTo>
                    <a:pt x="45660" y="120044"/>
                    <a:pt x="54581" y="125044"/>
                    <a:pt x="64679" y="125044"/>
                  </a:cubicBezTo>
                  <a:cubicBezTo>
                    <a:pt x="72644" y="125044"/>
                    <a:pt x="79874" y="121907"/>
                    <a:pt x="85242" y="116833"/>
                  </a:cubicBezTo>
                  <a:cubicBezTo>
                    <a:pt x="88844" y="124970"/>
                    <a:pt x="96981" y="130656"/>
                    <a:pt x="106442" y="130656"/>
                  </a:cubicBezTo>
                  <a:cubicBezTo>
                    <a:pt x="115020" y="130656"/>
                    <a:pt x="122495" y="125975"/>
                    <a:pt x="126514" y="119039"/>
                  </a:cubicBezTo>
                  <a:cubicBezTo>
                    <a:pt x="131514" y="122814"/>
                    <a:pt x="137739" y="125044"/>
                    <a:pt x="144455" y="125044"/>
                  </a:cubicBezTo>
                  <a:cubicBezTo>
                    <a:pt x="154552" y="125044"/>
                    <a:pt x="163474" y="120044"/>
                    <a:pt x="168914" y="112373"/>
                  </a:cubicBezTo>
                  <a:cubicBezTo>
                    <a:pt x="173154" y="115902"/>
                    <a:pt x="178620" y="118010"/>
                    <a:pt x="184576" y="118010"/>
                  </a:cubicBezTo>
                  <a:cubicBezTo>
                    <a:pt x="198129" y="118010"/>
                    <a:pt x="209133" y="107005"/>
                    <a:pt x="209133" y="93452"/>
                  </a:cubicBezTo>
                  <a:cubicBezTo>
                    <a:pt x="209133" y="79874"/>
                    <a:pt x="198129" y="68870"/>
                    <a:pt x="184576" y="68870"/>
                  </a:cubicBezTo>
                  <a:cubicBezTo>
                    <a:pt x="183669" y="68870"/>
                    <a:pt x="182762" y="68919"/>
                    <a:pt x="181904" y="69017"/>
                  </a:cubicBezTo>
                  <a:cubicBezTo>
                    <a:pt x="182051" y="67742"/>
                    <a:pt x="182125" y="66443"/>
                    <a:pt x="182125" y="65144"/>
                  </a:cubicBezTo>
                  <a:cubicBezTo>
                    <a:pt x="182125" y="47302"/>
                    <a:pt x="167665" y="32842"/>
                    <a:pt x="149847" y="32842"/>
                  </a:cubicBezTo>
                  <a:cubicBezTo>
                    <a:pt x="147592" y="32842"/>
                    <a:pt x="145411" y="33087"/>
                    <a:pt x="143303" y="33504"/>
                  </a:cubicBezTo>
                  <a:cubicBezTo>
                    <a:pt x="140582" y="14558"/>
                    <a:pt x="124284" y="0"/>
                    <a:pt x="104579" y="0"/>
                  </a:cubicBezTo>
                  <a:close/>
                </a:path>
              </a:pathLst>
            </a:custGeom>
            <a:solidFill>
              <a:srgbClr val="5A5A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5"/>
            <p:cNvSpPr/>
            <p:nvPr/>
          </p:nvSpPr>
          <p:spPr>
            <a:xfrm>
              <a:off x="3016525" y="1398000"/>
              <a:ext cx="3402450" cy="2908600"/>
            </a:xfrm>
            <a:custGeom>
              <a:rect b="b" l="l" r="r" t="t"/>
              <a:pathLst>
                <a:path extrusionOk="0" h="116344" w="136098">
                  <a:moveTo>
                    <a:pt x="31543" y="0"/>
                  </a:moveTo>
                  <a:cubicBezTo>
                    <a:pt x="18602" y="0"/>
                    <a:pt x="7132" y="6274"/>
                    <a:pt x="0" y="15955"/>
                  </a:cubicBezTo>
                  <a:cubicBezTo>
                    <a:pt x="5613" y="12867"/>
                    <a:pt x="12034" y="11103"/>
                    <a:pt x="18872" y="11103"/>
                  </a:cubicBezTo>
                  <a:cubicBezTo>
                    <a:pt x="36371" y="11103"/>
                    <a:pt x="51174" y="22597"/>
                    <a:pt x="56199" y="38430"/>
                  </a:cubicBezTo>
                  <a:cubicBezTo>
                    <a:pt x="57217" y="41703"/>
                    <a:pt x="60251" y="43945"/>
                    <a:pt x="63685" y="43945"/>
                  </a:cubicBezTo>
                  <a:cubicBezTo>
                    <a:pt x="63722" y="43945"/>
                    <a:pt x="63759" y="43945"/>
                    <a:pt x="63796" y="43944"/>
                  </a:cubicBezTo>
                  <a:cubicBezTo>
                    <a:pt x="63938" y="43942"/>
                    <a:pt x="64080" y="43942"/>
                    <a:pt x="64221" y="43942"/>
                  </a:cubicBezTo>
                  <a:cubicBezTo>
                    <a:pt x="80704" y="43942"/>
                    <a:pt x="94740" y="56659"/>
                    <a:pt x="96295" y="73134"/>
                  </a:cubicBezTo>
                  <a:cubicBezTo>
                    <a:pt x="96638" y="76762"/>
                    <a:pt x="99334" y="79703"/>
                    <a:pt x="102937" y="80291"/>
                  </a:cubicBezTo>
                  <a:cubicBezTo>
                    <a:pt x="114481" y="82227"/>
                    <a:pt x="123426" y="92276"/>
                    <a:pt x="123426" y="104530"/>
                  </a:cubicBezTo>
                  <a:cubicBezTo>
                    <a:pt x="123426" y="108819"/>
                    <a:pt x="122348" y="112838"/>
                    <a:pt x="120412" y="116343"/>
                  </a:cubicBezTo>
                  <a:lnTo>
                    <a:pt x="120412" y="116343"/>
                  </a:lnTo>
                  <a:cubicBezTo>
                    <a:pt x="129603" y="112789"/>
                    <a:pt x="136097" y="103868"/>
                    <a:pt x="136097" y="93452"/>
                  </a:cubicBezTo>
                  <a:cubicBezTo>
                    <a:pt x="136097" y="79874"/>
                    <a:pt x="125093" y="68870"/>
                    <a:pt x="111540" y="68870"/>
                  </a:cubicBezTo>
                  <a:cubicBezTo>
                    <a:pt x="110633" y="68870"/>
                    <a:pt x="109726" y="68919"/>
                    <a:pt x="108868" y="69017"/>
                  </a:cubicBezTo>
                  <a:cubicBezTo>
                    <a:pt x="109015" y="67742"/>
                    <a:pt x="109089" y="66443"/>
                    <a:pt x="109089" y="65144"/>
                  </a:cubicBezTo>
                  <a:cubicBezTo>
                    <a:pt x="109089" y="47302"/>
                    <a:pt x="94629" y="32842"/>
                    <a:pt x="76811" y="32842"/>
                  </a:cubicBezTo>
                  <a:cubicBezTo>
                    <a:pt x="74556" y="32842"/>
                    <a:pt x="72375" y="33087"/>
                    <a:pt x="70267" y="33504"/>
                  </a:cubicBezTo>
                  <a:cubicBezTo>
                    <a:pt x="67546" y="14558"/>
                    <a:pt x="51248" y="0"/>
                    <a:pt x="31543" y="0"/>
                  </a:cubicBezTo>
                  <a:close/>
                </a:path>
              </a:pathLst>
            </a:custGeom>
            <a:solidFill>
              <a:srgbClr val="46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5"/>
            <p:cNvSpPr/>
            <p:nvPr/>
          </p:nvSpPr>
          <p:spPr>
            <a:xfrm>
              <a:off x="2741400" y="2671825"/>
              <a:ext cx="633575" cy="718750"/>
            </a:xfrm>
            <a:custGeom>
              <a:rect b="b" l="l" r="r" t="t"/>
              <a:pathLst>
                <a:path extrusionOk="0" h="28750" w="25343">
                  <a:moveTo>
                    <a:pt x="14387" y="1"/>
                  </a:moveTo>
                  <a:cubicBezTo>
                    <a:pt x="6447" y="1"/>
                    <a:pt x="1" y="6447"/>
                    <a:pt x="1" y="14387"/>
                  </a:cubicBezTo>
                  <a:cubicBezTo>
                    <a:pt x="1" y="22304"/>
                    <a:pt x="6447" y="28750"/>
                    <a:pt x="14387" y="28750"/>
                  </a:cubicBezTo>
                  <a:cubicBezTo>
                    <a:pt x="18333" y="28750"/>
                    <a:pt x="21985" y="27157"/>
                    <a:pt x="24632" y="24436"/>
                  </a:cubicBezTo>
                  <a:cubicBezTo>
                    <a:pt x="25073" y="23995"/>
                    <a:pt x="25343" y="23382"/>
                    <a:pt x="25343" y="22696"/>
                  </a:cubicBezTo>
                  <a:cubicBezTo>
                    <a:pt x="25343" y="21348"/>
                    <a:pt x="24240" y="20245"/>
                    <a:pt x="22867" y="20245"/>
                  </a:cubicBezTo>
                  <a:cubicBezTo>
                    <a:pt x="22181" y="20245"/>
                    <a:pt x="21544" y="20539"/>
                    <a:pt x="21078" y="21005"/>
                  </a:cubicBezTo>
                  <a:cubicBezTo>
                    <a:pt x="19338" y="22868"/>
                    <a:pt x="16985" y="23946"/>
                    <a:pt x="14387" y="23946"/>
                  </a:cubicBezTo>
                  <a:cubicBezTo>
                    <a:pt x="9216" y="23946"/>
                    <a:pt x="5025" y="19681"/>
                    <a:pt x="5025" y="14387"/>
                  </a:cubicBezTo>
                  <a:cubicBezTo>
                    <a:pt x="5025" y="9069"/>
                    <a:pt x="9216" y="4805"/>
                    <a:pt x="14387" y="4805"/>
                  </a:cubicBezTo>
                  <a:cubicBezTo>
                    <a:pt x="16985" y="4805"/>
                    <a:pt x="19338" y="5883"/>
                    <a:pt x="21078" y="7746"/>
                  </a:cubicBezTo>
                  <a:cubicBezTo>
                    <a:pt x="21544" y="8211"/>
                    <a:pt x="22181" y="8505"/>
                    <a:pt x="22867" y="8505"/>
                  </a:cubicBezTo>
                  <a:cubicBezTo>
                    <a:pt x="24240" y="8505"/>
                    <a:pt x="25343" y="7402"/>
                    <a:pt x="25343" y="6055"/>
                  </a:cubicBezTo>
                  <a:cubicBezTo>
                    <a:pt x="25343" y="5368"/>
                    <a:pt x="25073" y="4780"/>
                    <a:pt x="24632" y="4314"/>
                  </a:cubicBezTo>
                  <a:cubicBezTo>
                    <a:pt x="21985" y="1594"/>
                    <a:pt x="18333" y="1"/>
                    <a:pt x="14387" y="1"/>
                  </a:cubicBezTo>
                  <a:close/>
                </a:path>
              </a:pathLst>
            </a:custGeom>
            <a:solidFill>
              <a:srgbClr val="CDCD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5"/>
            <p:cNvSpPr/>
            <p:nvPr/>
          </p:nvSpPr>
          <p:spPr>
            <a:xfrm>
              <a:off x="3488300" y="2671825"/>
              <a:ext cx="729175" cy="718750"/>
            </a:xfrm>
            <a:custGeom>
              <a:rect b="b" l="l" r="r" t="t"/>
              <a:pathLst>
                <a:path extrusionOk="0" h="28750" w="29167">
                  <a:moveTo>
                    <a:pt x="14584" y="4805"/>
                  </a:moveTo>
                  <a:cubicBezTo>
                    <a:pt x="19878" y="4805"/>
                    <a:pt x="24142" y="9094"/>
                    <a:pt x="24142" y="14387"/>
                  </a:cubicBezTo>
                  <a:cubicBezTo>
                    <a:pt x="24142" y="19657"/>
                    <a:pt x="19878" y="23946"/>
                    <a:pt x="14584" y="23946"/>
                  </a:cubicBezTo>
                  <a:cubicBezTo>
                    <a:pt x="9290" y="23946"/>
                    <a:pt x="5001" y="19657"/>
                    <a:pt x="5001" y="14387"/>
                  </a:cubicBezTo>
                  <a:cubicBezTo>
                    <a:pt x="5001" y="9094"/>
                    <a:pt x="9290" y="4805"/>
                    <a:pt x="14584" y="4805"/>
                  </a:cubicBezTo>
                  <a:close/>
                  <a:moveTo>
                    <a:pt x="14584" y="1"/>
                  </a:moveTo>
                  <a:cubicBezTo>
                    <a:pt x="6520" y="1"/>
                    <a:pt x="1" y="6447"/>
                    <a:pt x="1" y="14387"/>
                  </a:cubicBezTo>
                  <a:cubicBezTo>
                    <a:pt x="1" y="22328"/>
                    <a:pt x="6520" y="28750"/>
                    <a:pt x="14584" y="28750"/>
                  </a:cubicBezTo>
                  <a:cubicBezTo>
                    <a:pt x="22647" y="28750"/>
                    <a:pt x="29166" y="22328"/>
                    <a:pt x="29166" y="14387"/>
                  </a:cubicBezTo>
                  <a:cubicBezTo>
                    <a:pt x="29166" y="6447"/>
                    <a:pt x="22647" y="1"/>
                    <a:pt x="14584" y="1"/>
                  </a:cubicBezTo>
                  <a:close/>
                </a:path>
              </a:pathLst>
            </a:custGeom>
            <a:solidFill>
              <a:srgbClr val="CDCD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5"/>
            <p:cNvSpPr/>
            <p:nvPr/>
          </p:nvSpPr>
          <p:spPr>
            <a:xfrm>
              <a:off x="4351025" y="2693275"/>
              <a:ext cx="517150" cy="688725"/>
            </a:xfrm>
            <a:custGeom>
              <a:rect b="b" l="l" r="r" t="t"/>
              <a:pathLst>
                <a:path extrusionOk="0" h="27549" w="20686">
                  <a:moveTo>
                    <a:pt x="10073" y="1"/>
                  </a:moveTo>
                  <a:cubicBezTo>
                    <a:pt x="4338" y="1"/>
                    <a:pt x="711" y="3236"/>
                    <a:pt x="147" y="8211"/>
                  </a:cubicBezTo>
                  <a:cubicBezTo>
                    <a:pt x="0" y="9559"/>
                    <a:pt x="1054" y="10735"/>
                    <a:pt x="2402" y="10735"/>
                  </a:cubicBezTo>
                  <a:cubicBezTo>
                    <a:pt x="3554" y="10735"/>
                    <a:pt x="4510" y="9878"/>
                    <a:pt x="4657" y="8775"/>
                  </a:cubicBezTo>
                  <a:cubicBezTo>
                    <a:pt x="5049" y="5858"/>
                    <a:pt x="7157" y="4657"/>
                    <a:pt x="10073" y="4657"/>
                  </a:cubicBezTo>
                  <a:cubicBezTo>
                    <a:pt x="13407" y="4657"/>
                    <a:pt x="15612" y="6201"/>
                    <a:pt x="15612" y="9388"/>
                  </a:cubicBezTo>
                  <a:cubicBezTo>
                    <a:pt x="15612" y="14828"/>
                    <a:pt x="7917" y="20171"/>
                    <a:pt x="1446" y="23039"/>
                  </a:cubicBezTo>
                  <a:cubicBezTo>
                    <a:pt x="588" y="23407"/>
                    <a:pt x="0" y="24240"/>
                    <a:pt x="0" y="25196"/>
                  </a:cubicBezTo>
                  <a:cubicBezTo>
                    <a:pt x="0" y="26495"/>
                    <a:pt x="1030" y="27549"/>
                    <a:pt x="2329" y="27549"/>
                  </a:cubicBezTo>
                  <a:lnTo>
                    <a:pt x="18357" y="27549"/>
                  </a:lnTo>
                  <a:cubicBezTo>
                    <a:pt x="19656" y="27549"/>
                    <a:pt x="20686" y="26495"/>
                    <a:pt x="20686" y="25196"/>
                  </a:cubicBezTo>
                  <a:cubicBezTo>
                    <a:pt x="20686" y="23921"/>
                    <a:pt x="19656" y="22867"/>
                    <a:pt x="18357" y="22867"/>
                  </a:cubicBezTo>
                  <a:lnTo>
                    <a:pt x="9975" y="22867"/>
                  </a:lnTo>
                  <a:cubicBezTo>
                    <a:pt x="16397" y="19117"/>
                    <a:pt x="20563" y="14779"/>
                    <a:pt x="20563" y="9388"/>
                  </a:cubicBezTo>
                  <a:cubicBezTo>
                    <a:pt x="20563" y="3677"/>
                    <a:pt x="16225" y="1"/>
                    <a:pt x="10073" y="1"/>
                  </a:cubicBezTo>
                  <a:close/>
                </a:path>
              </a:pathLst>
            </a:custGeom>
            <a:solidFill>
              <a:srgbClr val="CDCD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5"/>
            <p:cNvSpPr/>
            <p:nvPr/>
          </p:nvSpPr>
          <p:spPr>
            <a:xfrm>
              <a:off x="2236525" y="1034575"/>
              <a:ext cx="409325" cy="631800"/>
            </a:xfrm>
            <a:custGeom>
              <a:rect b="b" l="l" r="r" t="t"/>
              <a:pathLst>
                <a:path extrusionOk="0" h="25272" w="16373">
                  <a:moveTo>
                    <a:pt x="3511" y="1"/>
                  </a:moveTo>
                  <a:cubicBezTo>
                    <a:pt x="3056" y="1"/>
                    <a:pt x="2594" y="104"/>
                    <a:pt x="2157" y="322"/>
                  </a:cubicBezTo>
                  <a:cubicBezTo>
                    <a:pt x="638" y="1057"/>
                    <a:pt x="0" y="2895"/>
                    <a:pt x="760" y="4415"/>
                  </a:cubicBezTo>
                  <a:lnTo>
                    <a:pt x="10123" y="23556"/>
                  </a:lnTo>
                  <a:cubicBezTo>
                    <a:pt x="10662" y="24635"/>
                    <a:pt x="11740" y="25272"/>
                    <a:pt x="12892" y="25272"/>
                  </a:cubicBezTo>
                  <a:cubicBezTo>
                    <a:pt x="13333" y="25272"/>
                    <a:pt x="13799" y="25174"/>
                    <a:pt x="14240" y="24953"/>
                  </a:cubicBezTo>
                  <a:cubicBezTo>
                    <a:pt x="15760" y="24218"/>
                    <a:pt x="16372" y="22380"/>
                    <a:pt x="15637" y="20860"/>
                  </a:cubicBezTo>
                  <a:lnTo>
                    <a:pt x="6250" y="1719"/>
                  </a:lnTo>
                  <a:cubicBezTo>
                    <a:pt x="5726" y="636"/>
                    <a:pt x="4641" y="1"/>
                    <a:pt x="3511" y="1"/>
                  </a:cubicBezTo>
                  <a:close/>
                </a:path>
              </a:pathLst>
            </a:custGeom>
            <a:solidFill>
              <a:srgbClr val="46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5"/>
            <p:cNvSpPr/>
            <p:nvPr/>
          </p:nvSpPr>
          <p:spPr>
            <a:xfrm>
              <a:off x="1506775" y="1513025"/>
              <a:ext cx="564950" cy="537525"/>
            </a:xfrm>
            <a:custGeom>
              <a:rect b="b" l="l" r="r" t="t"/>
              <a:pathLst>
                <a:path extrusionOk="0" h="21501" w="22598">
                  <a:moveTo>
                    <a:pt x="3376" y="0"/>
                  </a:moveTo>
                  <a:cubicBezTo>
                    <a:pt x="2575" y="0"/>
                    <a:pt x="1777" y="313"/>
                    <a:pt x="1177" y="938"/>
                  </a:cubicBezTo>
                  <a:cubicBezTo>
                    <a:pt x="1" y="2139"/>
                    <a:pt x="25" y="4075"/>
                    <a:pt x="1250" y="5276"/>
                  </a:cubicBezTo>
                  <a:lnTo>
                    <a:pt x="17083" y="20643"/>
                  </a:lnTo>
                  <a:cubicBezTo>
                    <a:pt x="17671" y="21231"/>
                    <a:pt x="18456" y="21501"/>
                    <a:pt x="19215" y="21501"/>
                  </a:cubicBezTo>
                  <a:cubicBezTo>
                    <a:pt x="20024" y="21501"/>
                    <a:pt x="20808" y="21207"/>
                    <a:pt x="21421" y="20570"/>
                  </a:cubicBezTo>
                  <a:cubicBezTo>
                    <a:pt x="22598" y="19369"/>
                    <a:pt x="22573" y="17432"/>
                    <a:pt x="21348" y="16256"/>
                  </a:cubicBezTo>
                  <a:lnTo>
                    <a:pt x="5515" y="865"/>
                  </a:lnTo>
                  <a:cubicBezTo>
                    <a:pt x="4915" y="288"/>
                    <a:pt x="4144" y="0"/>
                    <a:pt x="3376" y="0"/>
                  </a:cubicBezTo>
                  <a:close/>
                </a:path>
              </a:pathLst>
            </a:custGeom>
            <a:solidFill>
              <a:srgbClr val="46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5"/>
            <p:cNvSpPr/>
            <p:nvPr/>
          </p:nvSpPr>
          <p:spPr>
            <a:xfrm>
              <a:off x="4963750" y="1034575"/>
              <a:ext cx="409300" cy="631800"/>
            </a:xfrm>
            <a:custGeom>
              <a:rect b="b" l="l" r="r" t="t"/>
              <a:pathLst>
                <a:path extrusionOk="0" h="25272" w="16372">
                  <a:moveTo>
                    <a:pt x="12876" y="1"/>
                  </a:moveTo>
                  <a:cubicBezTo>
                    <a:pt x="11753" y="1"/>
                    <a:pt x="10664" y="636"/>
                    <a:pt x="10122" y="1719"/>
                  </a:cubicBezTo>
                  <a:lnTo>
                    <a:pt x="760" y="20860"/>
                  </a:lnTo>
                  <a:cubicBezTo>
                    <a:pt x="0" y="22380"/>
                    <a:pt x="637" y="24218"/>
                    <a:pt x="2157" y="24953"/>
                  </a:cubicBezTo>
                  <a:cubicBezTo>
                    <a:pt x="2573" y="25174"/>
                    <a:pt x="3039" y="25272"/>
                    <a:pt x="3505" y="25272"/>
                  </a:cubicBezTo>
                  <a:cubicBezTo>
                    <a:pt x="4632" y="25272"/>
                    <a:pt x="5711" y="24635"/>
                    <a:pt x="6250" y="23556"/>
                  </a:cubicBezTo>
                  <a:lnTo>
                    <a:pt x="15637" y="4415"/>
                  </a:lnTo>
                  <a:cubicBezTo>
                    <a:pt x="16372" y="2895"/>
                    <a:pt x="15735" y="1057"/>
                    <a:pt x="14215" y="322"/>
                  </a:cubicBezTo>
                  <a:cubicBezTo>
                    <a:pt x="13786" y="104"/>
                    <a:pt x="13328" y="1"/>
                    <a:pt x="12876" y="1"/>
                  </a:cubicBezTo>
                  <a:close/>
                </a:path>
              </a:pathLst>
            </a:custGeom>
            <a:solidFill>
              <a:srgbClr val="46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5"/>
            <p:cNvSpPr/>
            <p:nvPr/>
          </p:nvSpPr>
          <p:spPr>
            <a:xfrm>
              <a:off x="5537850" y="1513025"/>
              <a:ext cx="564950" cy="537525"/>
            </a:xfrm>
            <a:custGeom>
              <a:rect b="b" l="l" r="r" t="t"/>
              <a:pathLst>
                <a:path extrusionOk="0" h="21501" w="22598">
                  <a:moveTo>
                    <a:pt x="19223" y="0"/>
                  </a:moveTo>
                  <a:cubicBezTo>
                    <a:pt x="18454" y="0"/>
                    <a:pt x="17684" y="288"/>
                    <a:pt x="17083" y="865"/>
                  </a:cubicBezTo>
                  <a:lnTo>
                    <a:pt x="1251" y="16256"/>
                  </a:lnTo>
                  <a:cubicBezTo>
                    <a:pt x="25" y="17432"/>
                    <a:pt x="1" y="19369"/>
                    <a:pt x="1177" y="20570"/>
                  </a:cubicBezTo>
                  <a:cubicBezTo>
                    <a:pt x="1790" y="21207"/>
                    <a:pt x="2574" y="21501"/>
                    <a:pt x="3383" y="21501"/>
                  </a:cubicBezTo>
                  <a:cubicBezTo>
                    <a:pt x="4143" y="21501"/>
                    <a:pt x="4927" y="21231"/>
                    <a:pt x="5515" y="20643"/>
                  </a:cubicBezTo>
                  <a:lnTo>
                    <a:pt x="21372" y="5276"/>
                  </a:lnTo>
                  <a:cubicBezTo>
                    <a:pt x="22573" y="4075"/>
                    <a:pt x="22598" y="2139"/>
                    <a:pt x="21421" y="938"/>
                  </a:cubicBezTo>
                  <a:cubicBezTo>
                    <a:pt x="20821" y="313"/>
                    <a:pt x="20023" y="0"/>
                    <a:pt x="19223" y="0"/>
                  </a:cubicBezTo>
                  <a:close/>
                </a:path>
              </a:pathLst>
            </a:custGeom>
            <a:solidFill>
              <a:srgbClr val="46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 name="Google Shape;162;p25"/>
          <p:cNvGrpSpPr/>
          <p:nvPr/>
        </p:nvGrpSpPr>
        <p:grpSpPr>
          <a:xfrm>
            <a:off x="5975066" y="3202005"/>
            <a:ext cx="564025" cy="486245"/>
            <a:chOff x="1190625" y="584900"/>
            <a:chExt cx="5251625" cy="4527425"/>
          </a:xfrm>
        </p:grpSpPr>
        <p:sp>
          <p:nvSpPr>
            <p:cNvPr id="163" name="Google Shape;163;p25"/>
            <p:cNvSpPr/>
            <p:nvPr/>
          </p:nvSpPr>
          <p:spPr>
            <a:xfrm>
              <a:off x="2843725" y="584900"/>
              <a:ext cx="955875" cy="955875"/>
            </a:xfrm>
            <a:custGeom>
              <a:rect b="b" l="l" r="r" t="t"/>
              <a:pathLst>
                <a:path extrusionOk="0" h="38235" w="38235">
                  <a:moveTo>
                    <a:pt x="2942" y="1"/>
                  </a:moveTo>
                  <a:cubicBezTo>
                    <a:pt x="1324" y="1"/>
                    <a:pt x="1" y="1324"/>
                    <a:pt x="1" y="2942"/>
                  </a:cubicBezTo>
                  <a:lnTo>
                    <a:pt x="1" y="22377"/>
                  </a:lnTo>
                  <a:cubicBezTo>
                    <a:pt x="1" y="31152"/>
                    <a:pt x="7084" y="38235"/>
                    <a:pt x="15833" y="38235"/>
                  </a:cubicBezTo>
                  <a:lnTo>
                    <a:pt x="38234" y="38235"/>
                  </a:lnTo>
                  <a:lnTo>
                    <a:pt x="38234" y="15834"/>
                  </a:lnTo>
                  <a:cubicBezTo>
                    <a:pt x="38234" y="7084"/>
                    <a:pt x="31151" y="1"/>
                    <a:pt x="22402"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5"/>
            <p:cNvSpPr/>
            <p:nvPr/>
          </p:nvSpPr>
          <p:spPr>
            <a:xfrm>
              <a:off x="2881725" y="622900"/>
              <a:ext cx="917875" cy="917875"/>
            </a:xfrm>
            <a:custGeom>
              <a:rect b="b" l="l" r="r" t="t"/>
              <a:pathLst>
                <a:path extrusionOk="0" h="36715" w="36715">
                  <a:moveTo>
                    <a:pt x="27695" y="1"/>
                  </a:moveTo>
                  <a:cubicBezTo>
                    <a:pt x="28161" y="1643"/>
                    <a:pt x="28406" y="3383"/>
                    <a:pt x="28406" y="5196"/>
                  </a:cubicBezTo>
                  <a:lnTo>
                    <a:pt x="28406" y="29117"/>
                  </a:lnTo>
                  <a:lnTo>
                    <a:pt x="6471" y="29117"/>
                  </a:lnTo>
                  <a:cubicBezTo>
                    <a:pt x="4167" y="29117"/>
                    <a:pt x="1985" y="28578"/>
                    <a:pt x="0" y="27646"/>
                  </a:cubicBezTo>
                  <a:lnTo>
                    <a:pt x="0" y="27646"/>
                  </a:lnTo>
                  <a:cubicBezTo>
                    <a:pt x="2525" y="33014"/>
                    <a:pt x="7990" y="36715"/>
                    <a:pt x="14313" y="36715"/>
                  </a:cubicBezTo>
                  <a:lnTo>
                    <a:pt x="36714" y="36715"/>
                  </a:lnTo>
                  <a:lnTo>
                    <a:pt x="36714" y="14485"/>
                  </a:lnTo>
                  <a:cubicBezTo>
                    <a:pt x="36714" y="14044"/>
                    <a:pt x="36714" y="13627"/>
                    <a:pt x="36690" y="13211"/>
                  </a:cubicBezTo>
                  <a:cubicBezTo>
                    <a:pt x="36665" y="13137"/>
                    <a:pt x="36665" y="13088"/>
                    <a:pt x="36665" y="13015"/>
                  </a:cubicBezTo>
                  <a:cubicBezTo>
                    <a:pt x="36641" y="12794"/>
                    <a:pt x="36616" y="12574"/>
                    <a:pt x="36592" y="12353"/>
                  </a:cubicBezTo>
                  <a:cubicBezTo>
                    <a:pt x="35930" y="6887"/>
                    <a:pt x="32474" y="2304"/>
                    <a:pt x="27695" y="1"/>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5"/>
            <p:cNvSpPr/>
            <p:nvPr/>
          </p:nvSpPr>
          <p:spPr>
            <a:xfrm>
              <a:off x="3799575" y="584900"/>
              <a:ext cx="956475" cy="955875"/>
            </a:xfrm>
            <a:custGeom>
              <a:rect b="b" l="l" r="r" t="t"/>
              <a:pathLst>
                <a:path extrusionOk="0" h="38235" w="38259">
                  <a:moveTo>
                    <a:pt x="15858" y="1"/>
                  </a:moveTo>
                  <a:cubicBezTo>
                    <a:pt x="7108" y="1"/>
                    <a:pt x="0" y="7084"/>
                    <a:pt x="0" y="15834"/>
                  </a:cubicBezTo>
                  <a:lnTo>
                    <a:pt x="0" y="38235"/>
                  </a:lnTo>
                  <a:lnTo>
                    <a:pt x="21397" y="38235"/>
                  </a:lnTo>
                  <a:cubicBezTo>
                    <a:pt x="30710" y="38235"/>
                    <a:pt x="38259" y="30686"/>
                    <a:pt x="38259" y="21373"/>
                  </a:cubicBezTo>
                  <a:lnTo>
                    <a:pt x="38259" y="2942"/>
                  </a:lnTo>
                  <a:cubicBezTo>
                    <a:pt x="38259" y="1324"/>
                    <a:pt x="36935" y="1"/>
                    <a:pt x="35293"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5"/>
            <p:cNvSpPr/>
            <p:nvPr/>
          </p:nvSpPr>
          <p:spPr>
            <a:xfrm>
              <a:off x="3799575" y="584900"/>
              <a:ext cx="956475" cy="955875"/>
            </a:xfrm>
            <a:custGeom>
              <a:rect b="b" l="l" r="r" t="t"/>
              <a:pathLst>
                <a:path extrusionOk="0" h="38235" w="38259">
                  <a:moveTo>
                    <a:pt x="31028" y="1"/>
                  </a:moveTo>
                  <a:lnTo>
                    <a:pt x="31028" y="17255"/>
                  </a:lnTo>
                  <a:cubicBezTo>
                    <a:pt x="31028" y="26274"/>
                    <a:pt x="23700" y="33578"/>
                    <a:pt x="14681" y="33578"/>
                  </a:cubicBezTo>
                  <a:lnTo>
                    <a:pt x="0" y="33578"/>
                  </a:lnTo>
                  <a:lnTo>
                    <a:pt x="0" y="38235"/>
                  </a:lnTo>
                  <a:lnTo>
                    <a:pt x="21936" y="38235"/>
                  </a:lnTo>
                  <a:cubicBezTo>
                    <a:pt x="30955" y="38235"/>
                    <a:pt x="38259" y="30931"/>
                    <a:pt x="38259" y="21912"/>
                  </a:cubicBezTo>
                  <a:lnTo>
                    <a:pt x="38259" y="2942"/>
                  </a:lnTo>
                  <a:cubicBezTo>
                    <a:pt x="38259" y="1324"/>
                    <a:pt x="36935" y="1"/>
                    <a:pt x="35293" y="1"/>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5"/>
            <p:cNvSpPr/>
            <p:nvPr/>
          </p:nvSpPr>
          <p:spPr>
            <a:xfrm>
              <a:off x="3103525" y="848475"/>
              <a:ext cx="1392725" cy="1936725"/>
            </a:xfrm>
            <a:custGeom>
              <a:rect b="b" l="l" r="r" t="t"/>
              <a:pathLst>
                <a:path extrusionOk="0" h="77469" w="55709">
                  <a:moveTo>
                    <a:pt x="13002" y="1"/>
                  </a:moveTo>
                  <a:cubicBezTo>
                    <a:pt x="12885" y="1"/>
                    <a:pt x="12766" y="7"/>
                    <a:pt x="12647" y="21"/>
                  </a:cubicBezTo>
                  <a:cubicBezTo>
                    <a:pt x="10980" y="193"/>
                    <a:pt x="9755" y="1688"/>
                    <a:pt x="9926" y="3379"/>
                  </a:cubicBezTo>
                  <a:lnTo>
                    <a:pt x="10172" y="5707"/>
                  </a:lnTo>
                  <a:lnTo>
                    <a:pt x="6226" y="1761"/>
                  </a:lnTo>
                  <a:cubicBezTo>
                    <a:pt x="5637" y="1161"/>
                    <a:pt x="4859" y="861"/>
                    <a:pt x="4078" y="861"/>
                  </a:cubicBezTo>
                  <a:cubicBezTo>
                    <a:pt x="3297" y="861"/>
                    <a:pt x="2513" y="1161"/>
                    <a:pt x="1912" y="1761"/>
                  </a:cubicBezTo>
                  <a:cubicBezTo>
                    <a:pt x="711" y="2962"/>
                    <a:pt x="711" y="4898"/>
                    <a:pt x="1912" y="6075"/>
                  </a:cubicBezTo>
                  <a:lnTo>
                    <a:pt x="5858" y="10021"/>
                  </a:lnTo>
                  <a:lnTo>
                    <a:pt x="3530" y="9776"/>
                  </a:lnTo>
                  <a:cubicBezTo>
                    <a:pt x="3424" y="9765"/>
                    <a:pt x="3318" y="9760"/>
                    <a:pt x="3214" y="9760"/>
                  </a:cubicBezTo>
                  <a:cubicBezTo>
                    <a:pt x="1656" y="9760"/>
                    <a:pt x="333" y="10934"/>
                    <a:pt x="172" y="12496"/>
                  </a:cubicBezTo>
                  <a:cubicBezTo>
                    <a:pt x="0" y="14187"/>
                    <a:pt x="1201" y="15682"/>
                    <a:pt x="2892" y="15854"/>
                  </a:cubicBezTo>
                  <a:lnTo>
                    <a:pt x="12720" y="16883"/>
                  </a:lnTo>
                  <a:lnTo>
                    <a:pt x="24803" y="28966"/>
                  </a:lnTo>
                  <a:lnTo>
                    <a:pt x="24803" y="74430"/>
                  </a:lnTo>
                  <a:cubicBezTo>
                    <a:pt x="24803" y="76121"/>
                    <a:pt x="26151" y="77469"/>
                    <a:pt x="27842" y="77469"/>
                  </a:cubicBezTo>
                  <a:cubicBezTo>
                    <a:pt x="29533" y="77469"/>
                    <a:pt x="30906" y="76121"/>
                    <a:pt x="30906" y="74430"/>
                  </a:cubicBezTo>
                  <a:lnTo>
                    <a:pt x="30906" y="28966"/>
                  </a:lnTo>
                  <a:lnTo>
                    <a:pt x="42989" y="16883"/>
                  </a:lnTo>
                  <a:lnTo>
                    <a:pt x="52817" y="15854"/>
                  </a:lnTo>
                  <a:cubicBezTo>
                    <a:pt x="54483" y="15682"/>
                    <a:pt x="55709" y="14187"/>
                    <a:pt x="55537" y="12496"/>
                  </a:cubicBezTo>
                  <a:cubicBezTo>
                    <a:pt x="55376" y="10934"/>
                    <a:pt x="54032" y="9760"/>
                    <a:pt x="52491" y="9760"/>
                  </a:cubicBezTo>
                  <a:cubicBezTo>
                    <a:pt x="52388" y="9760"/>
                    <a:pt x="52284" y="9765"/>
                    <a:pt x="52180" y="9776"/>
                  </a:cubicBezTo>
                  <a:lnTo>
                    <a:pt x="49851" y="10021"/>
                  </a:lnTo>
                  <a:lnTo>
                    <a:pt x="49851" y="10021"/>
                  </a:lnTo>
                  <a:lnTo>
                    <a:pt x="53797" y="6075"/>
                  </a:lnTo>
                  <a:cubicBezTo>
                    <a:pt x="54974" y="4898"/>
                    <a:pt x="54974" y="2962"/>
                    <a:pt x="53797" y="1761"/>
                  </a:cubicBezTo>
                  <a:cubicBezTo>
                    <a:pt x="53197" y="1161"/>
                    <a:pt x="52412" y="861"/>
                    <a:pt x="51628" y="861"/>
                  </a:cubicBezTo>
                  <a:cubicBezTo>
                    <a:pt x="50844" y="861"/>
                    <a:pt x="50060" y="1161"/>
                    <a:pt x="49459" y="1761"/>
                  </a:cubicBezTo>
                  <a:lnTo>
                    <a:pt x="45538" y="5707"/>
                  </a:lnTo>
                  <a:lnTo>
                    <a:pt x="45758" y="3379"/>
                  </a:lnTo>
                  <a:cubicBezTo>
                    <a:pt x="45954" y="1688"/>
                    <a:pt x="44729" y="193"/>
                    <a:pt x="43038" y="21"/>
                  </a:cubicBezTo>
                  <a:cubicBezTo>
                    <a:pt x="42920" y="7"/>
                    <a:pt x="42803" y="1"/>
                    <a:pt x="42687" y="1"/>
                  </a:cubicBezTo>
                  <a:cubicBezTo>
                    <a:pt x="41163" y="1"/>
                    <a:pt x="39840" y="1170"/>
                    <a:pt x="39680" y="2742"/>
                  </a:cubicBezTo>
                  <a:lnTo>
                    <a:pt x="38651" y="12570"/>
                  </a:lnTo>
                  <a:lnTo>
                    <a:pt x="30906" y="20315"/>
                  </a:lnTo>
                  <a:lnTo>
                    <a:pt x="30906" y="5291"/>
                  </a:lnTo>
                  <a:cubicBezTo>
                    <a:pt x="30906" y="3600"/>
                    <a:pt x="29533" y="2252"/>
                    <a:pt x="27842" y="2252"/>
                  </a:cubicBezTo>
                  <a:cubicBezTo>
                    <a:pt x="26151" y="2252"/>
                    <a:pt x="24803" y="3600"/>
                    <a:pt x="24803" y="5291"/>
                  </a:cubicBezTo>
                  <a:lnTo>
                    <a:pt x="24803" y="20315"/>
                  </a:lnTo>
                  <a:lnTo>
                    <a:pt x="17034" y="12570"/>
                  </a:lnTo>
                  <a:lnTo>
                    <a:pt x="16005" y="2742"/>
                  </a:lnTo>
                  <a:cubicBezTo>
                    <a:pt x="15845" y="1170"/>
                    <a:pt x="14543" y="1"/>
                    <a:pt x="13002" y="1"/>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5"/>
            <p:cNvSpPr/>
            <p:nvPr/>
          </p:nvSpPr>
          <p:spPr>
            <a:xfrm>
              <a:off x="1190625" y="4277150"/>
              <a:ext cx="5218550" cy="835175"/>
            </a:xfrm>
            <a:custGeom>
              <a:rect b="b" l="l" r="r" t="t"/>
              <a:pathLst>
                <a:path extrusionOk="0" h="33407" w="208742">
                  <a:moveTo>
                    <a:pt x="16690" y="1"/>
                  </a:moveTo>
                  <a:cubicBezTo>
                    <a:pt x="7475" y="1"/>
                    <a:pt x="0" y="7476"/>
                    <a:pt x="0" y="16716"/>
                  </a:cubicBezTo>
                  <a:cubicBezTo>
                    <a:pt x="0" y="25931"/>
                    <a:pt x="7475" y="33406"/>
                    <a:pt x="16690" y="33406"/>
                  </a:cubicBezTo>
                  <a:lnTo>
                    <a:pt x="192026" y="33406"/>
                  </a:lnTo>
                  <a:cubicBezTo>
                    <a:pt x="201242" y="33406"/>
                    <a:pt x="208741" y="25931"/>
                    <a:pt x="208741" y="16716"/>
                  </a:cubicBezTo>
                  <a:cubicBezTo>
                    <a:pt x="208741" y="7476"/>
                    <a:pt x="201242" y="1"/>
                    <a:pt x="192026" y="1"/>
                  </a:cubicBezTo>
                  <a:close/>
                </a:path>
              </a:pathLst>
            </a:custGeom>
            <a:solidFill>
              <a:srgbClr val="F76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5"/>
            <p:cNvSpPr/>
            <p:nvPr/>
          </p:nvSpPr>
          <p:spPr>
            <a:xfrm>
              <a:off x="1190625" y="4277150"/>
              <a:ext cx="5251625" cy="835175"/>
            </a:xfrm>
            <a:custGeom>
              <a:rect b="b" l="l" r="r" t="t"/>
              <a:pathLst>
                <a:path extrusionOk="0" h="33407" w="210065">
                  <a:moveTo>
                    <a:pt x="16690" y="1"/>
                  </a:moveTo>
                  <a:cubicBezTo>
                    <a:pt x="7475" y="1"/>
                    <a:pt x="0" y="7476"/>
                    <a:pt x="0" y="16716"/>
                  </a:cubicBezTo>
                  <a:cubicBezTo>
                    <a:pt x="0" y="17549"/>
                    <a:pt x="74" y="18358"/>
                    <a:pt x="172" y="19167"/>
                  </a:cubicBezTo>
                  <a:cubicBezTo>
                    <a:pt x="1372" y="11128"/>
                    <a:pt x="8308" y="4927"/>
                    <a:pt x="16690" y="4927"/>
                  </a:cubicBezTo>
                  <a:lnTo>
                    <a:pt x="183130" y="4927"/>
                  </a:lnTo>
                  <a:cubicBezTo>
                    <a:pt x="189575" y="4927"/>
                    <a:pt x="194943" y="10098"/>
                    <a:pt x="194992" y="16569"/>
                  </a:cubicBezTo>
                  <a:cubicBezTo>
                    <a:pt x="194992" y="16618"/>
                    <a:pt x="194992" y="16667"/>
                    <a:pt x="194992" y="16716"/>
                  </a:cubicBezTo>
                  <a:cubicBezTo>
                    <a:pt x="194992" y="25931"/>
                    <a:pt x="187517" y="33406"/>
                    <a:pt x="178301" y="33406"/>
                  </a:cubicBezTo>
                  <a:lnTo>
                    <a:pt x="192026" y="33406"/>
                  </a:lnTo>
                  <a:cubicBezTo>
                    <a:pt x="200408" y="33406"/>
                    <a:pt x="207344" y="27230"/>
                    <a:pt x="208545" y="19167"/>
                  </a:cubicBezTo>
                  <a:cubicBezTo>
                    <a:pt x="210065" y="8947"/>
                    <a:pt x="202124" y="1"/>
                    <a:pt x="192026" y="1"/>
                  </a:cubicBezTo>
                  <a:close/>
                </a:path>
              </a:pathLst>
            </a:custGeom>
            <a:solidFill>
              <a:srgbClr val="EA55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5"/>
            <p:cNvSpPr/>
            <p:nvPr/>
          </p:nvSpPr>
          <p:spPr>
            <a:xfrm>
              <a:off x="1688150" y="3442025"/>
              <a:ext cx="4223500" cy="835150"/>
            </a:xfrm>
            <a:custGeom>
              <a:rect b="b" l="l" r="r" t="t"/>
              <a:pathLst>
                <a:path extrusionOk="0" h="33406" w="168940">
                  <a:moveTo>
                    <a:pt x="16691" y="0"/>
                  </a:moveTo>
                  <a:cubicBezTo>
                    <a:pt x="7475" y="0"/>
                    <a:pt x="0" y="7476"/>
                    <a:pt x="0" y="16715"/>
                  </a:cubicBezTo>
                  <a:cubicBezTo>
                    <a:pt x="0" y="25931"/>
                    <a:pt x="7475" y="33406"/>
                    <a:pt x="16691" y="33406"/>
                  </a:cubicBezTo>
                  <a:lnTo>
                    <a:pt x="152224" y="33406"/>
                  </a:lnTo>
                  <a:cubicBezTo>
                    <a:pt x="161464" y="33406"/>
                    <a:pt x="168939" y="25931"/>
                    <a:pt x="168939" y="16715"/>
                  </a:cubicBezTo>
                  <a:cubicBezTo>
                    <a:pt x="168939" y="7476"/>
                    <a:pt x="161464" y="0"/>
                    <a:pt x="152224" y="0"/>
                  </a:cubicBezTo>
                  <a:close/>
                </a:path>
              </a:pathLst>
            </a:custGeom>
            <a:solidFill>
              <a:srgbClr val="F76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5"/>
            <p:cNvSpPr/>
            <p:nvPr/>
          </p:nvSpPr>
          <p:spPr>
            <a:xfrm>
              <a:off x="1688150" y="3441350"/>
              <a:ext cx="4247375" cy="835825"/>
            </a:xfrm>
            <a:custGeom>
              <a:rect b="b" l="l" r="r" t="t"/>
              <a:pathLst>
                <a:path extrusionOk="0" h="33433" w="169895">
                  <a:moveTo>
                    <a:pt x="149697" y="1"/>
                  </a:moveTo>
                  <a:cubicBezTo>
                    <a:pt x="147477" y="1"/>
                    <a:pt x="145015" y="84"/>
                    <a:pt x="142218" y="84"/>
                  </a:cubicBezTo>
                  <a:cubicBezTo>
                    <a:pt x="141040" y="84"/>
                    <a:pt x="139803" y="69"/>
                    <a:pt x="138499" y="27"/>
                  </a:cubicBezTo>
                  <a:lnTo>
                    <a:pt x="16691" y="27"/>
                  </a:lnTo>
                  <a:cubicBezTo>
                    <a:pt x="7475" y="27"/>
                    <a:pt x="0" y="7503"/>
                    <a:pt x="0" y="16742"/>
                  </a:cubicBezTo>
                  <a:cubicBezTo>
                    <a:pt x="0" y="17502"/>
                    <a:pt x="49" y="18262"/>
                    <a:pt x="172" y="19022"/>
                  </a:cubicBezTo>
                  <a:cubicBezTo>
                    <a:pt x="1275" y="10885"/>
                    <a:pt x="8260" y="4611"/>
                    <a:pt x="16691" y="4611"/>
                  </a:cubicBezTo>
                  <a:lnTo>
                    <a:pt x="143327" y="4611"/>
                  </a:lnTo>
                  <a:cubicBezTo>
                    <a:pt x="149406" y="4611"/>
                    <a:pt x="154577" y="9169"/>
                    <a:pt x="155116" y="15223"/>
                  </a:cubicBezTo>
                  <a:cubicBezTo>
                    <a:pt x="155165" y="15713"/>
                    <a:pt x="155190" y="16228"/>
                    <a:pt x="155190" y="16742"/>
                  </a:cubicBezTo>
                  <a:cubicBezTo>
                    <a:pt x="155190" y="25958"/>
                    <a:pt x="147714" y="33433"/>
                    <a:pt x="138499" y="33433"/>
                  </a:cubicBezTo>
                  <a:lnTo>
                    <a:pt x="152224" y="33433"/>
                  </a:lnTo>
                  <a:cubicBezTo>
                    <a:pt x="160680" y="33433"/>
                    <a:pt x="167665" y="27159"/>
                    <a:pt x="168768" y="19022"/>
                  </a:cubicBezTo>
                  <a:cubicBezTo>
                    <a:pt x="168866" y="17772"/>
                    <a:pt x="169895" y="11350"/>
                    <a:pt x="164601" y="5493"/>
                  </a:cubicBezTo>
                  <a:cubicBezTo>
                    <a:pt x="160172" y="642"/>
                    <a:pt x="155872" y="1"/>
                    <a:pt x="149697" y="1"/>
                  </a:cubicBezTo>
                  <a:close/>
                </a:path>
              </a:pathLst>
            </a:custGeom>
            <a:solidFill>
              <a:srgbClr val="EA55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5"/>
            <p:cNvSpPr/>
            <p:nvPr/>
          </p:nvSpPr>
          <p:spPr>
            <a:xfrm>
              <a:off x="2267150" y="2606875"/>
              <a:ext cx="3065475" cy="835175"/>
            </a:xfrm>
            <a:custGeom>
              <a:rect b="b" l="l" r="r" t="t"/>
              <a:pathLst>
                <a:path extrusionOk="0" h="33407" w="122619">
                  <a:moveTo>
                    <a:pt x="16691" y="1"/>
                  </a:moveTo>
                  <a:cubicBezTo>
                    <a:pt x="7476" y="1"/>
                    <a:pt x="1" y="7476"/>
                    <a:pt x="1" y="16716"/>
                  </a:cubicBezTo>
                  <a:cubicBezTo>
                    <a:pt x="1" y="25931"/>
                    <a:pt x="7476" y="33406"/>
                    <a:pt x="16691" y="33406"/>
                  </a:cubicBezTo>
                  <a:lnTo>
                    <a:pt x="105903" y="33406"/>
                  </a:lnTo>
                  <a:cubicBezTo>
                    <a:pt x="115143" y="33406"/>
                    <a:pt x="122618" y="25931"/>
                    <a:pt x="122618" y="16716"/>
                  </a:cubicBezTo>
                  <a:cubicBezTo>
                    <a:pt x="122618" y="7476"/>
                    <a:pt x="115143" y="1"/>
                    <a:pt x="105903" y="1"/>
                  </a:cubicBezTo>
                  <a:close/>
                </a:path>
              </a:pathLst>
            </a:custGeom>
            <a:solidFill>
              <a:srgbClr val="F76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5"/>
            <p:cNvSpPr/>
            <p:nvPr/>
          </p:nvSpPr>
          <p:spPr>
            <a:xfrm>
              <a:off x="4570975" y="2606875"/>
              <a:ext cx="761650" cy="835175"/>
            </a:xfrm>
            <a:custGeom>
              <a:rect b="b" l="l" r="r" t="t"/>
              <a:pathLst>
                <a:path extrusionOk="0" h="33407" w="30466">
                  <a:moveTo>
                    <a:pt x="1" y="1"/>
                  </a:moveTo>
                  <a:cubicBezTo>
                    <a:pt x="9216" y="1"/>
                    <a:pt x="16691" y="7476"/>
                    <a:pt x="16691" y="16716"/>
                  </a:cubicBezTo>
                  <a:cubicBezTo>
                    <a:pt x="16691" y="25931"/>
                    <a:pt x="9216" y="33406"/>
                    <a:pt x="1" y="33406"/>
                  </a:cubicBezTo>
                  <a:lnTo>
                    <a:pt x="13750" y="33406"/>
                  </a:lnTo>
                  <a:cubicBezTo>
                    <a:pt x="22990" y="33406"/>
                    <a:pt x="30465" y="25931"/>
                    <a:pt x="30465" y="16716"/>
                  </a:cubicBezTo>
                  <a:cubicBezTo>
                    <a:pt x="30465" y="7476"/>
                    <a:pt x="22990" y="1"/>
                    <a:pt x="13750" y="1"/>
                  </a:cubicBezTo>
                  <a:close/>
                </a:path>
              </a:pathLst>
            </a:custGeom>
            <a:solidFill>
              <a:srgbClr val="EA55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5"/>
            <p:cNvSpPr/>
            <p:nvPr/>
          </p:nvSpPr>
          <p:spPr>
            <a:xfrm>
              <a:off x="2712600" y="2792550"/>
              <a:ext cx="207125" cy="152575"/>
            </a:xfrm>
            <a:custGeom>
              <a:rect b="b" l="l" r="r" t="t"/>
              <a:pathLst>
                <a:path extrusionOk="0" h="6103" w="8285">
                  <a:moveTo>
                    <a:pt x="3064" y="0"/>
                  </a:moveTo>
                  <a:cubicBezTo>
                    <a:pt x="1373" y="0"/>
                    <a:pt x="1" y="1373"/>
                    <a:pt x="1" y="3064"/>
                  </a:cubicBezTo>
                  <a:cubicBezTo>
                    <a:pt x="1" y="4755"/>
                    <a:pt x="1373" y="6103"/>
                    <a:pt x="3064" y="6103"/>
                  </a:cubicBezTo>
                  <a:lnTo>
                    <a:pt x="5246" y="6103"/>
                  </a:lnTo>
                  <a:cubicBezTo>
                    <a:pt x="6937" y="6103"/>
                    <a:pt x="8285" y="4755"/>
                    <a:pt x="8285" y="3064"/>
                  </a:cubicBezTo>
                  <a:cubicBezTo>
                    <a:pt x="8285" y="1373"/>
                    <a:pt x="6937" y="0"/>
                    <a:pt x="5246" y="0"/>
                  </a:cubicBezTo>
                  <a:close/>
                </a:path>
              </a:pathLst>
            </a:custGeom>
            <a:solidFill>
              <a:srgbClr val="D14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5"/>
            <p:cNvSpPr/>
            <p:nvPr/>
          </p:nvSpPr>
          <p:spPr>
            <a:xfrm>
              <a:off x="4343675" y="2832375"/>
              <a:ext cx="207725" cy="153200"/>
            </a:xfrm>
            <a:custGeom>
              <a:rect b="b" l="l" r="r" t="t"/>
              <a:pathLst>
                <a:path extrusionOk="0" h="6128" w="8309">
                  <a:moveTo>
                    <a:pt x="3064" y="0"/>
                  </a:moveTo>
                  <a:cubicBezTo>
                    <a:pt x="1373" y="0"/>
                    <a:pt x="0" y="1373"/>
                    <a:pt x="0" y="3064"/>
                  </a:cubicBezTo>
                  <a:cubicBezTo>
                    <a:pt x="0" y="4755"/>
                    <a:pt x="1373" y="6127"/>
                    <a:pt x="3064" y="6127"/>
                  </a:cubicBezTo>
                  <a:lnTo>
                    <a:pt x="5245" y="6127"/>
                  </a:lnTo>
                  <a:cubicBezTo>
                    <a:pt x="6936" y="6127"/>
                    <a:pt x="8309" y="4755"/>
                    <a:pt x="8309" y="3064"/>
                  </a:cubicBezTo>
                  <a:cubicBezTo>
                    <a:pt x="8309" y="1373"/>
                    <a:pt x="6936" y="0"/>
                    <a:pt x="5245" y="0"/>
                  </a:cubicBezTo>
                  <a:close/>
                </a:path>
              </a:pathLst>
            </a:custGeom>
            <a:solidFill>
              <a:srgbClr val="D14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5"/>
            <p:cNvSpPr/>
            <p:nvPr/>
          </p:nvSpPr>
          <p:spPr>
            <a:xfrm>
              <a:off x="2163000" y="3897275"/>
              <a:ext cx="207725" cy="153200"/>
            </a:xfrm>
            <a:custGeom>
              <a:rect b="b" l="l" r="r" t="t"/>
              <a:pathLst>
                <a:path extrusionOk="0" h="6128" w="8309">
                  <a:moveTo>
                    <a:pt x="3064" y="0"/>
                  </a:moveTo>
                  <a:cubicBezTo>
                    <a:pt x="1373" y="0"/>
                    <a:pt x="0" y="1373"/>
                    <a:pt x="0" y="3064"/>
                  </a:cubicBezTo>
                  <a:cubicBezTo>
                    <a:pt x="0" y="4755"/>
                    <a:pt x="1373" y="6128"/>
                    <a:pt x="3064" y="6128"/>
                  </a:cubicBezTo>
                  <a:lnTo>
                    <a:pt x="5245" y="6128"/>
                  </a:lnTo>
                  <a:cubicBezTo>
                    <a:pt x="6936" y="6128"/>
                    <a:pt x="8309" y="4755"/>
                    <a:pt x="8309" y="3064"/>
                  </a:cubicBezTo>
                  <a:cubicBezTo>
                    <a:pt x="8309" y="1373"/>
                    <a:pt x="6936" y="0"/>
                    <a:pt x="5245" y="0"/>
                  </a:cubicBezTo>
                  <a:close/>
                </a:path>
              </a:pathLst>
            </a:custGeom>
            <a:solidFill>
              <a:srgbClr val="D14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5"/>
            <p:cNvSpPr/>
            <p:nvPr/>
          </p:nvSpPr>
          <p:spPr>
            <a:xfrm>
              <a:off x="2477325" y="4731800"/>
              <a:ext cx="207125" cy="152600"/>
            </a:xfrm>
            <a:custGeom>
              <a:rect b="b" l="l" r="r" t="t"/>
              <a:pathLst>
                <a:path extrusionOk="0" h="6104" w="8285">
                  <a:moveTo>
                    <a:pt x="3040" y="0"/>
                  </a:moveTo>
                  <a:cubicBezTo>
                    <a:pt x="1348" y="0"/>
                    <a:pt x="0" y="1348"/>
                    <a:pt x="0" y="3039"/>
                  </a:cubicBezTo>
                  <a:cubicBezTo>
                    <a:pt x="0" y="4731"/>
                    <a:pt x="1348" y="6103"/>
                    <a:pt x="3040" y="6103"/>
                  </a:cubicBezTo>
                  <a:lnTo>
                    <a:pt x="5245" y="6103"/>
                  </a:lnTo>
                  <a:cubicBezTo>
                    <a:pt x="6912" y="6103"/>
                    <a:pt x="8284" y="4731"/>
                    <a:pt x="8284" y="3039"/>
                  </a:cubicBezTo>
                  <a:cubicBezTo>
                    <a:pt x="8284" y="1348"/>
                    <a:pt x="6912" y="0"/>
                    <a:pt x="5245" y="0"/>
                  </a:cubicBezTo>
                  <a:close/>
                </a:path>
              </a:pathLst>
            </a:custGeom>
            <a:solidFill>
              <a:srgbClr val="D14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5"/>
            <p:cNvSpPr/>
            <p:nvPr/>
          </p:nvSpPr>
          <p:spPr>
            <a:xfrm>
              <a:off x="3398850" y="3038850"/>
              <a:ext cx="207750" cy="152600"/>
            </a:xfrm>
            <a:custGeom>
              <a:rect b="b" l="l" r="r" t="t"/>
              <a:pathLst>
                <a:path extrusionOk="0" h="6104" w="8310">
                  <a:moveTo>
                    <a:pt x="3064" y="1"/>
                  </a:moveTo>
                  <a:cubicBezTo>
                    <a:pt x="1373" y="1"/>
                    <a:pt x="1" y="1373"/>
                    <a:pt x="1" y="3064"/>
                  </a:cubicBezTo>
                  <a:cubicBezTo>
                    <a:pt x="1" y="4755"/>
                    <a:pt x="1373" y="6103"/>
                    <a:pt x="3064" y="6103"/>
                  </a:cubicBezTo>
                  <a:lnTo>
                    <a:pt x="5245" y="6103"/>
                  </a:lnTo>
                  <a:cubicBezTo>
                    <a:pt x="6937" y="6103"/>
                    <a:pt x="8309" y="4755"/>
                    <a:pt x="8309" y="3064"/>
                  </a:cubicBezTo>
                  <a:cubicBezTo>
                    <a:pt x="8309" y="1373"/>
                    <a:pt x="6937" y="1"/>
                    <a:pt x="5245" y="1"/>
                  </a:cubicBezTo>
                  <a:close/>
                </a:path>
              </a:pathLst>
            </a:custGeom>
            <a:solidFill>
              <a:srgbClr val="D14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5"/>
            <p:cNvSpPr/>
            <p:nvPr/>
          </p:nvSpPr>
          <p:spPr>
            <a:xfrm>
              <a:off x="4820350" y="3669350"/>
              <a:ext cx="207750" cy="152575"/>
            </a:xfrm>
            <a:custGeom>
              <a:rect b="b" l="l" r="r" t="t"/>
              <a:pathLst>
                <a:path extrusionOk="0" h="6103" w="8310">
                  <a:moveTo>
                    <a:pt x="3065" y="0"/>
                  </a:moveTo>
                  <a:cubicBezTo>
                    <a:pt x="1373" y="0"/>
                    <a:pt x="1" y="1373"/>
                    <a:pt x="1" y="3039"/>
                  </a:cubicBezTo>
                  <a:cubicBezTo>
                    <a:pt x="1" y="4730"/>
                    <a:pt x="1373" y="6103"/>
                    <a:pt x="3065" y="6103"/>
                  </a:cubicBezTo>
                  <a:lnTo>
                    <a:pt x="5246" y="6103"/>
                  </a:lnTo>
                  <a:cubicBezTo>
                    <a:pt x="6937" y="6103"/>
                    <a:pt x="8309" y="4730"/>
                    <a:pt x="8309" y="3039"/>
                  </a:cubicBezTo>
                  <a:cubicBezTo>
                    <a:pt x="8309" y="1373"/>
                    <a:pt x="6937" y="0"/>
                    <a:pt x="5246" y="0"/>
                  </a:cubicBezTo>
                  <a:close/>
                </a:path>
              </a:pathLst>
            </a:custGeom>
            <a:solidFill>
              <a:srgbClr val="D14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5"/>
            <p:cNvSpPr/>
            <p:nvPr/>
          </p:nvSpPr>
          <p:spPr>
            <a:xfrm>
              <a:off x="5351600" y="4521025"/>
              <a:ext cx="207125" cy="152575"/>
            </a:xfrm>
            <a:custGeom>
              <a:rect b="b" l="l" r="r" t="t"/>
              <a:pathLst>
                <a:path extrusionOk="0" h="6103" w="8285">
                  <a:moveTo>
                    <a:pt x="3039" y="0"/>
                  </a:moveTo>
                  <a:cubicBezTo>
                    <a:pt x="1348" y="0"/>
                    <a:pt x="0" y="1373"/>
                    <a:pt x="0" y="3064"/>
                  </a:cubicBezTo>
                  <a:cubicBezTo>
                    <a:pt x="0" y="4731"/>
                    <a:pt x="1348" y="6103"/>
                    <a:pt x="3039" y="6103"/>
                  </a:cubicBezTo>
                  <a:lnTo>
                    <a:pt x="5245" y="6103"/>
                  </a:lnTo>
                  <a:cubicBezTo>
                    <a:pt x="6912" y="6103"/>
                    <a:pt x="8284" y="4731"/>
                    <a:pt x="8284" y="3064"/>
                  </a:cubicBezTo>
                  <a:cubicBezTo>
                    <a:pt x="8284" y="1373"/>
                    <a:pt x="6912" y="0"/>
                    <a:pt x="5245" y="0"/>
                  </a:cubicBezTo>
                  <a:close/>
                </a:path>
              </a:pathLst>
            </a:custGeom>
            <a:solidFill>
              <a:srgbClr val="D14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5"/>
            <p:cNvSpPr/>
            <p:nvPr/>
          </p:nvSpPr>
          <p:spPr>
            <a:xfrm>
              <a:off x="3696025" y="3833550"/>
              <a:ext cx="207725" cy="152600"/>
            </a:xfrm>
            <a:custGeom>
              <a:rect b="b" l="l" r="r" t="t"/>
              <a:pathLst>
                <a:path extrusionOk="0" h="6104" w="8309">
                  <a:moveTo>
                    <a:pt x="3064" y="0"/>
                  </a:moveTo>
                  <a:cubicBezTo>
                    <a:pt x="1373" y="0"/>
                    <a:pt x="0" y="1348"/>
                    <a:pt x="0" y="3040"/>
                  </a:cubicBezTo>
                  <a:cubicBezTo>
                    <a:pt x="0" y="4731"/>
                    <a:pt x="1373" y="6103"/>
                    <a:pt x="3064" y="6103"/>
                  </a:cubicBezTo>
                  <a:lnTo>
                    <a:pt x="5245" y="6103"/>
                  </a:lnTo>
                  <a:cubicBezTo>
                    <a:pt x="6936" y="6103"/>
                    <a:pt x="8309" y="4731"/>
                    <a:pt x="8309" y="3040"/>
                  </a:cubicBezTo>
                  <a:cubicBezTo>
                    <a:pt x="8309" y="1348"/>
                    <a:pt x="6936" y="0"/>
                    <a:pt x="5245" y="0"/>
                  </a:cubicBezTo>
                  <a:close/>
                </a:path>
              </a:pathLst>
            </a:custGeom>
            <a:solidFill>
              <a:srgbClr val="D14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5"/>
            <p:cNvSpPr/>
            <p:nvPr/>
          </p:nvSpPr>
          <p:spPr>
            <a:xfrm>
              <a:off x="4358975" y="4731800"/>
              <a:ext cx="207750" cy="152600"/>
            </a:xfrm>
            <a:custGeom>
              <a:rect b="b" l="l" r="r" t="t"/>
              <a:pathLst>
                <a:path extrusionOk="0" h="6104" w="8310">
                  <a:moveTo>
                    <a:pt x="3064" y="0"/>
                  </a:moveTo>
                  <a:cubicBezTo>
                    <a:pt x="1373" y="0"/>
                    <a:pt x="1" y="1348"/>
                    <a:pt x="1" y="3039"/>
                  </a:cubicBezTo>
                  <a:cubicBezTo>
                    <a:pt x="1" y="4731"/>
                    <a:pt x="1373" y="6103"/>
                    <a:pt x="3064" y="6103"/>
                  </a:cubicBezTo>
                  <a:lnTo>
                    <a:pt x="5246" y="6103"/>
                  </a:lnTo>
                  <a:cubicBezTo>
                    <a:pt x="6937" y="6103"/>
                    <a:pt x="8309" y="4731"/>
                    <a:pt x="8309" y="3039"/>
                  </a:cubicBezTo>
                  <a:cubicBezTo>
                    <a:pt x="8309" y="1348"/>
                    <a:pt x="6937" y="0"/>
                    <a:pt x="5246" y="0"/>
                  </a:cubicBezTo>
                  <a:close/>
                </a:path>
              </a:pathLst>
            </a:custGeom>
            <a:solidFill>
              <a:srgbClr val="D14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5"/>
            <p:cNvSpPr/>
            <p:nvPr/>
          </p:nvSpPr>
          <p:spPr>
            <a:xfrm>
              <a:off x="1732250" y="4438925"/>
              <a:ext cx="207750" cy="152575"/>
            </a:xfrm>
            <a:custGeom>
              <a:rect b="b" l="l" r="r" t="t"/>
              <a:pathLst>
                <a:path extrusionOk="0" h="6103" w="8310">
                  <a:moveTo>
                    <a:pt x="3064" y="0"/>
                  </a:moveTo>
                  <a:cubicBezTo>
                    <a:pt x="1373" y="0"/>
                    <a:pt x="1" y="1348"/>
                    <a:pt x="1" y="3039"/>
                  </a:cubicBezTo>
                  <a:cubicBezTo>
                    <a:pt x="1" y="4730"/>
                    <a:pt x="1373" y="6103"/>
                    <a:pt x="3064" y="6103"/>
                  </a:cubicBezTo>
                  <a:lnTo>
                    <a:pt x="5246" y="6103"/>
                  </a:lnTo>
                  <a:cubicBezTo>
                    <a:pt x="6937" y="6103"/>
                    <a:pt x="8309" y="4730"/>
                    <a:pt x="8309" y="3039"/>
                  </a:cubicBezTo>
                  <a:cubicBezTo>
                    <a:pt x="8309" y="1348"/>
                    <a:pt x="6937" y="0"/>
                    <a:pt x="5246" y="0"/>
                  </a:cubicBezTo>
                  <a:close/>
                </a:path>
              </a:pathLst>
            </a:custGeom>
            <a:solidFill>
              <a:srgbClr val="D14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5"/>
            <p:cNvSpPr/>
            <p:nvPr/>
          </p:nvSpPr>
          <p:spPr>
            <a:xfrm>
              <a:off x="2767150" y="3619700"/>
              <a:ext cx="207725" cy="152600"/>
            </a:xfrm>
            <a:custGeom>
              <a:rect b="b" l="l" r="r" t="t"/>
              <a:pathLst>
                <a:path extrusionOk="0" h="6104" w="8309">
                  <a:moveTo>
                    <a:pt x="3064" y="1"/>
                  </a:moveTo>
                  <a:cubicBezTo>
                    <a:pt x="1373" y="1"/>
                    <a:pt x="0" y="1373"/>
                    <a:pt x="0" y="3065"/>
                  </a:cubicBezTo>
                  <a:cubicBezTo>
                    <a:pt x="0" y="4731"/>
                    <a:pt x="1373" y="6104"/>
                    <a:pt x="3064" y="6104"/>
                  </a:cubicBezTo>
                  <a:lnTo>
                    <a:pt x="5245" y="6104"/>
                  </a:lnTo>
                  <a:cubicBezTo>
                    <a:pt x="6936" y="6104"/>
                    <a:pt x="8309" y="4731"/>
                    <a:pt x="8309" y="3065"/>
                  </a:cubicBezTo>
                  <a:cubicBezTo>
                    <a:pt x="8309" y="1373"/>
                    <a:pt x="6936" y="1"/>
                    <a:pt x="5245" y="1"/>
                  </a:cubicBezTo>
                  <a:close/>
                </a:path>
              </a:pathLst>
            </a:custGeom>
            <a:solidFill>
              <a:srgbClr val="D14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5"/>
            <p:cNvSpPr/>
            <p:nvPr/>
          </p:nvSpPr>
          <p:spPr>
            <a:xfrm>
              <a:off x="3453375" y="4468325"/>
              <a:ext cx="207750" cy="153200"/>
            </a:xfrm>
            <a:custGeom>
              <a:rect b="b" l="l" r="r" t="t"/>
              <a:pathLst>
                <a:path extrusionOk="0" h="6128" w="8310">
                  <a:moveTo>
                    <a:pt x="3064" y="1"/>
                  </a:moveTo>
                  <a:cubicBezTo>
                    <a:pt x="1373" y="1"/>
                    <a:pt x="1" y="1373"/>
                    <a:pt x="1" y="3064"/>
                  </a:cubicBezTo>
                  <a:cubicBezTo>
                    <a:pt x="1" y="4755"/>
                    <a:pt x="1373" y="6128"/>
                    <a:pt x="3064" y="6128"/>
                  </a:cubicBezTo>
                  <a:lnTo>
                    <a:pt x="5246" y="6128"/>
                  </a:lnTo>
                  <a:cubicBezTo>
                    <a:pt x="6937" y="6128"/>
                    <a:pt x="8309" y="4755"/>
                    <a:pt x="8309" y="3064"/>
                  </a:cubicBezTo>
                  <a:cubicBezTo>
                    <a:pt x="8309" y="1373"/>
                    <a:pt x="6937" y="1"/>
                    <a:pt x="5246" y="1"/>
                  </a:cubicBezTo>
                  <a:close/>
                </a:path>
              </a:pathLst>
            </a:custGeom>
            <a:solidFill>
              <a:srgbClr val="D14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 name="Google Shape;186;p25"/>
          <p:cNvGrpSpPr/>
          <p:nvPr/>
        </p:nvGrpSpPr>
        <p:grpSpPr>
          <a:xfrm>
            <a:off x="2658914" y="1516465"/>
            <a:ext cx="456033" cy="495648"/>
            <a:chOff x="1394650" y="238125"/>
            <a:chExt cx="4810475" cy="5228350"/>
          </a:xfrm>
        </p:grpSpPr>
        <p:sp>
          <p:nvSpPr>
            <p:cNvPr id="187" name="Google Shape;187;p25"/>
            <p:cNvSpPr/>
            <p:nvPr/>
          </p:nvSpPr>
          <p:spPr>
            <a:xfrm>
              <a:off x="2200375" y="238125"/>
              <a:ext cx="3199650" cy="3199025"/>
            </a:xfrm>
            <a:custGeom>
              <a:rect b="b" l="l" r="r" t="t"/>
              <a:pathLst>
                <a:path extrusionOk="0" h="127961" w="127986">
                  <a:moveTo>
                    <a:pt x="63993" y="0"/>
                  </a:moveTo>
                  <a:cubicBezTo>
                    <a:pt x="28651" y="0"/>
                    <a:pt x="0" y="28651"/>
                    <a:pt x="0" y="63992"/>
                  </a:cubicBezTo>
                  <a:cubicBezTo>
                    <a:pt x="0" y="99310"/>
                    <a:pt x="28651" y="127960"/>
                    <a:pt x="63993" y="127960"/>
                  </a:cubicBezTo>
                  <a:cubicBezTo>
                    <a:pt x="99335" y="127960"/>
                    <a:pt x="127985" y="99310"/>
                    <a:pt x="127985" y="63992"/>
                  </a:cubicBezTo>
                  <a:cubicBezTo>
                    <a:pt x="127985" y="28651"/>
                    <a:pt x="99335" y="0"/>
                    <a:pt x="63993"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5"/>
            <p:cNvSpPr/>
            <p:nvPr/>
          </p:nvSpPr>
          <p:spPr>
            <a:xfrm>
              <a:off x="3613925" y="238125"/>
              <a:ext cx="1786100" cy="3199025"/>
            </a:xfrm>
            <a:custGeom>
              <a:rect b="b" l="l" r="r" t="t"/>
              <a:pathLst>
                <a:path extrusionOk="0" h="127961" w="71444">
                  <a:moveTo>
                    <a:pt x="7451" y="0"/>
                  </a:moveTo>
                  <a:cubicBezTo>
                    <a:pt x="4926" y="0"/>
                    <a:pt x="2427" y="147"/>
                    <a:pt x="0" y="441"/>
                  </a:cubicBezTo>
                  <a:cubicBezTo>
                    <a:pt x="31813" y="4117"/>
                    <a:pt x="56517" y="31175"/>
                    <a:pt x="56517" y="63992"/>
                  </a:cubicBezTo>
                  <a:cubicBezTo>
                    <a:pt x="56517" y="96810"/>
                    <a:pt x="31813" y="123843"/>
                    <a:pt x="0" y="127544"/>
                  </a:cubicBezTo>
                  <a:cubicBezTo>
                    <a:pt x="2427" y="127813"/>
                    <a:pt x="4926" y="127960"/>
                    <a:pt x="7451" y="127960"/>
                  </a:cubicBezTo>
                  <a:cubicBezTo>
                    <a:pt x="42793" y="127960"/>
                    <a:pt x="71443" y="99310"/>
                    <a:pt x="71443" y="63992"/>
                  </a:cubicBezTo>
                  <a:cubicBezTo>
                    <a:pt x="71443" y="28651"/>
                    <a:pt x="42793" y="0"/>
                    <a:pt x="745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5"/>
            <p:cNvSpPr/>
            <p:nvPr/>
          </p:nvSpPr>
          <p:spPr>
            <a:xfrm>
              <a:off x="1990825" y="1761325"/>
              <a:ext cx="3618125" cy="2305700"/>
            </a:xfrm>
            <a:custGeom>
              <a:rect b="b" l="l" r="r" t="t"/>
              <a:pathLst>
                <a:path extrusionOk="0" h="92228" w="144725">
                  <a:moveTo>
                    <a:pt x="23284" y="1"/>
                  </a:moveTo>
                  <a:cubicBezTo>
                    <a:pt x="20539" y="1"/>
                    <a:pt x="18210" y="1888"/>
                    <a:pt x="17647" y="4559"/>
                  </a:cubicBezTo>
                  <a:lnTo>
                    <a:pt x="760" y="85316"/>
                  </a:lnTo>
                  <a:cubicBezTo>
                    <a:pt x="0" y="88894"/>
                    <a:pt x="2745" y="92227"/>
                    <a:pt x="6373" y="92227"/>
                  </a:cubicBezTo>
                  <a:lnTo>
                    <a:pt x="138352" y="92227"/>
                  </a:lnTo>
                  <a:cubicBezTo>
                    <a:pt x="142004" y="92227"/>
                    <a:pt x="144725" y="88894"/>
                    <a:pt x="143989" y="85316"/>
                  </a:cubicBezTo>
                  <a:lnTo>
                    <a:pt x="127103" y="4559"/>
                  </a:lnTo>
                  <a:cubicBezTo>
                    <a:pt x="126539" y="1888"/>
                    <a:pt x="124186" y="1"/>
                    <a:pt x="121466" y="1"/>
                  </a:cubicBez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5"/>
            <p:cNvSpPr/>
            <p:nvPr/>
          </p:nvSpPr>
          <p:spPr>
            <a:xfrm>
              <a:off x="4738875" y="1761325"/>
              <a:ext cx="870075" cy="2305700"/>
            </a:xfrm>
            <a:custGeom>
              <a:rect b="b" l="l" r="r" t="t"/>
              <a:pathLst>
                <a:path extrusionOk="0" h="92228" w="34803">
                  <a:moveTo>
                    <a:pt x="0" y="1"/>
                  </a:moveTo>
                  <a:cubicBezTo>
                    <a:pt x="2721" y="1"/>
                    <a:pt x="5074" y="1888"/>
                    <a:pt x="5637" y="4559"/>
                  </a:cubicBezTo>
                  <a:lnTo>
                    <a:pt x="22524" y="85316"/>
                  </a:lnTo>
                  <a:cubicBezTo>
                    <a:pt x="23284" y="88894"/>
                    <a:pt x="20539" y="92227"/>
                    <a:pt x="16911" y="92227"/>
                  </a:cubicBezTo>
                  <a:lnTo>
                    <a:pt x="28430" y="92227"/>
                  </a:lnTo>
                  <a:cubicBezTo>
                    <a:pt x="32082" y="92227"/>
                    <a:pt x="34803" y="88894"/>
                    <a:pt x="34067" y="85316"/>
                  </a:cubicBezTo>
                  <a:lnTo>
                    <a:pt x="17181" y="4559"/>
                  </a:lnTo>
                  <a:cubicBezTo>
                    <a:pt x="16617" y="1888"/>
                    <a:pt x="14264" y="1"/>
                    <a:pt x="11544" y="1"/>
                  </a:cubicBezTo>
                  <a:close/>
                </a:path>
              </a:pathLst>
            </a:custGeom>
            <a:solidFill>
              <a:srgbClr val="434343">
                <a:alpha val="45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5"/>
            <p:cNvSpPr/>
            <p:nvPr/>
          </p:nvSpPr>
          <p:spPr>
            <a:xfrm>
              <a:off x="3427650" y="4067000"/>
              <a:ext cx="745100" cy="275125"/>
            </a:xfrm>
            <a:custGeom>
              <a:rect b="b" l="l" r="r" t="t"/>
              <a:pathLst>
                <a:path extrusionOk="0" h="11005" w="29804">
                  <a:moveTo>
                    <a:pt x="1" y="0"/>
                  </a:moveTo>
                  <a:lnTo>
                    <a:pt x="1" y="8407"/>
                  </a:lnTo>
                  <a:cubicBezTo>
                    <a:pt x="1" y="9828"/>
                    <a:pt x="1152" y="11005"/>
                    <a:pt x="2598" y="11005"/>
                  </a:cubicBezTo>
                  <a:lnTo>
                    <a:pt x="27205" y="11005"/>
                  </a:lnTo>
                  <a:cubicBezTo>
                    <a:pt x="28651" y="11005"/>
                    <a:pt x="29803" y="9828"/>
                    <a:pt x="29803" y="8407"/>
                  </a:cubicBezTo>
                  <a:lnTo>
                    <a:pt x="29803" y="0"/>
                  </a:lnTo>
                  <a:close/>
                </a:path>
              </a:pathLst>
            </a:custGeom>
            <a:solidFill>
              <a:srgbClr val="5A5A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5"/>
            <p:cNvSpPr/>
            <p:nvPr/>
          </p:nvSpPr>
          <p:spPr>
            <a:xfrm>
              <a:off x="3988900" y="4067000"/>
              <a:ext cx="183850" cy="275125"/>
            </a:xfrm>
            <a:custGeom>
              <a:rect b="b" l="l" r="r" t="t"/>
              <a:pathLst>
                <a:path extrusionOk="0" h="11005" w="7354">
                  <a:moveTo>
                    <a:pt x="1" y="0"/>
                  </a:moveTo>
                  <a:lnTo>
                    <a:pt x="1" y="11005"/>
                  </a:lnTo>
                  <a:lnTo>
                    <a:pt x="4755" y="11005"/>
                  </a:lnTo>
                  <a:cubicBezTo>
                    <a:pt x="6201" y="11005"/>
                    <a:pt x="7353" y="9828"/>
                    <a:pt x="7353" y="8407"/>
                  </a:cubicBezTo>
                  <a:lnTo>
                    <a:pt x="7353" y="0"/>
                  </a:lnTo>
                  <a:close/>
                </a:path>
              </a:pathLst>
            </a:custGeom>
            <a:solidFill>
              <a:srgbClr val="46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5"/>
            <p:cNvSpPr/>
            <p:nvPr/>
          </p:nvSpPr>
          <p:spPr>
            <a:xfrm>
              <a:off x="3616375" y="4342100"/>
              <a:ext cx="367650" cy="837625"/>
            </a:xfrm>
            <a:custGeom>
              <a:rect b="b" l="l" r="r" t="t"/>
              <a:pathLst>
                <a:path extrusionOk="0" h="33505" w="14706">
                  <a:moveTo>
                    <a:pt x="0" y="1"/>
                  </a:moveTo>
                  <a:lnTo>
                    <a:pt x="0" y="33504"/>
                  </a:lnTo>
                  <a:lnTo>
                    <a:pt x="14705" y="33504"/>
                  </a:lnTo>
                  <a:lnTo>
                    <a:pt x="14705" y="1"/>
                  </a:lnTo>
                  <a:close/>
                </a:path>
              </a:pathLst>
            </a:custGeom>
            <a:solidFill>
              <a:srgbClr val="CDCD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5"/>
            <p:cNvSpPr/>
            <p:nvPr/>
          </p:nvSpPr>
          <p:spPr>
            <a:xfrm>
              <a:off x="3810000" y="4342100"/>
              <a:ext cx="174025" cy="837625"/>
            </a:xfrm>
            <a:custGeom>
              <a:rect b="b" l="l" r="r" t="t"/>
              <a:pathLst>
                <a:path extrusionOk="0" h="33505" w="6961">
                  <a:moveTo>
                    <a:pt x="0" y="1"/>
                  </a:moveTo>
                  <a:lnTo>
                    <a:pt x="0" y="33504"/>
                  </a:lnTo>
                  <a:lnTo>
                    <a:pt x="6960" y="33504"/>
                  </a:lnTo>
                  <a:lnTo>
                    <a:pt x="6960" y="1"/>
                  </a:lnTo>
                  <a:close/>
                </a:path>
              </a:pathLst>
            </a:custGeom>
            <a:solidFill>
              <a:srgbClr val="BEB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5"/>
            <p:cNvSpPr/>
            <p:nvPr/>
          </p:nvSpPr>
          <p:spPr>
            <a:xfrm>
              <a:off x="3275075" y="5179700"/>
              <a:ext cx="1049625" cy="286775"/>
            </a:xfrm>
            <a:custGeom>
              <a:rect b="b" l="l" r="r" t="t"/>
              <a:pathLst>
                <a:path extrusionOk="0" h="11471" w="41985">
                  <a:moveTo>
                    <a:pt x="2672" y="0"/>
                  </a:moveTo>
                  <a:cubicBezTo>
                    <a:pt x="1202" y="0"/>
                    <a:pt x="1" y="1201"/>
                    <a:pt x="1" y="2672"/>
                  </a:cubicBezTo>
                  <a:lnTo>
                    <a:pt x="1" y="8823"/>
                  </a:lnTo>
                  <a:cubicBezTo>
                    <a:pt x="1" y="10294"/>
                    <a:pt x="1202" y="11470"/>
                    <a:pt x="2672" y="11470"/>
                  </a:cubicBezTo>
                  <a:lnTo>
                    <a:pt x="39337" y="11470"/>
                  </a:lnTo>
                  <a:cubicBezTo>
                    <a:pt x="40808" y="11470"/>
                    <a:pt x="41984" y="10294"/>
                    <a:pt x="41984" y="8823"/>
                  </a:cubicBezTo>
                  <a:lnTo>
                    <a:pt x="41984" y="2672"/>
                  </a:lnTo>
                  <a:cubicBezTo>
                    <a:pt x="41984" y="1201"/>
                    <a:pt x="40808" y="0"/>
                    <a:pt x="39337" y="0"/>
                  </a:cubicBezTo>
                  <a:close/>
                </a:path>
              </a:pathLst>
            </a:custGeom>
            <a:solidFill>
              <a:srgbClr val="CDCD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5"/>
            <p:cNvSpPr/>
            <p:nvPr/>
          </p:nvSpPr>
          <p:spPr>
            <a:xfrm>
              <a:off x="4080800" y="5179700"/>
              <a:ext cx="243900" cy="286775"/>
            </a:xfrm>
            <a:custGeom>
              <a:rect b="b" l="l" r="r" t="t"/>
              <a:pathLst>
                <a:path extrusionOk="0" h="11471" w="9756">
                  <a:moveTo>
                    <a:pt x="1" y="0"/>
                  </a:moveTo>
                  <a:lnTo>
                    <a:pt x="1" y="11470"/>
                  </a:lnTo>
                  <a:lnTo>
                    <a:pt x="7108" y="11470"/>
                  </a:lnTo>
                  <a:cubicBezTo>
                    <a:pt x="8579" y="11470"/>
                    <a:pt x="9755" y="10294"/>
                    <a:pt x="9755" y="8823"/>
                  </a:cubicBezTo>
                  <a:lnTo>
                    <a:pt x="9755" y="2672"/>
                  </a:lnTo>
                  <a:cubicBezTo>
                    <a:pt x="9755" y="1201"/>
                    <a:pt x="8579" y="0"/>
                    <a:pt x="7108" y="0"/>
                  </a:cubicBezTo>
                  <a:close/>
                </a:path>
              </a:pathLst>
            </a:custGeom>
            <a:solidFill>
              <a:srgbClr val="BEB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5"/>
            <p:cNvSpPr/>
            <p:nvPr/>
          </p:nvSpPr>
          <p:spPr>
            <a:xfrm>
              <a:off x="2060050" y="1684225"/>
              <a:ext cx="3482725" cy="2459375"/>
            </a:xfrm>
            <a:custGeom>
              <a:rect b="b" l="l" r="r" t="t"/>
              <a:pathLst>
                <a:path extrusionOk="0" h="98375" w="139309">
                  <a:moveTo>
                    <a:pt x="88110" y="36882"/>
                  </a:moveTo>
                  <a:lnTo>
                    <a:pt x="91027" y="61514"/>
                  </a:lnTo>
                  <a:lnTo>
                    <a:pt x="48185" y="61514"/>
                  </a:lnTo>
                  <a:lnTo>
                    <a:pt x="51102" y="36882"/>
                  </a:lnTo>
                  <a:close/>
                  <a:moveTo>
                    <a:pt x="51995" y="0"/>
                  </a:moveTo>
                  <a:cubicBezTo>
                    <a:pt x="50474" y="0"/>
                    <a:pt x="49151" y="1148"/>
                    <a:pt x="48969" y="2717"/>
                  </a:cubicBezTo>
                  <a:lnTo>
                    <a:pt x="45636" y="30755"/>
                  </a:lnTo>
                  <a:lnTo>
                    <a:pt x="9388" y="30755"/>
                  </a:lnTo>
                  <a:cubicBezTo>
                    <a:pt x="7697" y="30755"/>
                    <a:pt x="6324" y="32128"/>
                    <a:pt x="6324" y="33819"/>
                  </a:cubicBezTo>
                  <a:cubicBezTo>
                    <a:pt x="6324" y="35510"/>
                    <a:pt x="7697" y="36882"/>
                    <a:pt x="9388" y="36882"/>
                  </a:cubicBezTo>
                  <a:lnTo>
                    <a:pt x="44926" y="36882"/>
                  </a:lnTo>
                  <a:lnTo>
                    <a:pt x="42009" y="61514"/>
                  </a:lnTo>
                  <a:lnTo>
                    <a:pt x="3065" y="61514"/>
                  </a:lnTo>
                  <a:cubicBezTo>
                    <a:pt x="1373" y="61514"/>
                    <a:pt x="1" y="62886"/>
                    <a:pt x="1" y="64577"/>
                  </a:cubicBezTo>
                  <a:cubicBezTo>
                    <a:pt x="1" y="66268"/>
                    <a:pt x="1373" y="67641"/>
                    <a:pt x="3065" y="67641"/>
                  </a:cubicBezTo>
                  <a:lnTo>
                    <a:pt x="41274" y="67641"/>
                  </a:lnTo>
                  <a:lnTo>
                    <a:pt x="38063" y="94968"/>
                  </a:lnTo>
                  <a:cubicBezTo>
                    <a:pt x="37842" y="96635"/>
                    <a:pt x="39068" y="98154"/>
                    <a:pt x="40735" y="98375"/>
                  </a:cubicBezTo>
                  <a:lnTo>
                    <a:pt x="41102" y="98375"/>
                  </a:lnTo>
                  <a:cubicBezTo>
                    <a:pt x="42622" y="98375"/>
                    <a:pt x="43945" y="97248"/>
                    <a:pt x="44141" y="95679"/>
                  </a:cubicBezTo>
                  <a:lnTo>
                    <a:pt x="47450" y="67641"/>
                  </a:lnTo>
                  <a:lnTo>
                    <a:pt x="91762" y="67641"/>
                  </a:lnTo>
                  <a:lnTo>
                    <a:pt x="95070" y="95679"/>
                  </a:lnTo>
                  <a:cubicBezTo>
                    <a:pt x="95242" y="97248"/>
                    <a:pt x="96566" y="98375"/>
                    <a:pt x="98110" y="98375"/>
                  </a:cubicBezTo>
                  <a:lnTo>
                    <a:pt x="98477" y="98375"/>
                  </a:lnTo>
                  <a:cubicBezTo>
                    <a:pt x="100144" y="98154"/>
                    <a:pt x="101345" y="96635"/>
                    <a:pt x="101149" y="94968"/>
                  </a:cubicBezTo>
                  <a:lnTo>
                    <a:pt x="97913" y="67641"/>
                  </a:lnTo>
                  <a:lnTo>
                    <a:pt x="136245" y="67641"/>
                  </a:lnTo>
                  <a:cubicBezTo>
                    <a:pt x="137936" y="67641"/>
                    <a:pt x="139309" y="66268"/>
                    <a:pt x="139309" y="64577"/>
                  </a:cubicBezTo>
                  <a:cubicBezTo>
                    <a:pt x="139309" y="62886"/>
                    <a:pt x="137936" y="61514"/>
                    <a:pt x="136245" y="61514"/>
                  </a:cubicBezTo>
                  <a:lnTo>
                    <a:pt x="97203" y="61514"/>
                  </a:lnTo>
                  <a:lnTo>
                    <a:pt x="94286" y="36882"/>
                  </a:lnTo>
                  <a:lnTo>
                    <a:pt x="129799" y="36882"/>
                  </a:lnTo>
                  <a:cubicBezTo>
                    <a:pt x="131491" y="36882"/>
                    <a:pt x="132863" y="35510"/>
                    <a:pt x="132863" y="33819"/>
                  </a:cubicBezTo>
                  <a:cubicBezTo>
                    <a:pt x="132863" y="32128"/>
                    <a:pt x="131491" y="30755"/>
                    <a:pt x="129799" y="30755"/>
                  </a:cubicBezTo>
                  <a:lnTo>
                    <a:pt x="93551" y="30755"/>
                  </a:lnTo>
                  <a:lnTo>
                    <a:pt x="90242" y="2717"/>
                  </a:lnTo>
                  <a:cubicBezTo>
                    <a:pt x="90060" y="1148"/>
                    <a:pt x="88738" y="0"/>
                    <a:pt x="87197" y="0"/>
                  </a:cubicBezTo>
                  <a:cubicBezTo>
                    <a:pt x="87078" y="0"/>
                    <a:pt x="86957" y="7"/>
                    <a:pt x="86836" y="21"/>
                  </a:cubicBezTo>
                  <a:cubicBezTo>
                    <a:pt x="85169" y="242"/>
                    <a:pt x="83968" y="1761"/>
                    <a:pt x="84164" y="3428"/>
                  </a:cubicBezTo>
                  <a:lnTo>
                    <a:pt x="87399" y="30755"/>
                  </a:lnTo>
                  <a:lnTo>
                    <a:pt x="51812" y="30755"/>
                  </a:lnTo>
                  <a:lnTo>
                    <a:pt x="55048" y="3428"/>
                  </a:lnTo>
                  <a:cubicBezTo>
                    <a:pt x="55244" y="1761"/>
                    <a:pt x="54043" y="242"/>
                    <a:pt x="52352" y="21"/>
                  </a:cubicBezTo>
                  <a:cubicBezTo>
                    <a:pt x="52232" y="7"/>
                    <a:pt x="52113" y="0"/>
                    <a:pt x="5199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5"/>
            <p:cNvSpPr/>
            <p:nvPr/>
          </p:nvSpPr>
          <p:spPr>
            <a:xfrm>
              <a:off x="3614525" y="2644425"/>
              <a:ext cx="370725" cy="539675"/>
            </a:xfrm>
            <a:custGeom>
              <a:rect b="b" l="l" r="r" t="t"/>
              <a:pathLst>
                <a:path extrusionOk="0" h="21587" w="14829">
                  <a:moveTo>
                    <a:pt x="11483" y="0"/>
                  </a:moveTo>
                  <a:cubicBezTo>
                    <a:pt x="10699" y="0"/>
                    <a:pt x="9915" y="300"/>
                    <a:pt x="9314" y="901"/>
                  </a:cubicBezTo>
                  <a:lnTo>
                    <a:pt x="1961" y="8253"/>
                  </a:lnTo>
                  <a:cubicBezTo>
                    <a:pt x="1079" y="9136"/>
                    <a:pt x="809" y="10435"/>
                    <a:pt x="1300" y="11587"/>
                  </a:cubicBezTo>
                  <a:cubicBezTo>
                    <a:pt x="1765" y="12714"/>
                    <a:pt x="2868" y="13449"/>
                    <a:pt x="4069" y="13474"/>
                  </a:cubicBezTo>
                  <a:lnTo>
                    <a:pt x="1202" y="16366"/>
                  </a:lnTo>
                  <a:cubicBezTo>
                    <a:pt x="1" y="17542"/>
                    <a:pt x="1" y="19478"/>
                    <a:pt x="1202" y="20679"/>
                  </a:cubicBezTo>
                  <a:cubicBezTo>
                    <a:pt x="1790" y="21292"/>
                    <a:pt x="2574" y="21586"/>
                    <a:pt x="3358" y="21586"/>
                  </a:cubicBezTo>
                  <a:cubicBezTo>
                    <a:pt x="4143" y="21586"/>
                    <a:pt x="4927" y="21292"/>
                    <a:pt x="5540" y="20679"/>
                  </a:cubicBezTo>
                  <a:lnTo>
                    <a:pt x="13652" y="12591"/>
                  </a:lnTo>
                  <a:cubicBezTo>
                    <a:pt x="14510" y="11709"/>
                    <a:pt x="14779" y="10386"/>
                    <a:pt x="14314" y="9234"/>
                  </a:cubicBezTo>
                  <a:cubicBezTo>
                    <a:pt x="13848" y="8106"/>
                    <a:pt x="12745" y="7371"/>
                    <a:pt x="11520" y="7347"/>
                  </a:cubicBezTo>
                  <a:lnTo>
                    <a:pt x="13652" y="5239"/>
                  </a:lnTo>
                  <a:cubicBezTo>
                    <a:pt x="14829" y="4038"/>
                    <a:pt x="14829" y="2102"/>
                    <a:pt x="13652" y="901"/>
                  </a:cubicBezTo>
                  <a:cubicBezTo>
                    <a:pt x="13052" y="300"/>
                    <a:pt x="12267" y="0"/>
                    <a:pt x="11483"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5"/>
            <p:cNvSpPr/>
            <p:nvPr/>
          </p:nvSpPr>
          <p:spPr>
            <a:xfrm>
              <a:off x="1634825" y="291725"/>
              <a:ext cx="523300" cy="416375"/>
            </a:xfrm>
            <a:custGeom>
              <a:rect b="b" l="l" r="r" t="t"/>
              <a:pathLst>
                <a:path extrusionOk="0" h="16655" w="20932">
                  <a:moveTo>
                    <a:pt x="3450" y="1"/>
                  </a:moveTo>
                  <a:cubicBezTo>
                    <a:pt x="2519" y="1"/>
                    <a:pt x="1600" y="427"/>
                    <a:pt x="1006" y="1238"/>
                  </a:cubicBezTo>
                  <a:cubicBezTo>
                    <a:pt x="1" y="2586"/>
                    <a:pt x="270" y="4498"/>
                    <a:pt x="1618" y="5527"/>
                  </a:cubicBezTo>
                  <a:lnTo>
                    <a:pt x="15637" y="16042"/>
                  </a:lnTo>
                  <a:cubicBezTo>
                    <a:pt x="16177" y="16458"/>
                    <a:pt x="16838" y="16654"/>
                    <a:pt x="17476" y="16654"/>
                  </a:cubicBezTo>
                  <a:cubicBezTo>
                    <a:pt x="18407" y="16654"/>
                    <a:pt x="19314" y="16238"/>
                    <a:pt x="19926" y="15429"/>
                  </a:cubicBezTo>
                  <a:cubicBezTo>
                    <a:pt x="20931" y="14081"/>
                    <a:pt x="20662" y="12169"/>
                    <a:pt x="19314" y="11140"/>
                  </a:cubicBezTo>
                  <a:lnTo>
                    <a:pt x="5295" y="625"/>
                  </a:lnTo>
                  <a:cubicBezTo>
                    <a:pt x="4744" y="205"/>
                    <a:pt x="4094" y="1"/>
                    <a:pt x="3450" y="1"/>
                  </a:cubicBezTo>
                  <a:close/>
                </a:path>
              </a:pathLst>
            </a:custGeom>
            <a:solidFill>
              <a:srgbClr val="F76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5"/>
            <p:cNvSpPr/>
            <p:nvPr/>
          </p:nvSpPr>
          <p:spPr>
            <a:xfrm>
              <a:off x="1394650" y="1142475"/>
              <a:ext cx="578425" cy="153225"/>
            </a:xfrm>
            <a:custGeom>
              <a:rect b="b" l="l" r="r" t="t"/>
              <a:pathLst>
                <a:path extrusionOk="0" h="6129" w="23137">
                  <a:moveTo>
                    <a:pt x="3064" y="1"/>
                  </a:moveTo>
                  <a:cubicBezTo>
                    <a:pt x="1373" y="1"/>
                    <a:pt x="0" y="1373"/>
                    <a:pt x="0" y="3065"/>
                  </a:cubicBezTo>
                  <a:cubicBezTo>
                    <a:pt x="0" y="4780"/>
                    <a:pt x="1373" y="6128"/>
                    <a:pt x="3064" y="6128"/>
                  </a:cubicBezTo>
                  <a:lnTo>
                    <a:pt x="20073" y="6128"/>
                  </a:lnTo>
                  <a:cubicBezTo>
                    <a:pt x="21764" y="6128"/>
                    <a:pt x="23137" y="4780"/>
                    <a:pt x="23137" y="3065"/>
                  </a:cubicBezTo>
                  <a:cubicBezTo>
                    <a:pt x="23137" y="1373"/>
                    <a:pt x="21764" y="1"/>
                    <a:pt x="20073" y="1"/>
                  </a:cubicBezTo>
                  <a:close/>
                </a:path>
              </a:pathLst>
            </a:custGeom>
            <a:solidFill>
              <a:srgbClr val="F76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5"/>
            <p:cNvSpPr/>
            <p:nvPr/>
          </p:nvSpPr>
          <p:spPr>
            <a:xfrm>
              <a:off x="5441650" y="291725"/>
              <a:ext cx="523900" cy="416375"/>
            </a:xfrm>
            <a:custGeom>
              <a:rect b="b" l="l" r="r" t="t"/>
              <a:pathLst>
                <a:path extrusionOk="0" h="16655" w="20956">
                  <a:moveTo>
                    <a:pt x="17499" y="1"/>
                  </a:moveTo>
                  <a:cubicBezTo>
                    <a:pt x="16858" y="1"/>
                    <a:pt x="16213" y="205"/>
                    <a:pt x="15662" y="625"/>
                  </a:cubicBezTo>
                  <a:lnTo>
                    <a:pt x="1643" y="11140"/>
                  </a:lnTo>
                  <a:cubicBezTo>
                    <a:pt x="295" y="12169"/>
                    <a:pt x="1" y="14081"/>
                    <a:pt x="1030" y="15429"/>
                  </a:cubicBezTo>
                  <a:cubicBezTo>
                    <a:pt x="1618" y="16238"/>
                    <a:pt x="2550" y="16654"/>
                    <a:pt x="3481" y="16654"/>
                  </a:cubicBezTo>
                  <a:cubicBezTo>
                    <a:pt x="4118" y="16654"/>
                    <a:pt x="4756" y="16458"/>
                    <a:pt x="5319" y="16042"/>
                  </a:cubicBezTo>
                  <a:lnTo>
                    <a:pt x="19338" y="5527"/>
                  </a:lnTo>
                  <a:cubicBezTo>
                    <a:pt x="20686" y="4498"/>
                    <a:pt x="20956" y="2586"/>
                    <a:pt x="19951" y="1238"/>
                  </a:cubicBezTo>
                  <a:cubicBezTo>
                    <a:pt x="19342" y="427"/>
                    <a:pt x="18426" y="1"/>
                    <a:pt x="17499" y="1"/>
                  </a:cubicBezTo>
                  <a:close/>
                </a:path>
              </a:pathLst>
            </a:custGeom>
            <a:solidFill>
              <a:srgbClr val="F76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5"/>
            <p:cNvSpPr/>
            <p:nvPr/>
          </p:nvSpPr>
          <p:spPr>
            <a:xfrm>
              <a:off x="5627325" y="1142475"/>
              <a:ext cx="577800" cy="153225"/>
            </a:xfrm>
            <a:custGeom>
              <a:rect b="b" l="l" r="r" t="t"/>
              <a:pathLst>
                <a:path extrusionOk="0" h="6129" w="23112">
                  <a:moveTo>
                    <a:pt x="3064" y="1"/>
                  </a:moveTo>
                  <a:cubicBezTo>
                    <a:pt x="1373" y="1"/>
                    <a:pt x="0" y="1373"/>
                    <a:pt x="0" y="3065"/>
                  </a:cubicBezTo>
                  <a:cubicBezTo>
                    <a:pt x="0" y="4780"/>
                    <a:pt x="1373" y="6128"/>
                    <a:pt x="3064" y="6128"/>
                  </a:cubicBezTo>
                  <a:lnTo>
                    <a:pt x="20048" y="6128"/>
                  </a:lnTo>
                  <a:cubicBezTo>
                    <a:pt x="21739" y="6128"/>
                    <a:pt x="23112" y="4780"/>
                    <a:pt x="23112" y="3065"/>
                  </a:cubicBezTo>
                  <a:cubicBezTo>
                    <a:pt x="23112" y="1373"/>
                    <a:pt x="21739" y="1"/>
                    <a:pt x="20048" y="1"/>
                  </a:cubicBezTo>
                  <a:close/>
                </a:path>
              </a:pathLst>
            </a:custGeom>
            <a:solidFill>
              <a:srgbClr val="F76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 name="Google Shape;203;p25"/>
          <p:cNvGrpSpPr/>
          <p:nvPr/>
        </p:nvGrpSpPr>
        <p:grpSpPr>
          <a:xfrm>
            <a:off x="5996141" y="1512239"/>
            <a:ext cx="521905" cy="504081"/>
            <a:chOff x="1180825" y="299275"/>
            <a:chExt cx="5277100" cy="5096875"/>
          </a:xfrm>
        </p:grpSpPr>
        <p:sp>
          <p:nvSpPr>
            <p:cNvPr id="204" name="Google Shape;204;p25"/>
            <p:cNvSpPr/>
            <p:nvPr/>
          </p:nvSpPr>
          <p:spPr>
            <a:xfrm>
              <a:off x="3266050" y="1206400"/>
              <a:ext cx="1382300" cy="3091975"/>
            </a:xfrm>
            <a:custGeom>
              <a:rect b="b" l="l" r="r" t="t"/>
              <a:pathLst>
                <a:path extrusionOk="0" h="123679" w="55292">
                  <a:moveTo>
                    <a:pt x="32470" y="1"/>
                  </a:moveTo>
                  <a:cubicBezTo>
                    <a:pt x="31562" y="1"/>
                    <a:pt x="30650" y="467"/>
                    <a:pt x="30174" y="1522"/>
                  </a:cubicBezTo>
                  <a:lnTo>
                    <a:pt x="751" y="67773"/>
                  </a:lnTo>
                  <a:cubicBezTo>
                    <a:pt x="1" y="69469"/>
                    <a:pt x="1207" y="71328"/>
                    <a:pt x="3067" y="71328"/>
                  </a:cubicBezTo>
                  <a:lnTo>
                    <a:pt x="26455" y="71328"/>
                  </a:lnTo>
                  <a:lnTo>
                    <a:pt x="20257" y="120813"/>
                  </a:lnTo>
                  <a:cubicBezTo>
                    <a:pt x="20039" y="122577"/>
                    <a:pt x="21435" y="123679"/>
                    <a:pt x="22835" y="123679"/>
                  </a:cubicBezTo>
                  <a:cubicBezTo>
                    <a:pt x="23739" y="123679"/>
                    <a:pt x="24644" y="123219"/>
                    <a:pt x="25118" y="122183"/>
                  </a:cubicBezTo>
                  <a:lnTo>
                    <a:pt x="54541" y="55899"/>
                  </a:lnTo>
                  <a:cubicBezTo>
                    <a:pt x="55291" y="54236"/>
                    <a:pt x="54084" y="52344"/>
                    <a:pt x="52225" y="52344"/>
                  </a:cubicBezTo>
                  <a:lnTo>
                    <a:pt x="28837" y="52344"/>
                  </a:lnTo>
                  <a:lnTo>
                    <a:pt x="35034" y="2859"/>
                  </a:lnTo>
                  <a:cubicBezTo>
                    <a:pt x="35252" y="1101"/>
                    <a:pt x="33865" y="1"/>
                    <a:pt x="32470" y="1"/>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5"/>
            <p:cNvSpPr/>
            <p:nvPr/>
          </p:nvSpPr>
          <p:spPr>
            <a:xfrm>
              <a:off x="3692550" y="1210175"/>
              <a:ext cx="955800" cy="3088450"/>
            </a:xfrm>
            <a:custGeom>
              <a:rect b="b" l="l" r="r" t="t"/>
              <a:pathLst>
                <a:path extrusionOk="0" h="123538" w="38232">
                  <a:moveTo>
                    <a:pt x="16213" y="1"/>
                  </a:moveTo>
                  <a:lnTo>
                    <a:pt x="425" y="58195"/>
                  </a:lnTo>
                  <a:cubicBezTo>
                    <a:pt x="1" y="59793"/>
                    <a:pt x="1208" y="61391"/>
                    <a:pt x="2871" y="61391"/>
                  </a:cubicBezTo>
                  <a:lnTo>
                    <a:pt x="15365" y="61391"/>
                  </a:lnTo>
                  <a:cubicBezTo>
                    <a:pt x="16996" y="61391"/>
                    <a:pt x="18203" y="62892"/>
                    <a:pt x="17844" y="64490"/>
                  </a:cubicBezTo>
                  <a:lnTo>
                    <a:pt x="4404" y="123173"/>
                  </a:lnTo>
                  <a:cubicBezTo>
                    <a:pt x="4821" y="123410"/>
                    <a:pt x="5300" y="123538"/>
                    <a:pt x="5778" y="123538"/>
                  </a:cubicBezTo>
                  <a:cubicBezTo>
                    <a:pt x="6684" y="123538"/>
                    <a:pt x="7588" y="123078"/>
                    <a:pt x="8058" y="122032"/>
                  </a:cubicBezTo>
                  <a:lnTo>
                    <a:pt x="34382" y="62761"/>
                  </a:lnTo>
                  <a:lnTo>
                    <a:pt x="37481" y="55748"/>
                  </a:lnTo>
                  <a:cubicBezTo>
                    <a:pt x="38231" y="54085"/>
                    <a:pt x="37024" y="52193"/>
                    <a:pt x="35165" y="52193"/>
                  </a:cubicBezTo>
                  <a:lnTo>
                    <a:pt x="11777" y="52193"/>
                  </a:lnTo>
                  <a:lnTo>
                    <a:pt x="17942" y="2708"/>
                  </a:lnTo>
                  <a:cubicBezTo>
                    <a:pt x="18137" y="1306"/>
                    <a:pt x="17289" y="327"/>
                    <a:pt x="16213"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5"/>
            <p:cNvSpPr/>
            <p:nvPr/>
          </p:nvSpPr>
          <p:spPr>
            <a:xfrm>
              <a:off x="1321900" y="1832925"/>
              <a:ext cx="2641425" cy="3371575"/>
            </a:xfrm>
            <a:custGeom>
              <a:rect b="b" l="l" r="r" t="t"/>
              <a:pathLst>
                <a:path extrusionOk="0" h="134863" w="105657">
                  <a:moveTo>
                    <a:pt x="16556" y="1"/>
                  </a:moveTo>
                  <a:cubicBezTo>
                    <a:pt x="15283" y="1"/>
                    <a:pt x="14082" y="774"/>
                    <a:pt x="13603" y="2035"/>
                  </a:cubicBezTo>
                  <a:cubicBezTo>
                    <a:pt x="1" y="38080"/>
                    <a:pt x="8808" y="78953"/>
                    <a:pt x="36013" y="106157"/>
                  </a:cubicBezTo>
                  <a:cubicBezTo>
                    <a:pt x="53758" y="123903"/>
                    <a:pt x="77310" y="134080"/>
                    <a:pt x="102329" y="134863"/>
                  </a:cubicBezTo>
                  <a:lnTo>
                    <a:pt x="102427" y="134863"/>
                  </a:lnTo>
                  <a:cubicBezTo>
                    <a:pt x="104156" y="134863"/>
                    <a:pt x="105559" y="133526"/>
                    <a:pt x="105591" y="131797"/>
                  </a:cubicBezTo>
                  <a:cubicBezTo>
                    <a:pt x="105657" y="130035"/>
                    <a:pt x="104287" y="128600"/>
                    <a:pt x="102525" y="128535"/>
                  </a:cubicBezTo>
                  <a:cubicBezTo>
                    <a:pt x="79104" y="127817"/>
                    <a:pt x="57086" y="118259"/>
                    <a:pt x="40482" y="101689"/>
                  </a:cubicBezTo>
                  <a:cubicBezTo>
                    <a:pt x="15039" y="76212"/>
                    <a:pt x="6786" y="37982"/>
                    <a:pt x="19540" y="4286"/>
                  </a:cubicBezTo>
                  <a:cubicBezTo>
                    <a:pt x="20160" y="2655"/>
                    <a:pt x="19312" y="828"/>
                    <a:pt x="17681" y="208"/>
                  </a:cubicBezTo>
                  <a:cubicBezTo>
                    <a:pt x="17310" y="67"/>
                    <a:pt x="16930" y="1"/>
                    <a:pt x="16556" y="1"/>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5"/>
            <p:cNvSpPr/>
            <p:nvPr/>
          </p:nvSpPr>
          <p:spPr>
            <a:xfrm>
              <a:off x="4253625" y="1550675"/>
              <a:ext cx="2204300" cy="3624475"/>
            </a:xfrm>
            <a:custGeom>
              <a:rect b="b" l="l" r="r" t="t"/>
              <a:pathLst>
                <a:path extrusionOk="0" h="144979" w="88172">
                  <a:moveTo>
                    <a:pt x="71825" y="1"/>
                  </a:moveTo>
                  <a:cubicBezTo>
                    <a:pt x="71318" y="1"/>
                    <a:pt x="70804" y="122"/>
                    <a:pt x="70329" y="375"/>
                  </a:cubicBezTo>
                  <a:cubicBezTo>
                    <a:pt x="68796" y="1190"/>
                    <a:pt x="68208" y="3115"/>
                    <a:pt x="69056" y="4681"/>
                  </a:cubicBezTo>
                  <a:cubicBezTo>
                    <a:pt x="88041" y="40041"/>
                    <a:pt x="81452" y="84567"/>
                    <a:pt x="53040" y="112979"/>
                  </a:cubicBezTo>
                  <a:cubicBezTo>
                    <a:pt x="39340" y="126712"/>
                    <a:pt x="21986" y="135584"/>
                    <a:pt x="2903" y="138683"/>
                  </a:cubicBezTo>
                  <a:cubicBezTo>
                    <a:pt x="1175" y="138944"/>
                    <a:pt x="0" y="140575"/>
                    <a:pt x="294" y="142304"/>
                  </a:cubicBezTo>
                  <a:cubicBezTo>
                    <a:pt x="555" y="143870"/>
                    <a:pt x="1892" y="144979"/>
                    <a:pt x="3425" y="144979"/>
                  </a:cubicBezTo>
                  <a:cubicBezTo>
                    <a:pt x="3588" y="144979"/>
                    <a:pt x="3751" y="144946"/>
                    <a:pt x="3915" y="144913"/>
                  </a:cubicBezTo>
                  <a:cubicBezTo>
                    <a:pt x="24335" y="141619"/>
                    <a:pt x="42863" y="132126"/>
                    <a:pt x="57509" y="117447"/>
                  </a:cubicBezTo>
                  <a:cubicBezTo>
                    <a:pt x="72743" y="102247"/>
                    <a:pt x="82333" y="82968"/>
                    <a:pt x="85301" y="61733"/>
                  </a:cubicBezTo>
                  <a:cubicBezTo>
                    <a:pt x="88172" y="41182"/>
                    <a:pt x="84388" y="19849"/>
                    <a:pt x="74634" y="1680"/>
                  </a:cubicBezTo>
                  <a:cubicBezTo>
                    <a:pt x="74049" y="600"/>
                    <a:pt x="72952" y="1"/>
                    <a:pt x="71825" y="1"/>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5"/>
            <p:cNvSpPr/>
            <p:nvPr/>
          </p:nvSpPr>
          <p:spPr>
            <a:xfrm>
              <a:off x="1848725" y="299275"/>
              <a:ext cx="4035100" cy="1280350"/>
            </a:xfrm>
            <a:custGeom>
              <a:rect b="b" l="l" r="r" t="t"/>
              <a:pathLst>
                <a:path extrusionOk="0" h="51214" w="161404">
                  <a:moveTo>
                    <a:pt x="84323" y="0"/>
                  </a:moveTo>
                  <a:cubicBezTo>
                    <a:pt x="58129" y="0"/>
                    <a:pt x="33468" y="10211"/>
                    <a:pt x="14940" y="28739"/>
                  </a:cubicBezTo>
                  <a:cubicBezTo>
                    <a:pt x="9590" y="34088"/>
                    <a:pt x="4893" y="40025"/>
                    <a:pt x="946" y="46386"/>
                  </a:cubicBezTo>
                  <a:cubicBezTo>
                    <a:pt x="0" y="47854"/>
                    <a:pt x="457" y="49811"/>
                    <a:pt x="1957" y="50724"/>
                  </a:cubicBezTo>
                  <a:cubicBezTo>
                    <a:pt x="2479" y="51051"/>
                    <a:pt x="3067" y="51214"/>
                    <a:pt x="3621" y="51214"/>
                  </a:cubicBezTo>
                  <a:cubicBezTo>
                    <a:pt x="4697" y="51214"/>
                    <a:pt x="5709" y="50692"/>
                    <a:pt x="6328" y="49713"/>
                  </a:cubicBezTo>
                  <a:cubicBezTo>
                    <a:pt x="10015" y="43776"/>
                    <a:pt x="14418" y="38231"/>
                    <a:pt x="19409" y="33208"/>
                  </a:cubicBezTo>
                  <a:cubicBezTo>
                    <a:pt x="37317" y="15316"/>
                    <a:pt x="60828" y="6370"/>
                    <a:pt x="84335" y="6370"/>
                  </a:cubicBezTo>
                  <a:cubicBezTo>
                    <a:pt x="107842" y="6370"/>
                    <a:pt x="131344" y="15316"/>
                    <a:pt x="149236" y="33208"/>
                  </a:cubicBezTo>
                  <a:cubicBezTo>
                    <a:pt x="151389" y="35393"/>
                    <a:pt x="153477" y="37676"/>
                    <a:pt x="155401" y="40025"/>
                  </a:cubicBezTo>
                  <a:cubicBezTo>
                    <a:pt x="156029" y="40800"/>
                    <a:pt x="156937" y="41199"/>
                    <a:pt x="157857" y="41199"/>
                  </a:cubicBezTo>
                  <a:cubicBezTo>
                    <a:pt x="158563" y="41199"/>
                    <a:pt x="159275" y="40964"/>
                    <a:pt x="159870" y="40482"/>
                  </a:cubicBezTo>
                  <a:cubicBezTo>
                    <a:pt x="161208" y="39373"/>
                    <a:pt x="161403" y="37350"/>
                    <a:pt x="160294" y="36013"/>
                  </a:cubicBezTo>
                  <a:cubicBezTo>
                    <a:pt x="158239" y="33501"/>
                    <a:pt x="156021" y="31055"/>
                    <a:pt x="153705" y="28739"/>
                  </a:cubicBezTo>
                  <a:cubicBezTo>
                    <a:pt x="135177" y="10211"/>
                    <a:pt x="110549" y="0"/>
                    <a:pt x="84323" y="0"/>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5"/>
            <p:cNvSpPr/>
            <p:nvPr/>
          </p:nvSpPr>
          <p:spPr>
            <a:xfrm>
              <a:off x="5122925" y="583200"/>
              <a:ext cx="754375" cy="746075"/>
            </a:xfrm>
            <a:custGeom>
              <a:rect b="b" l="l" r="r" t="t"/>
              <a:pathLst>
                <a:path extrusionOk="0" h="29843" w="30175">
                  <a:moveTo>
                    <a:pt x="23516" y="0"/>
                  </a:moveTo>
                  <a:cubicBezTo>
                    <a:pt x="23377" y="0"/>
                    <a:pt x="23237" y="9"/>
                    <a:pt x="23096" y="28"/>
                  </a:cubicBezTo>
                  <a:cubicBezTo>
                    <a:pt x="21367" y="289"/>
                    <a:pt x="20160" y="1887"/>
                    <a:pt x="20388" y="3616"/>
                  </a:cubicBezTo>
                  <a:lnTo>
                    <a:pt x="23161" y="22927"/>
                  </a:lnTo>
                  <a:lnTo>
                    <a:pt x="3850" y="20187"/>
                  </a:lnTo>
                  <a:cubicBezTo>
                    <a:pt x="3692" y="20163"/>
                    <a:pt x="3534" y="20151"/>
                    <a:pt x="3379" y="20151"/>
                  </a:cubicBezTo>
                  <a:cubicBezTo>
                    <a:pt x="1834" y="20151"/>
                    <a:pt x="469" y="21291"/>
                    <a:pt x="262" y="22862"/>
                  </a:cubicBezTo>
                  <a:cubicBezTo>
                    <a:pt x="1" y="24591"/>
                    <a:pt x="1208" y="26189"/>
                    <a:pt x="2937" y="26450"/>
                  </a:cubicBezTo>
                  <a:lnTo>
                    <a:pt x="26456" y="29810"/>
                  </a:lnTo>
                  <a:cubicBezTo>
                    <a:pt x="26586" y="29842"/>
                    <a:pt x="26749" y="29842"/>
                    <a:pt x="26880" y="29842"/>
                  </a:cubicBezTo>
                  <a:cubicBezTo>
                    <a:pt x="27728" y="29842"/>
                    <a:pt x="28543" y="29516"/>
                    <a:pt x="29131" y="28896"/>
                  </a:cubicBezTo>
                  <a:cubicBezTo>
                    <a:pt x="29848" y="28211"/>
                    <a:pt x="30174" y="27200"/>
                    <a:pt x="30044" y="26222"/>
                  </a:cubicBezTo>
                  <a:lnTo>
                    <a:pt x="26684" y="2735"/>
                  </a:lnTo>
                  <a:cubicBezTo>
                    <a:pt x="26444" y="1148"/>
                    <a:pt x="25077" y="0"/>
                    <a:pt x="23516" y="0"/>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5"/>
            <p:cNvSpPr/>
            <p:nvPr/>
          </p:nvSpPr>
          <p:spPr>
            <a:xfrm>
              <a:off x="4256075" y="4549825"/>
              <a:ext cx="723350" cy="846325"/>
            </a:xfrm>
            <a:custGeom>
              <a:rect b="b" l="l" r="r" t="t"/>
              <a:pathLst>
                <a:path extrusionOk="0" h="33853" w="28934">
                  <a:moveTo>
                    <a:pt x="17972" y="0"/>
                  </a:moveTo>
                  <a:cubicBezTo>
                    <a:pt x="17039" y="0"/>
                    <a:pt x="16115" y="411"/>
                    <a:pt x="15495" y="1200"/>
                  </a:cubicBezTo>
                  <a:lnTo>
                    <a:pt x="816" y="19891"/>
                  </a:lnTo>
                  <a:cubicBezTo>
                    <a:pt x="228" y="20674"/>
                    <a:pt x="0" y="21685"/>
                    <a:pt x="261" y="22664"/>
                  </a:cubicBezTo>
                  <a:cubicBezTo>
                    <a:pt x="522" y="23610"/>
                    <a:pt x="1207" y="24393"/>
                    <a:pt x="2153" y="24784"/>
                  </a:cubicBezTo>
                  <a:lnTo>
                    <a:pt x="24171" y="33624"/>
                  </a:lnTo>
                  <a:cubicBezTo>
                    <a:pt x="24563" y="33787"/>
                    <a:pt x="24954" y="33853"/>
                    <a:pt x="25346" y="33853"/>
                  </a:cubicBezTo>
                  <a:cubicBezTo>
                    <a:pt x="26618" y="33853"/>
                    <a:pt x="27792" y="33102"/>
                    <a:pt x="28281" y="31863"/>
                  </a:cubicBezTo>
                  <a:cubicBezTo>
                    <a:pt x="28934" y="30232"/>
                    <a:pt x="28151" y="28405"/>
                    <a:pt x="26520" y="27753"/>
                  </a:cubicBezTo>
                  <a:lnTo>
                    <a:pt x="8416" y="20478"/>
                  </a:lnTo>
                  <a:lnTo>
                    <a:pt x="20485" y="5115"/>
                  </a:lnTo>
                  <a:cubicBezTo>
                    <a:pt x="21562" y="3745"/>
                    <a:pt x="21301" y="1755"/>
                    <a:pt x="19931" y="678"/>
                  </a:cubicBezTo>
                  <a:cubicBezTo>
                    <a:pt x="19350" y="222"/>
                    <a:pt x="18659" y="0"/>
                    <a:pt x="17972" y="0"/>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5"/>
            <p:cNvSpPr/>
            <p:nvPr/>
          </p:nvSpPr>
          <p:spPr>
            <a:xfrm>
              <a:off x="1180825" y="1832850"/>
              <a:ext cx="866900" cy="709075"/>
            </a:xfrm>
            <a:custGeom>
              <a:rect b="b" l="l" r="r" t="t"/>
              <a:pathLst>
                <a:path extrusionOk="0" h="28363" w="34676">
                  <a:moveTo>
                    <a:pt x="22213" y="1"/>
                  </a:moveTo>
                  <a:cubicBezTo>
                    <a:pt x="21519" y="1"/>
                    <a:pt x="20847" y="227"/>
                    <a:pt x="20290" y="668"/>
                  </a:cubicBezTo>
                  <a:lnTo>
                    <a:pt x="1599" y="15314"/>
                  </a:lnTo>
                  <a:cubicBezTo>
                    <a:pt x="229" y="16391"/>
                    <a:pt x="1" y="18413"/>
                    <a:pt x="1077" y="19783"/>
                  </a:cubicBezTo>
                  <a:cubicBezTo>
                    <a:pt x="1697" y="20573"/>
                    <a:pt x="2621" y="20983"/>
                    <a:pt x="3555" y="20983"/>
                  </a:cubicBezTo>
                  <a:cubicBezTo>
                    <a:pt x="4241" y="20983"/>
                    <a:pt x="4933" y="20761"/>
                    <a:pt x="5513" y="20305"/>
                  </a:cubicBezTo>
                  <a:lnTo>
                    <a:pt x="20877" y="8268"/>
                  </a:lnTo>
                  <a:lnTo>
                    <a:pt x="28152" y="26372"/>
                  </a:lnTo>
                  <a:cubicBezTo>
                    <a:pt x="28641" y="27612"/>
                    <a:pt x="29815" y="28362"/>
                    <a:pt x="31087" y="28362"/>
                  </a:cubicBezTo>
                  <a:cubicBezTo>
                    <a:pt x="31479" y="28362"/>
                    <a:pt x="31870" y="28297"/>
                    <a:pt x="32262" y="28134"/>
                  </a:cubicBezTo>
                  <a:cubicBezTo>
                    <a:pt x="33893" y="27481"/>
                    <a:pt x="34675" y="25622"/>
                    <a:pt x="34023" y="24024"/>
                  </a:cubicBezTo>
                  <a:lnTo>
                    <a:pt x="25183" y="1973"/>
                  </a:lnTo>
                  <a:cubicBezTo>
                    <a:pt x="24792" y="1059"/>
                    <a:pt x="24009" y="342"/>
                    <a:pt x="23063" y="113"/>
                  </a:cubicBezTo>
                  <a:cubicBezTo>
                    <a:pt x="22780" y="38"/>
                    <a:pt x="22495" y="1"/>
                    <a:pt x="22213" y="1"/>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 name="Shape 215"/>
        <p:cNvGrpSpPr/>
        <p:nvPr/>
      </p:nvGrpSpPr>
      <p:grpSpPr>
        <a:xfrm>
          <a:off x="0" y="0"/>
          <a:ext cx="0" cy="0"/>
          <a:chOff x="0" y="0"/>
          <a:chExt cx="0" cy="0"/>
        </a:xfrm>
      </p:grpSpPr>
      <p:pic>
        <p:nvPicPr>
          <p:cNvPr id="216" name="Google Shape;216;p26"/>
          <p:cNvPicPr preferRelativeResize="0"/>
          <p:nvPr/>
        </p:nvPicPr>
        <p:blipFill rotWithShape="1">
          <a:blip r:embed="rId3">
            <a:alphaModFix/>
          </a:blip>
          <a:srcRect b="0" l="9" r="9" t="0"/>
          <a:stretch/>
        </p:blipFill>
        <p:spPr>
          <a:xfrm>
            <a:off x="0" y="-450"/>
            <a:ext cx="9144000" cy="5144406"/>
          </a:xfrm>
          <a:prstGeom prst="rect">
            <a:avLst/>
          </a:prstGeom>
          <a:noFill/>
          <a:ln>
            <a:noFill/>
          </a:ln>
        </p:spPr>
      </p:pic>
      <p:sp>
        <p:nvSpPr>
          <p:cNvPr id="217" name="Google Shape;217;p26"/>
          <p:cNvSpPr txBox="1"/>
          <p:nvPr>
            <p:ph type="title"/>
          </p:nvPr>
        </p:nvSpPr>
        <p:spPr>
          <a:xfrm flipH="1">
            <a:off x="4151153" y="1431400"/>
            <a:ext cx="3965100" cy="896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ABOUT THE PROJECT</a:t>
            </a:r>
            <a:endParaRPr/>
          </a:p>
        </p:txBody>
      </p:sp>
      <p:sp>
        <p:nvSpPr>
          <p:cNvPr id="218" name="Google Shape;218;p26"/>
          <p:cNvSpPr txBox="1"/>
          <p:nvPr>
            <p:ph idx="1" type="subTitle"/>
          </p:nvPr>
        </p:nvSpPr>
        <p:spPr>
          <a:xfrm>
            <a:off x="5486400" y="2255625"/>
            <a:ext cx="2629800" cy="1170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Mercury is the closest planet to the Sun and the smallest one in the Solar System—it’s only a bit larger than our Moon. The planet’s name has nothing to do with the liquid metal since it was named after the Roman messenger god, Mercury</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 name="Shape 222"/>
        <p:cNvGrpSpPr/>
        <p:nvPr/>
      </p:nvGrpSpPr>
      <p:grpSpPr>
        <a:xfrm>
          <a:off x="0" y="0"/>
          <a:ext cx="0" cy="0"/>
          <a:chOff x="0" y="0"/>
          <a:chExt cx="0" cy="0"/>
        </a:xfrm>
      </p:grpSpPr>
      <p:pic>
        <p:nvPicPr>
          <p:cNvPr id="223" name="Google Shape;223;p27"/>
          <p:cNvPicPr preferRelativeResize="0"/>
          <p:nvPr/>
        </p:nvPicPr>
        <p:blipFill rotWithShape="1">
          <a:blip r:embed="rId3">
            <a:alphaModFix/>
          </a:blip>
          <a:srcRect b="0" l="-8299" r="8299" t="0"/>
          <a:stretch/>
        </p:blipFill>
        <p:spPr>
          <a:xfrm>
            <a:off x="0" y="0"/>
            <a:ext cx="9142400" cy="5143500"/>
          </a:xfrm>
          <a:prstGeom prst="rect">
            <a:avLst/>
          </a:prstGeom>
          <a:noFill/>
          <a:ln>
            <a:noFill/>
          </a:ln>
        </p:spPr>
      </p:pic>
      <p:sp>
        <p:nvSpPr>
          <p:cNvPr id="224" name="Google Shape;224;p27"/>
          <p:cNvSpPr txBox="1"/>
          <p:nvPr>
            <p:ph idx="2" type="subTitle"/>
          </p:nvPr>
        </p:nvSpPr>
        <p:spPr>
          <a:xfrm>
            <a:off x="3840095" y="2084750"/>
            <a:ext cx="4279200" cy="578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434343"/>
                </a:solidFill>
              </a:rPr>
              <a:t>“This is a quote. Words full of wisdom that someone important said and can make the reader get inspired.”</a:t>
            </a:r>
            <a:endParaRPr>
              <a:solidFill>
                <a:srgbClr val="434343"/>
              </a:solidFill>
            </a:endParaRPr>
          </a:p>
        </p:txBody>
      </p:sp>
      <p:sp>
        <p:nvSpPr>
          <p:cNvPr id="225" name="Google Shape;225;p27"/>
          <p:cNvSpPr txBox="1"/>
          <p:nvPr>
            <p:ph idx="1" type="subTitle"/>
          </p:nvPr>
        </p:nvSpPr>
        <p:spPr>
          <a:xfrm>
            <a:off x="5068445" y="2952723"/>
            <a:ext cx="3051000" cy="540000"/>
          </a:xfrm>
          <a:prstGeom prst="rect">
            <a:avLst/>
          </a:prstGeom>
        </p:spPr>
        <p:txBody>
          <a:bodyPr anchorCtr="0" anchor="b" bIns="91425" lIns="91425" spcFirstLastPara="1" rIns="91425" wrap="square" tIns="91425">
            <a:noAutofit/>
          </a:bodyPr>
          <a:lstStyle/>
          <a:p>
            <a:pPr indent="0" lvl="0" marL="0" rtl="0" algn="r">
              <a:spcBef>
                <a:spcPts val="0"/>
              </a:spcBef>
              <a:spcAft>
                <a:spcPts val="1600"/>
              </a:spcAft>
              <a:buNone/>
            </a:pPr>
            <a:r>
              <a:rPr lang="es">
                <a:solidFill>
                  <a:srgbClr val="62BCBE"/>
                </a:solidFill>
              </a:rPr>
              <a:t>—SOMEONE FAMOUS</a:t>
            </a:r>
            <a:endParaRPr>
              <a:solidFill>
                <a:srgbClr val="62BCBE"/>
              </a:solidFill>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 name="Shape 229"/>
        <p:cNvGrpSpPr/>
        <p:nvPr/>
      </p:nvGrpSpPr>
      <p:grpSpPr>
        <a:xfrm>
          <a:off x="0" y="0"/>
          <a:ext cx="0" cy="0"/>
          <a:chOff x="0" y="0"/>
          <a:chExt cx="0" cy="0"/>
        </a:xfrm>
      </p:grpSpPr>
      <p:sp>
        <p:nvSpPr>
          <p:cNvPr id="230" name="Google Shape;230;p28"/>
          <p:cNvSpPr txBox="1"/>
          <p:nvPr>
            <p:ph idx="1" type="subTitle"/>
          </p:nvPr>
        </p:nvSpPr>
        <p:spPr>
          <a:xfrm>
            <a:off x="1012650" y="3383750"/>
            <a:ext cx="3866700" cy="57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Venus has a beautiful name and is the second planet from the Sun. It’s terribly hot—even hotter than Mercury—and its atmosphere is extremely poisonous. It’s the second-brightest natural object in the night sky after the Moon</a:t>
            </a:r>
            <a:endParaRPr/>
          </a:p>
        </p:txBody>
      </p:sp>
      <p:pic>
        <p:nvPicPr>
          <p:cNvPr id="231" name="Google Shape;231;p28"/>
          <p:cNvPicPr preferRelativeResize="0"/>
          <p:nvPr/>
        </p:nvPicPr>
        <p:blipFill rotWithShape="1">
          <a:blip r:embed="rId3">
            <a:alphaModFix/>
          </a:blip>
          <a:srcRect b="8827" l="47625" r="21042" t="6940"/>
          <a:stretch/>
        </p:blipFill>
        <p:spPr>
          <a:xfrm flipH="1">
            <a:off x="5743050" y="0"/>
            <a:ext cx="3400950" cy="5143500"/>
          </a:xfrm>
          <a:prstGeom prst="rect">
            <a:avLst/>
          </a:prstGeom>
          <a:noFill/>
          <a:ln>
            <a:noFill/>
          </a:ln>
        </p:spPr>
      </p:pic>
      <p:sp>
        <p:nvSpPr>
          <p:cNvPr id="232" name="Google Shape;232;p28"/>
          <p:cNvSpPr txBox="1"/>
          <p:nvPr>
            <p:ph type="title"/>
          </p:nvPr>
        </p:nvSpPr>
        <p:spPr>
          <a:xfrm flipH="1">
            <a:off x="1012646" y="2647008"/>
            <a:ext cx="3965100" cy="896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NOW</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6" name="Shape 236"/>
        <p:cNvGrpSpPr/>
        <p:nvPr/>
      </p:nvGrpSpPr>
      <p:grpSpPr>
        <a:xfrm>
          <a:off x="0" y="0"/>
          <a:ext cx="0" cy="0"/>
          <a:chOff x="0" y="0"/>
          <a:chExt cx="0" cy="0"/>
        </a:xfrm>
      </p:grpSpPr>
      <p:sp>
        <p:nvSpPr>
          <p:cNvPr id="237" name="Google Shape;237;p29"/>
          <p:cNvSpPr txBox="1"/>
          <p:nvPr>
            <p:ph idx="1" type="subTitle"/>
          </p:nvPr>
        </p:nvSpPr>
        <p:spPr>
          <a:xfrm flipH="1">
            <a:off x="4264800" y="3383750"/>
            <a:ext cx="3866700" cy="578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Venus has a beautiful name and is the second planet from the Sun. It’s terribly hot—even hotter than Mercury—and its atmosphere is extremely poisonous. It’s the second-brightest natural object in the night sky after the Moon</a:t>
            </a:r>
            <a:endParaRPr/>
          </a:p>
        </p:txBody>
      </p:sp>
      <p:pic>
        <p:nvPicPr>
          <p:cNvPr id="238" name="Google Shape;238;p29"/>
          <p:cNvPicPr preferRelativeResize="0"/>
          <p:nvPr/>
        </p:nvPicPr>
        <p:blipFill rotWithShape="1">
          <a:blip r:embed="rId3">
            <a:alphaModFix/>
          </a:blip>
          <a:srcRect b="8827" l="16183" r="52484" t="6940"/>
          <a:stretch/>
        </p:blipFill>
        <p:spPr>
          <a:xfrm flipH="1">
            <a:off x="0" y="0"/>
            <a:ext cx="3400950" cy="5143500"/>
          </a:xfrm>
          <a:prstGeom prst="rect">
            <a:avLst/>
          </a:prstGeom>
          <a:noFill/>
          <a:ln>
            <a:noFill/>
          </a:ln>
        </p:spPr>
      </p:pic>
      <p:sp>
        <p:nvSpPr>
          <p:cNvPr id="239" name="Google Shape;239;p29"/>
          <p:cNvSpPr txBox="1"/>
          <p:nvPr>
            <p:ph type="title"/>
          </p:nvPr>
        </p:nvSpPr>
        <p:spPr>
          <a:xfrm flipH="1">
            <a:off x="4166396" y="2647008"/>
            <a:ext cx="3965100" cy="896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FUTURE</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3" name="Shape 243"/>
        <p:cNvGrpSpPr/>
        <p:nvPr/>
      </p:nvGrpSpPr>
      <p:grpSpPr>
        <a:xfrm>
          <a:off x="0" y="0"/>
          <a:ext cx="0" cy="0"/>
          <a:chOff x="0" y="0"/>
          <a:chExt cx="0" cy="0"/>
        </a:xfrm>
      </p:grpSpPr>
      <p:sp>
        <p:nvSpPr>
          <p:cNvPr id="244" name="Google Shape;244;p30"/>
          <p:cNvSpPr txBox="1"/>
          <p:nvPr>
            <p:ph idx="6" type="subTitle"/>
          </p:nvPr>
        </p:nvSpPr>
        <p:spPr>
          <a:xfrm>
            <a:off x="3814490" y="2976575"/>
            <a:ext cx="2161500" cy="57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Despite being red, Mars is a cold place, not hot. The planet is full of iron oxide</a:t>
            </a:r>
            <a:endParaRPr/>
          </a:p>
        </p:txBody>
      </p:sp>
      <p:sp>
        <p:nvSpPr>
          <p:cNvPr id="245" name="Google Shape;245;p30"/>
          <p:cNvSpPr txBox="1"/>
          <p:nvPr>
            <p:ph type="ctrTitle"/>
          </p:nvPr>
        </p:nvSpPr>
        <p:spPr>
          <a:xfrm>
            <a:off x="1036737" y="325800"/>
            <a:ext cx="2510400" cy="57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MAIN REQUIREMENTS</a:t>
            </a:r>
            <a:endParaRPr/>
          </a:p>
        </p:txBody>
      </p:sp>
      <p:sp>
        <p:nvSpPr>
          <p:cNvPr id="246" name="Google Shape;246;p30"/>
          <p:cNvSpPr txBox="1"/>
          <p:nvPr>
            <p:ph idx="1" type="subTitle"/>
          </p:nvPr>
        </p:nvSpPr>
        <p:spPr>
          <a:xfrm>
            <a:off x="6353332" y="3451687"/>
            <a:ext cx="2318100" cy="264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REQUIREMENT 3</a:t>
            </a:r>
            <a:endParaRPr/>
          </a:p>
        </p:txBody>
      </p:sp>
      <p:sp>
        <p:nvSpPr>
          <p:cNvPr id="247" name="Google Shape;247;p30"/>
          <p:cNvSpPr txBox="1"/>
          <p:nvPr>
            <p:ph idx="2" type="subTitle"/>
          </p:nvPr>
        </p:nvSpPr>
        <p:spPr>
          <a:xfrm>
            <a:off x="6431632" y="2976575"/>
            <a:ext cx="2161500" cy="57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Saturn is the ringed one. It’s a gas giant, composed of hydrogen and helium</a:t>
            </a:r>
            <a:endParaRPr/>
          </a:p>
        </p:txBody>
      </p:sp>
      <p:sp>
        <p:nvSpPr>
          <p:cNvPr id="248" name="Google Shape;248;p30"/>
          <p:cNvSpPr txBox="1"/>
          <p:nvPr>
            <p:ph idx="3" type="subTitle"/>
          </p:nvPr>
        </p:nvSpPr>
        <p:spPr>
          <a:xfrm>
            <a:off x="1119031" y="3451687"/>
            <a:ext cx="2318100" cy="264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REQUIREMENT 1</a:t>
            </a:r>
            <a:endParaRPr/>
          </a:p>
        </p:txBody>
      </p:sp>
      <p:sp>
        <p:nvSpPr>
          <p:cNvPr id="249" name="Google Shape;249;p30"/>
          <p:cNvSpPr txBox="1"/>
          <p:nvPr>
            <p:ph idx="5" type="subTitle"/>
          </p:nvPr>
        </p:nvSpPr>
        <p:spPr>
          <a:xfrm>
            <a:off x="3736190" y="3451687"/>
            <a:ext cx="2318100" cy="264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REQUIREMENT 2</a:t>
            </a:r>
            <a:endParaRPr/>
          </a:p>
        </p:txBody>
      </p:sp>
      <p:sp>
        <p:nvSpPr>
          <p:cNvPr id="250" name="Google Shape;250;p30"/>
          <p:cNvSpPr txBox="1"/>
          <p:nvPr>
            <p:ph idx="4" type="subTitle"/>
          </p:nvPr>
        </p:nvSpPr>
        <p:spPr>
          <a:xfrm>
            <a:off x="1197331" y="2976575"/>
            <a:ext cx="2161500" cy="57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 is the smallest planet in our Solar System. It’s only a bit larger than our Moon</a:t>
            </a:r>
            <a:endParaRPr/>
          </a:p>
        </p:txBody>
      </p:sp>
      <p:grpSp>
        <p:nvGrpSpPr>
          <p:cNvPr id="251" name="Google Shape;251;p30"/>
          <p:cNvGrpSpPr/>
          <p:nvPr/>
        </p:nvGrpSpPr>
        <p:grpSpPr>
          <a:xfrm>
            <a:off x="4622812" y="2299305"/>
            <a:ext cx="544884" cy="544884"/>
            <a:chOff x="1190625" y="238125"/>
            <a:chExt cx="5219200" cy="5219200"/>
          </a:xfrm>
        </p:grpSpPr>
        <p:sp>
          <p:nvSpPr>
            <p:cNvPr id="252" name="Google Shape;252;p30"/>
            <p:cNvSpPr/>
            <p:nvPr/>
          </p:nvSpPr>
          <p:spPr>
            <a:xfrm>
              <a:off x="2324150" y="1371650"/>
              <a:ext cx="2952125" cy="2952125"/>
            </a:xfrm>
            <a:custGeom>
              <a:rect b="b" l="l" r="r" t="t"/>
              <a:pathLst>
                <a:path extrusionOk="0" h="118085" w="118085">
                  <a:moveTo>
                    <a:pt x="59043" y="1"/>
                  </a:moveTo>
                  <a:cubicBezTo>
                    <a:pt x="26423" y="1"/>
                    <a:pt x="1" y="26423"/>
                    <a:pt x="1" y="59043"/>
                  </a:cubicBezTo>
                  <a:cubicBezTo>
                    <a:pt x="1" y="91662"/>
                    <a:pt x="26423" y="118085"/>
                    <a:pt x="59043" y="118085"/>
                  </a:cubicBezTo>
                  <a:cubicBezTo>
                    <a:pt x="91662" y="118085"/>
                    <a:pt x="118085" y="91662"/>
                    <a:pt x="118085" y="59043"/>
                  </a:cubicBezTo>
                  <a:cubicBezTo>
                    <a:pt x="118085" y="26423"/>
                    <a:pt x="91662" y="1"/>
                    <a:pt x="59043" y="1"/>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0"/>
            <p:cNvSpPr/>
            <p:nvPr/>
          </p:nvSpPr>
          <p:spPr>
            <a:xfrm>
              <a:off x="3721100" y="238125"/>
              <a:ext cx="158225" cy="579825"/>
            </a:xfrm>
            <a:custGeom>
              <a:rect b="b" l="l" r="r" t="t"/>
              <a:pathLst>
                <a:path extrusionOk="0" h="23193" w="6329">
                  <a:moveTo>
                    <a:pt x="3165" y="0"/>
                  </a:moveTo>
                  <a:cubicBezTo>
                    <a:pt x="1436" y="0"/>
                    <a:pt x="0" y="1403"/>
                    <a:pt x="0" y="3164"/>
                  </a:cubicBezTo>
                  <a:lnTo>
                    <a:pt x="0" y="20029"/>
                  </a:lnTo>
                  <a:cubicBezTo>
                    <a:pt x="0" y="21757"/>
                    <a:pt x="1436" y="23193"/>
                    <a:pt x="3165" y="23193"/>
                  </a:cubicBezTo>
                  <a:cubicBezTo>
                    <a:pt x="4893" y="23193"/>
                    <a:pt x="6329" y="21757"/>
                    <a:pt x="6329" y="20029"/>
                  </a:cubicBezTo>
                  <a:lnTo>
                    <a:pt x="6329" y="3164"/>
                  </a:lnTo>
                  <a:cubicBezTo>
                    <a:pt x="6329" y="1403"/>
                    <a:pt x="4893" y="0"/>
                    <a:pt x="3165"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0"/>
            <p:cNvSpPr/>
            <p:nvPr/>
          </p:nvSpPr>
          <p:spPr>
            <a:xfrm>
              <a:off x="2444850" y="577250"/>
              <a:ext cx="390650" cy="522875"/>
            </a:xfrm>
            <a:custGeom>
              <a:rect b="b" l="l" r="r" t="t"/>
              <a:pathLst>
                <a:path extrusionOk="0" h="20915" w="15626">
                  <a:moveTo>
                    <a:pt x="3596" y="0"/>
                  </a:moveTo>
                  <a:cubicBezTo>
                    <a:pt x="3061" y="0"/>
                    <a:pt x="2519" y="138"/>
                    <a:pt x="2023" y="429"/>
                  </a:cubicBezTo>
                  <a:cubicBezTo>
                    <a:pt x="522" y="1277"/>
                    <a:pt x="0" y="3234"/>
                    <a:pt x="881" y="4735"/>
                  </a:cubicBezTo>
                  <a:lnTo>
                    <a:pt x="9297" y="19348"/>
                  </a:lnTo>
                  <a:cubicBezTo>
                    <a:pt x="9884" y="20360"/>
                    <a:pt x="10961" y="20914"/>
                    <a:pt x="12037" y="20914"/>
                  </a:cubicBezTo>
                  <a:cubicBezTo>
                    <a:pt x="12559" y="20914"/>
                    <a:pt x="13114" y="20784"/>
                    <a:pt x="13603" y="20490"/>
                  </a:cubicBezTo>
                  <a:cubicBezTo>
                    <a:pt x="15136" y="19609"/>
                    <a:pt x="15625" y="17685"/>
                    <a:pt x="14777" y="16184"/>
                  </a:cubicBezTo>
                  <a:lnTo>
                    <a:pt x="6329" y="1571"/>
                  </a:lnTo>
                  <a:cubicBezTo>
                    <a:pt x="5739" y="566"/>
                    <a:pt x="4681" y="0"/>
                    <a:pt x="3596"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0"/>
            <p:cNvSpPr/>
            <p:nvPr/>
          </p:nvSpPr>
          <p:spPr>
            <a:xfrm>
              <a:off x="1518450" y="1503650"/>
              <a:ext cx="545575" cy="368750"/>
            </a:xfrm>
            <a:custGeom>
              <a:rect b="b" l="l" r="r" t="t"/>
              <a:pathLst>
                <a:path extrusionOk="0" h="14750" w="21823">
                  <a:moveTo>
                    <a:pt x="3606" y="0"/>
                  </a:moveTo>
                  <a:cubicBezTo>
                    <a:pt x="2514" y="0"/>
                    <a:pt x="1449" y="566"/>
                    <a:pt x="881" y="1571"/>
                  </a:cubicBezTo>
                  <a:cubicBezTo>
                    <a:pt x="0" y="3071"/>
                    <a:pt x="522" y="4996"/>
                    <a:pt x="2023" y="5877"/>
                  </a:cubicBezTo>
                  <a:lnTo>
                    <a:pt x="16636" y="14325"/>
                  </a:lnTo>
                  <a:cubicBezTo>
                    <a:pt x="17126" y="14619"/>
                    <a:pt x="17680" y="14749"/>
                    <a:pt x="18202" y="14749"/>
                  </a:cubicBezTo>
                  <a:cubicBezTo>
                    <a:pt x="19311" y="14749"/>
                    <a:pt x="20355" y="14162"/>
                    <a:pt x="20942" y="13151"/>
                  </a:cubicBezTo>
                  <a:cubicBezTo>
                    <a:pt x="21823" y="11650"/>
                    <a:pt x="21301" y="9726"/>
                    <a:pt x="19800" y="8845"/>
                  </a:cubicBezTo>
                  <a:lnTo>
                    <a:pt x="5187" y="429"/>
                  </a:lnTo>
                  <a:cubicBezTo>
                    <a:pt x="4691" y="138"/>
                    <a:pt x="4145" y="0"/>
                    <a:pt x="3606"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0"/>
            <p:cNvSpPr/>
            <p:nvPr/>
          </p:nvSpPr>
          <p:spPr>
            <a:xfrm>
              <a:off x="1190625" y="2768600"/>
              <a:ext cx="579825" cy="158225"/>
            </a:xfrm>
            <a:custGeom>
              <a:rect b="b" l="l" r="r" t="t"/>
              <a:pathLst>
                <a:path extrusionOk="0" h="6329" w="23193">
                  <a:moveTo>
                    <a:pt x="3164" y="0"/>
                  </a:moveTo>
                  <a:cubicBezTo>
                    <a:pt x="1403" y="0"/>
                    <a:pt x="0" y="1436"/>
                    <a:pt x="0" y="3165"/>
                  </a:cubicBezTo>
                  <a:cubicBezTo>
                    <a:pt x="0" y="4893"/>
                    <a:pt x="1403" y="6329"/>
                    <a:pt x="3164" y="6329"/>
                  </a:cubicBezTo>
                  <a:lnTo>
                    <a:pt x="20029" y="6329"/>
                  </a:lnTo>
                  <a:cubicBezTo>
                    <a:pt x="21757" y="6329"/>
                    <a:pt x="23193" y="4893"/>
                    <a:pt x="23193" y="3165"/>
                  </a:cubicBezTo>
                  <a:cubicBezTo>
                    <a:pt x="23193" y="1436"/>
                    <a:pt x="21757" y="0"/>
                    <a:pt x="20029"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0"/>
            <p:cNvSpPr/>
            <p:nvPr/>
          </p:nvSpPr>
          <p:spPr>
            <a:xfrm>
              <a:off x="1518450" y="3823300"/>
              <a:ext cx="545575" cy="368375"/>
            </a:xfrm>
            <a:custGeom>
              <a:rect b="b" l="l" r="r" t="t"/>
              <a:pathLst>
                <a:path extrusionOk="0" h="14735" w="21823">
                  <a:moveTo>
                    <a:pt x="18203" y="1"/>
                  </a:moveTo>
                  <a:cubicBezTo>
                    <a:pt x="17669" y="1"/>
                    <a:pt x="17130" y="135"/>
                    <a:pt x="16636" y="414"/>
                  </a:cubicBezTo>
                  <a:lnTo>
                    <a:pt x="2023" y="8863"/>
                  </a:lnTo>
                  <a:cubicBezTo>
                    <a:pt x="522" y="9743"/>
                    <a:pt x="0" y="11668"/>
                    <a:pt x="881" y="13168"/>
                  </a:cubicBezTo>
                  <a:cubicBezTo>
                    <a:pt x="1468" y="14180"/>
                    <a:pt x="2512" y="14734"/>
                    <a:pt x="3621" y="14734"/>
                  </a:cubicBezTo>
                  <a:cubicBezTo>
                    <a:pt x="4143" y="14734"/>
                    <a:pt x="4697" y="14604"/>
                    <a:pt x="5187" y="14310"/>
                  </a:cubicBezTo>
                  <a:lnTo>
                    <a:pt x="19800" y="5894"/>
                  </a:lnTo>
                  <a:cubicBezTo>
                    <a:pt x="21301" y="5013"/>
                    <a:pt x="21823" y="3089"/>
                    <a:pt x="20942" y="1588"/>
                  </a:cubicBezTo>
                  <a:cubicBezTo>
                    <a:pt x="20351" y="559"/>
                    <a:pt x="19290" y="1"/>
                    <a:pt x="18203" y="1"/>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0"/>
            <p:cNvSpPr/>
            <p:nvPr/>
          </p:nvSpPr>
          <p:spPr>
            <a:xfrm>
              <a:off x="2444850" y="4595200"/>
              <a:ext cx="390650" cy="522875"/>
            </a:xfrm>
            <a:custGeom>
              <a:rect b="b" l="l" r="r" t="t"/>
              <a:pathLst>
                <a:path extrusionOk="0" h="20915" w="15626">
                  <a:moveTo>
                    <a:pt x="12029" y="0"/>
                  </a:moveTo>
                  <a:cubicBezTo>
                    <a:pt x="10944" y="0"/>
                    <a:pt x="9887" y="566"/>
                    <a:pt x="9297" y="1571"/>
                  </a:cubicBezTo>
                  <a:lnTo>
                    <a:pt x="881" y="16184"/>
                  </a:lnTo>
                  <a:cubicBezTo>
                    <a:pt x="0" y="17685"/>
                    <a:pt x="522" y="19642"/>
                    <a:pt x="2023" y="20490"/>
                  </a:cubicBezTo>
                  <a:cubicBezTo>
                    <a:pt x="2512" y="20784"/>
                    <a:pt x="3067" y="20914"/>
                    <a:pt x="3589" y="20914"/>
                  </a:cubicBezTo>
                  <a:cubicBezTo>
                    <a:pt x="4698" y="20914"/>
                    <a:pt x="5741" y="20360"/>
                    <a:pt x="6329" y="19349"/>
                  </a:cubicBezTo>
                  <a:lnTo>
                    <a:pt x="14777" y="4735"/>
                  </a:lnTo>
                  <a:cubicBezTo>
                    <a:pt x="15625" y="3234"/>
                    <a:pt x="15136" y="1310"/>
                    <a:pt x="13603" y="429"/>
                  </a:cubicBezTo>
                  <a:cubicBezTo>
                    <a:pt x="13107" y="138"/>
                    <a:pt x="12565" y="0"/>
                    <a:pt x="12029"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0"/>
            <p:cNvSpPr/>
            <p:nvPr/>
          </p:nvSpPr>
          <p:spPr>
            <a:xfrm>
              <a:off x="3721100" y="4877475"/>
              <a:ext cx="158225" cy="579850"/>
            </a:xfrm>
            <a:custGeom>
              <a:rect b="b" l="l" r="r" t="t"/>
              <a:pathLst>
                <a:path extrusionOk="0" h="23194" w="6329">
                  <a:moveTo>
                    <a:pt x="3165" y="0"/>
                  </a:moveTo>
                  <a:cubicBezTo>
                    <a:pt x="1436" y="0"/>
                    <a:pt x="0" y="1436"/>
                    <a:pt x="0" y="3165"/>
                  </a:cubicBezTo>
                  <a:lnTo>
                    <a:pt x="0" y="20029"/>
                  </a:lnTo>
                  <a:cubicBezTo>
                    <a:pt x="0" y="21790"/>
                    <a:pt x="1436" y="23193"/>
                    <a:pt x="3165" y="23193"/>
                  </a:cubicBezTo>
                  <a:cubicBezTo>
                    <a:pt x="4893" y="23193"/>
                    <a:pt x="6329" y="21790"/>
                    <a:pt x="6329" y="20029"/>
                  </a:cubicBezTo>
                  <a:lnTo>
                    <a:pt x="6329" y="3165"/>
                  </a:lnTo>
                  <a:cubicBezTo>
                    <a:pt x="6329" y="1436"/>
                    <a:pt x="4893" y="0"/>
                    <a:pt x="3165"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0"/>
            <p:cNvSpPr/>
            <p:nvPr/>
          </p:nvSpPr>
          <p:spPr>
            <a:xfrm>
              <a:off x="4764925" y="4595200"/>
              <a:ext cx="390650" cy="522875"/>
            </a:xfrm>
            <a:custGeom>
              <a:rect b="b" l="l" r="r" t="t"/>
              <a:pathLst>
                <a:path extrusionOk="0" h="20915" w="15626">
                  <a:moveTo>
                    <a:pt x="3597" y="0"/>
                  </a:moveTo>
                  <a:cubicBezTo>
                    <a:pt x="3061" y="0"/>
                    <a:pt x="2519" y="138"/>
                    <a:pt x="2023" y="429"/>
                  </a:cubicBezTo>
                  <a:cubicBezTo>
                    <a:pt x="490" y="1310"/>
                    <a:pt x="1" y="3234"/>
                    <a:pt x="849" y="4735"/>
                  </a:cubicBezTo>
                  <a:lnTo>
                    <a:pt x="9298" y="19349"/>
                  </a:lnTo>
                  <a:cubicBezTo>
                    <a:pt x="9885" y="20360"/>
                    <a:pt x="10929" y="20914"/>
                    <a:pt x="12038" y="20914"/>
                  </a:cubicBezTo>
                  <a:cubicBezTo>
                    <a:pt x="12560" y="20914"/>
                    <a:pt x="13114" y="20784"/>
                    <a:pt x="13603" y="20490"/>
                  </a:cubicBezTo>
                  <a:cubicBezTo>
                    <a:pt x="15104" y="19642"/>
                    <a:pt x="15626" y="17685"/>
                    <a:pt x="14745" y="16184"/>
                  </a:cubicBezTo>
                  <a:lnTo>
                    <a:pt x="6329" y="1571"/>
                  </a:lnTo>
                  <a:cubicBezTo>
                    <a:pt x="5739" y="566"/>
                    <a:pt x="4682" y="0"/>
                    <a:pt x="3597"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0"/>
            <p:cNvSpPr/>
            <p:nvPr/>
          </p:nvSpPr>
          <p:spPr>
            <a:xfrm>
              <a:off x="5536400" y="3823300"/>
              <a:ext cx="545575" cy="368375"/>
            </a:xfrm>
            <a:custGeom>
              <a:rect b="b" l="l" r="r" t="t"/>
              <a:pathLst>
                <a:path extrusionOk="0" h="14735" w="21823">
                  <a:moveTo>
                    <a:pt x="3621" y="1"/>
                  </a:moveTo>
                  <a:cubicBezTo>
                    <a:pt x="2533" y="1"/>
                    <a:pt x="1472" y="559"/>
                    <a:pt x="881" y="1588"/>
                  </a:cubicBezTo>
                  <a:cubicBezTo>
                    <a:pt x="0" y="3089"/>
                    <a:pt x="522" y="5013"/>
                    <a:pt x="2023" y="5894"/>
                  </a:cubicBezTo>
                  <a:lnTo>
                    <a:pt x="16636" y="14310"/>
                  </a:lnTo>
                  <a:cubicBezTo>
                    <a:pt x="17126" y="14604"/>
                    <a:pt x="17680" y="14734"/>
                    <a:pt x="18202" y="14734"/>
                  </a:cubicBezTo>
                  <a:cubicBezTo>
                    <a:pt x="19311" y="14734"/>
                    <a:pt x="20355" y="14180"/>
                    <a:pt x="20942" y="13168"/>
                  </a:cubicBezTo>
                  <a:cubicBezTo>
                    <a:pt x="21823" y="11668"/>
                    <a:pt x="21301" y="9743"/>
                    <a:pt x="19801" y="8863"/>
                  </a:cubicBezTo>
                  <a:lnTo>
                    <a:pt x="5187" y="414"/>
                  </a:lnTo>
                  <a:cubicBezTo>
                    <a:pt x="4693" y="135"/>
                    <a:pt x="4154" y="1"/>
                    <a:pt x="3621" y="1"/>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0"/>
            <p:cNvSpPr/>
            <p:nvPr/>
          </p:nvSpPr>
          <p:spPr>
            <a:xfrm>
              <a:off x="5829975" y="2768600"/>
              <a:ext cx="579850" cy="158225"/>
            </a:xfrm>
            <a:custGeom>
              <a:rect b="b" l="l" r="r" t="t"/>
              <a:pathLst>
                <a:path extrusionOk="0" h="6329" w="23194">
                  <a:moveTo>
                    <a:pt x="3165" y="0"/>
                  </a:moveTo>
                  <a:cubicBezTo>
                    <a:pt x="1436" y="0"/>
                    <a:pt x="0" y="1436"/>
                    <a:pt x="0" y="3165"/>
                  </a:cubicBezTo>
                  <a:cubicBezTo>
                    <a:pt x="0" y="4893"/>
                    <a:pt x="1436" y="6329"/>
                    <a:pt x="3165" y="6329"/>
                  </a:cubicBezTo>
                  <a:lnTo>
                    <a:pt x="20029" y="6329"/>
                  </a:lnTo>
                  <a:cubicBezTo>
                    <a:pt x="21790" y="6329"/>
                    <a:pt x="23193" y="4893"/>
                    <a:pt x="23193" y="3165"/>
                  </a:cubicBezTo>
                  <a:cubicBezTo>
                    <a:pt x="23193" y="1436"/>
                    <a:pt x="21790" y="0"/>
                    <a:pt x="20029"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0"/>
            <p:cNvSpPr/>
            <p:nvPr/>
          </p:nvSpPr>
          <p:spPr>
            <a:xfrm>
              <a:off x="5536400" y="1503650"/>
              <a:ext cx="545575" cy="368750"/>
            </a:xfrm>
            <a:custGeom>
              <a:rect b="b" l="l" r="r" t="t"/>
              <a:pathLst>
                <a:path extrusionOk="0" h="14750" w="21823">
                  <a:moveTo>
                    <a:pt x="18217" y="0"/>
                  </a:moveTo>
                  <a:cubicBezTo>
                    <a:pt x="17678" y="0"/>
                    <a:pt x="17132" y="138"/>
                    <a:pt x="16636" y="429"/>
                  </a:cubicBezTo>
                  <a:lnTo>
                    <a:pt x="2023" y="8845"/>
                  </a:lnTo>
                  <a:cubicBezTo>
                    <a:pt x="522" y="9726"/>
                    <a:pt x="0" y="11650"/>
                    <a:pt x="881" y="13151"/>
                  </a:cubicBezTo>
                  <a:cubicBezTo>
                    <a:pt x="1468" y="14162"/>
                    <a:pt x="2512" y="14749"/>
                    <a:pt x="3621" y="14749"/>
                  </a:cubicBezTo>
                  <a:cubicBezTo>
                    <a:pt x="4143" y="14749"/>
                    <a:pt x="4698" y="14619"/>
                    <a:pt x="5187" y="14325"/>
                  </a:cubicBezTo>
                  <a:lnTo>
                    <a:pt x="19801" y="5877"/>
                  </a:lnTo>
                  <a:cubicBezTo>
                    <a:pt x="21301" y="4996"/>
                    <a:pt x="21823" y="3071"/>
                    <a:pt x="20942" y="1571"/>
                  </a:cubicBezTo>
                  <a:cubicBezTo>
                    <a:pt x="20374" y="566"/>
                    <a:pt x="19309" y="0"/>
                    <a:pt x="18217"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0"/>
            <p:cNvSpPr/>
            <p:nvPr/>
          </p:nvSpPr>
          <p:spPr>
            <a:xfrm>
              <a:off x="4764925" y="577250"/>
              <a:ext cx="390650" cy="522875"/>
            </a:xfrm>
            <a:custGeom>
              <a:rect b="b" l="l" r="r" t="t"/>
              <a:pathLst>
                <a:path extrusionOk="0" h="20915" w="15626">
                  <a:moveTo>
                    <a:pt x="12030" y="0"/>
                  </a:moveTo>
                  <a:cubicBezTo>
                    <a:pt x="10945" y="0"/>
                    <a:pt x="9887" y="566"/>
                    <a:pt x="9298" y="1571"/>
                  </a:cubicBezTo>
                  <a:lnTo>
                    <a:pt x="849" y="16184"/>
                  </a:lnTo>
                  <a:cubicBezTo>
                    <a:pt x="1" y="17685"/>
                    <a:pt x="490" y="19609"/>
                    <a:pt x="2023" y="20490"/>
                  </a:cubicBezTo>
                  <a:cubicBezTo>
                    <a:pt x="2513" y="20784"/>
                    <a:pt x="3067" y="20914"/>
                    <a:pt x="3589" y="20914"/>
                  </a:cubicBezTo>
                  <a:cubicBezTo>
                    <a:pt x="4666" y="20914"/>
                    <a:pt x="5742" y="20360"/>
                    <a:pt x="6329" y="19348"/>
                  </a:cubicBezTo>
                  <a:lnTo>
                    <a:pt x="14745" y="4735"/>
                  </a:lnTo>
                  <a:cubicBezTo>
                    <a:pt x="15626" y="3234"/>
                    <a:pt x="15104" y="1277"/>
                    <a:pt x="13603" y="429"/>
                  </a:cubicBezTo>
                  <a:cubicBezTo>
                    <a:pt x="13107" y="138"/>
                    <a:pt x="12565" y="0"/>
                    <a:pt x="12030"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0"/>
            <p:cNvSpPr/>
            <p:nvPr/>
          </p:nvSpPr>
          <p:spPr>
            <a:xfrm>
              <a:off x="3642000" y="1371650"/>
              <a:ext cx="1634275" cy="2952125"/>
            </a:xfrm>
            <a:custGeom>
              <a:rect b="b" l="l" r="r" t="t"/>
              <a:pathLst>
                <a:path extrusionOk="0" h="118085" w="65371">
                  <a:moveTo>
                    <a:pt x="6329" y="1"/>
                  </a:moveTo>
                  <a:cubicBezTo>
                    <a:pt x="4176" y="1"/>
                    <a:pt x="2088" y="98"/>
                    <a:pt x="0" y="327"/>
                  </a:cubicBezTo>
                  <a:cubicBezTo>
                    <a:pt x="29652" y="3491"/>
                    <a:pt x="52714" y="28576"/>
                    <a:pt x="52714" y="59043"/>
                  </a:cubicBezTo>
                  <a:cubicBezTo>
                    <a:pt x="52714" y="89510"/>
                    <a:pt x="29652" y="114594"/>
                    <a:pt x="0" y="117758"/>
                  </a:cubicBezTo>
                  <a:cubicBezTo>
                    <a:pt x="2088" y="117987"/>
                    <a:pt x="4176" y="118085"/>
                    <a:pt x="6329" y="118085"/>
                  </a:cubicBezTo>
                  <a:cubicBezTo>
                    <a:pt x="38948" y="118085"/>
                    <a:pt x="65371" y="91662"/>
                    <a:pt x="65371" y="59043"/>
                  </a:cubicBezTo>
                  <a:cubicBezTo>
                    <a:pt x="65371" y="26423"/>
                    <a:pt x="38948" y="1"/>
                    <a:pt x="6329" y="1"/>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 name="Google Shape;266;p30"/>
          <p:cNvGrpSpPr/>
          <p:nvPr/>
        </p:nvGrpSpPr>
        <p:grpSpPr>
          <a:xfrm>
            <a:off x="2140901" y="2299345"/>
            <a:ext cx="274346" cy="544794"/>
            <a:chOff x="2487750" y="238125"/>
            <a:chExt cx="2632875" cy="5228350"/>
          </a:xfrm>
        </p:grpSpPr>
        <p:sp>
          <p:nvSpPr>
            <p:cNvPr id="267" name="Google Shape;267;p30"/>
            <p:cNvSpPr/>
            <p:nvPr/>
          </p:nvSpPr>
          <p:spPr>
            <a:xfrm>
              <a:off x="2516525" y="3506975"/>
              <a:ext cx="1287350" cy="1287350"/>
            </a:xfrm>
            <a:custGeom>
              <a:rect b="b" l="l" r="r" t="t"/>
              <a:pathLst>
                <a:path extrusionOk="0" h="51494" w="51494">
                  <a:moveTo>
                    <a:pt x="1" y="0"/>
                  </a:moveTo>
                  <a:lnTo>
                    <a:pt x="1" y="26347"/>
                  </a:lnTo>
                  <a:cubicBezTo>
                    <a:pt x="1" y="40244"/>
                    <a:pt x="11251" y="51493"/>
                    <a:pt x="25147" y="51493"/>
                  </a:cubicBezTo>
                  <a:lnTo>
                    <a:pt x="51494" y="51493"/>
                  </a:lnTo>
                  <a:lnTo>
                    <a:pt x="51494" y="25146"/>
                  </a:lnTo>
                  <a:cubicBezTo>
                    <a:pt x="51494" y="11250"/>
                    <a:pt x="40244" y="0"/>
                    <a:pt x="26348" y="0"/>
                  </a:cubicBezTo>
                  <a:close/>
                </a:path>
              </a:pathLst>
            </a:custGeom>
            <a:solidFill>
              <a:srgbClr val="B1CD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0"/>
            <p:cNvSpPr/>
            <p:nvPr/>
          </p:nvSpPr>
          <p:spPr>
            <a:xfrm>
              <a:off x="2620075" y="3610525"/>
              <a:ext cx="1183800" cy="1183800"/>
            </a:xfrm>
            <a:custGeom>
              <a:rect b="b" l="l" r="r" t="t"/>
              <a:pathLst>
                <a:path extrusionOk="0" h="47352" w="47352">
                  <a:moveTo>
                    <a:pt x="36053" y="0"/>
                  </a:moveTo>
                  <a:lnTo>
                    <a:pt x="36053" y="0"/>
                  </a:lnTo>
                  <a:cubicBezTo>
                    <a:pt x="38676" y="3971"/>
                    <a:pt x="40220" y="8750"/>
                    <a:pt x="40220" y="13848"/>
                  </a:cubicBezTo>
                  <a:lnTo>
                    <a:pt x="40220" y="40219"/>
                  </a:lnTo>
                  <a:lnTo>
                    <a:pt x="13873" y="40219"/>
                  </a:lnTo>
                  <a:cubicBezTo>
                    <a:pt x="8751" y="40219"/>
                    <a:pt x="3996" y="38675"/>
                    <a:pt x="1" y="36053"/>
                  </a:cubicBezTo>
                  <a:lnTo>
                    <a:pt x="1" y="36053"/>
                  </a:lnTo>
                  <a:cubicBezTo>
                    <a:pt x="4511" y="42866"/>
                    <a:pt x="12231" y="47351"/>
                    <a:pt x="21005" y="47351"/>
                  </a:cubicBezTo>
                  <a:lnTo>
                    <a:pt x="47352" y="47351"/>
                  </a:lnTo>
                  <a:lnTo>
                    <a:pt x="47352" y="21004"/>
                  </a:lnTo>
                  <a:cubicBezTo>
                    <a:pt x="47352" y="12230"/>
                    <a:pt x="42867" y="4510"/>
                    <a:pt x="36053" y="0"/>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0"/>
            <p:cNvSpPr/>
            <p:nvPr/>
          </p:nvSpPr>
          <p:spPr>
            <a:xfrm>
              <a:off x="3803850" y="3506975"/>
              <a:ext cx="1287975" cy="1287350"/>
            </a:xfrm>
            <a:custGeom>
              <a:rect b="b" l="l" r="r" t="t"/>
              <a:pathLst>
                <a:path extrusionOk="0" h="51494" w="51519">
                  <a:moveTo>
                    <a:pt x="25171" y="0"/>
                  </a:moveTo>
                  <a:cubicBezTo>
                    <a:pt x="11275" y="0"/>
                    <a:pt x="1" y="11250"/>
                    <a:pt x="1" y="25146"/>
                  </a:cubicBezTo>
                  <a:lnTo>
                    <a:pt x="1" y="51493"/>
                  </a:lnTo>
                  <a:lnTo>
                    <a:pt x="26372" y="51493"/>
                  </a:lnTo>
                  <a:cubicBezTo>
                    <a:pt x="40269" y="51493"/>
                    <a:pt x="51518" y="40244"/>
                    <a:pt x="51518" y="26347"/>
                  </a:cubicBezTo>
                  <a:lnTo>
                    <a:pt x="51518" y="0"/>
                  </a:lnTo>
                  <a:close/>
                </a:path>
              </a:pathLst>
            </a:custGeom>
            <a:solidFill>
              <a:srgbClr val="B1CD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0"/>
            <p:cNvSpPr/>
            <p:nvPr/>
          </p:nvSpPr>
          <p:spPr>
            <a:xfrm>
              <a:off x="3803850" y="3506975"/>
              <a:ext cx="1287975" cy="1287350"/>
            </a:xfrm>
            <a:custGeom>
              <a:rect b="b" l="l" r="r" t="t"/>
              <a:pathLst>
                <a:path extrusionOk="0" h="51494" w="51519">
                  <a:moveTo>
                    <a:pt x="42205" y="0"/>
                  </a:moveTo>
                  <a:lnTo>
                    <a:pt x="42205" y="13921"/>
                  </a:lnTo>
                  <a:cubicBezTo>
                    <a:pt x="42205" y="30734"/>
                    <a:pt x="28603" y="44361"/>
                    <a:pt x="11790" y="44361"/>
                  </a:cubicBezTo>
                  <a:lnTo>
                    <a:pt x="1" y="44361"/>
                  </a:lnTo>
                  <a:lnTo>
                    <a:pt x="1" y="51493"/>
                  </a:lnTo>
                  <a:lnTo>
                    <a:pt x="27328" y="51493"/>
                  </a:lnTo>
                  <a:cubicBezTo>
                    <a:pt x="40685" y="51493"/>
                    <a:pt x="51518" y="40660"/>
                    <a:pt x="51518" y="27303"/>
                  </a:cubicBezTo>
                  <a:lnTo>
                    <a:pt x="51518" y="0"/>
                  </a:ln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0"/>
            <p:cNvSpPr/>
            <p:nvPr/>
          </p:nvSpPr>
          <p:spPr>
            <a:xfrm>
              <a:off x="2735275" y="3895575"/>
              <a:ext cx="2137800" cy="975325"/>
            </a:xfrm>
            <a:custGeom>
              <a:rect b="b" l="l" r="r" t="t"/>
              <a:pathLst>
                <a:path extrusionOk="0" h="39013" w="85512">
                  <a:moveTo>
                    <a:pt x="9865" y="1"/>
                  </a:moveTo>
                  <a:cubicBezTo>
                    <a:pt x="9081" y="1"/>
                    <a:pt x="8297" y="301"/>
                    <a:pt x="7696" y="902"/>
                  </a:cubicBezTo>
                  <a:cubicBezTo>
                    <a:pt x="6495" y="2078"/>
                    <a:pt x="6495" y="4039"/>
                    <a:pt x="7696" y="5215"/>
                  </a:cubicBezTo>
                  <a:lnTo>
                    <a:pt x="11863" y="9382"/>
                  </a:lnTo>
                  <a:lnTo>
                    <a:pt x="3064" y="9382"/>
                  </a:lnTo>
                  <a:cubicBezTo>
                    <a:pt x="1373" y="9382"/>
                    <a:pt x="1" y="10754"/>
                    <a:pt x="1" y="12445"/>
                  </a:cubicBezTo>
                  <a:cubicBezTo>
                    <a:pt x="1" y="14136"/>
                    <a:pt x="1373" y="15509"/>
                    <a:pt x="3064" y="15509"/>
                  </a:cubicBezTo>
                  <a:lnTo>
                    <a:pt x="17990" y="15509"/>
                  </a:lnTo>
                  <a:lnTo>
                    <a:pt x="40587" y="38131"/>
                  </a:lnTo>
                  <a:cubicBezTo>
                    <a:pt x="41175" y="38719"/>
                    <a:pt x="41960" y="39013"/>
                    <a:pt x="42744" y="39013"/>
                  </a:cubicBezTo>
                  <a:cubicBezTo>
                    <a:pt x="43528" y="39013"/>
                    <a:pt x="44312" y="38719"/>
                    <a:pt x="44925" y="38131"/>
                  </a:cubicBezTo>
                  <a:lnTo>
                    <a:pt x="67522" y="15509"/>
                  </a:lnTo>
                  <a:lnTo>
                    <a:pt x="82448" y="15509"/>
                  </a:lnTo>
                  <a:cubicBezTo>
                    <a:pt x="84139" y="15509"/>
                    <a:pt x="85512" y="14136"/>
                    <a:pt x="85512" y="12445"/>
                  </a:cubicBezTo>
                  <a:cubicBezTo>
                    <a:pt x="85512" y="10754"/>
                    <a:pt x="84139" y="9382"/>
                    <a:pt x="82448" y="9382"/>
                  </a:cubicBezTo>
                  <a:lnTo>
                    <a:pt x="73649" y="9382"/>
                  </a:lnTo>
                  <a:lnTo>
                    <a:pt x="77816" y="5215"/>
                  </a:lnTo>
                  <a:cubicBezTo>
                    <a:pt x="79017" y="4039"/>
                    <a:pt x="79017" y="2078"/>
                    <a:pt x="77816" y="902"/>
                  </a:cubicBezTo>
                  <a:cubicBezTo>
                    <a:pt x="77216" y="301"/>
                    <a:pt x="76431" y="1"/>
                    <a:pt x="75647" y="1"/>
                  </a:cubicBezTo>
                  <a:cubicBezTo>
                    <a:pt x="74863" y="1"/>
                    <a:pt x="74078" y="301"/>
                    <a:pt x="73478" y="902"/>
                  </a:cubicBezTo>
                  <a:lnTo>
                    <a:pt x="62081" y="12274"/>
                  </a:lnTo>
                  <a:lnTo>
                    <a:pt x="62081" y="4848"/>
                  </a:lnTo>
                  <a:cubicBezTo>
                    <a:pt x="62081" y="3156"/>
                    <a:pt x="60733" y="1784"/>
                    <a:pt x="59018" y="1784"/>
                  </a:cubicBezTo>
                  <a:cubicBezTo>
                    <a:pt x="57327" y="1784"/>
                    <a:pt x="55954" y="3156"/>
                    <a:pt x="55954" y="4848"/>
                  </a:cubicBezTo>
                  <a:lnTo>
                    <a:pt x="55954" y="18401"/>
                  </a:lnTo>
                  <a:lnTo>
                    <a:pt x="42744" y="31611"/>
                  </a:lnTo>
                  <a:lnTo>
                    <a:pt x="29534" y="18401"/>
                  </a:lnTo>
                  <a:lnTo>
                    <a:pt x="29534" y="4848"/>
                  </a:lnTo>
                  <a:cubicBezTo>
                    <a:pt x="29534" y="3156"/>
                    <a:pt x="28161" y="1784"/>
                    <a:pt x="26470" y="1784"/>
                  </a:cubicBezTo>
                  <a:cubicBezTo>
                    <a:pt x="24779" y="1784"/>
                    <a:pt x="23406" y="3156"/>
                    <a:pt x="23406" y="4848"/>
                  </a:cubicBezTo>
                  <a:lnTo>
                    <a:pt x="23406" y="12274"/>
                  </a:lnTo>
                  <a:lnTo>
                    <a:pt x="12034" y="902"/>
                  </a:lnTo>
                  <a:cubicBezTo>
                    <a:pt x="11434" y="301"/>
                    <a:pt x="10650" y="1"/>
                    <a:pt x="9865"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0"/>
            <p:cNvSpPr/>
            <p:nvPr/>
          </p:nvSpPr>
          <p:spPr>
            <a:xfrm>
              <a:off x="3727275" y="3195700"/>
              <a:ext cx="153200" cy="2270775"/>
            </a:xfrm>
            <a:custGeom>
              <a:rect b="b" l="l" r="r" t="t"/>
              <a:pathLst>
                <a:path extrusionOk="0" h="90831" w="6128">
                  <a:moveTo>
                    <a:pt x="3064" y="1"/>
                  </a:moveTo>
                  <a:cubicBezTo>
                    <a:pt x="1373" y="1"/>
                    <a:pt x="0" y="1373"/>
                    <a:pt x="0" y="3064"/>
                  </a:cubicBezTo>
                  <a:lnTo>
                    <a:pt x="0" y="87767"/>
                  </a:lnTo>
                  <a:cubicBezTo>
                    <a:pt x="0" y="89458"/>
                    <a:pt x="1373" y="90830"/>
                    <a:pt x="3064" y="90830"/>
                  </a:cubicBezTo>
                  <a:cubicBezTo>
                    <a:pt x="4755" y="90830"/>
                    <a:pt x="6128" y="89458"/>
                    <a:pt x="6128" y="87767"/>
                  </a:cubicBezTo>
                  <a:lnTo>
                    <a:pt x="6128" y="3064"/>
                  </a:lnTo>
                  <a:cubicBezTo>
                    <a:pt x="6128" y="1373"/>
                    <a:pt x="4755" y="1"/>
                    <a:pt x="3064"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0"/>
            <p:cNvSpPr/>
            <p:nvPr/>
          </p:nvSpPr>
          <p:spPr>
            <a:xfrm>
              <a:off x="2487750" y="1087350"/>
              <a:ext cx="2632875" cy="316175"/>
            </a:xfrm>
            <a:custGeom>
              <a:rect b="b" l="l" r="r" t="t"/>
              <a:pathLst>
                <a:path extrusionOk="0" h="12647" w="105315">
                  <a:moveTo>
                    <a:pt x="6323" y="0"/>
                  </a:moveTo>
                  <a:cubicBezTo>
                    <a:pt x="2819" y="0"/>
                    <a:pt x="0" y="2819"/>
                    <a:pt x="0" y="6323"/>
                  </a:cubicBezTo>
                  <a:cubicBezTo>
                    <a:pt x="0" y="9804"/>
                    <a:pt x="2819" y="12647"/>
                    <a:pt x="6323" y="12647"/>
                  </a:cubicBezTo>
                  <a:lnTo>
                    <a:pt x="98991" y="12647"/>
                  </a:lnTo>
                  <a:cubicBezTo>
                    <a:pt x="102496" y="12647"/>
                    <a:pt x="105314" y="9804"/>
                    <a:pt x="105314" y="6323"/>
                  </a:cubicBezTo>
                  <a:cubicBezTo>
                    <a:pt x="105314" y="2819"/>
                    <a:pt x="102496" y="0"/>
                    <a:pt x="98991"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0"/>
            <p:cNvSpPr/>
            <p:nvPr/>
          </p:nvSpPr>
          <p:spPr>
            <a:xfrm>
              <a:off x="4635925" y="1087350"/>
              <a:ext cx="484700" cy="316175"/>
            </a:xfrm>
            <a:custGeom>
              <a:rect b="b" l="l" r="r" t="t"/>
              <a:pathLst>
                <a:path extrusionOk="0" h="12647" w="19388">
                  <a:moveTo>
                    <a:pt x="1" y="0"/>
                  </a:moveTo>
                  <a:cubicBezTo>
                    <a:pt x="3481" y="0"/>
                    <a:pt x="6324" y="2819"/>
                    <a:pt x="6324" y="6323"/>
                  </a:cubicBezTo>
                  <a:cubicBezTo>
                    <a:pt x="6324" y="9804"/>
                    <a:pt x="3481" y="12647"/>
                    <a:pt x="1" y="12647"/>
                  </a:cubicBezTo>
                  <a:lnTo>
                    <a:pt x="13064" y="12647"/>
                  </a:lnTo>
                  <a:cubicBezTo>
                    <a:pt x="16569" y="12647"/>
                    <a:pt x="19387" y="9804"/>
                    <a:pt x="19387" y="6323"/>
                  </a:cubicBezTo>
                  <a:cubicBezTo>
                    <a:pt x="19387" y="2819"/>
                    <a:pt x="16569" y="0"/>
                    <a:pt x="1306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0"/>
            <p:cNvSpPr/>
            <p:nvPr/>
          </p:nvSpPr>
          <p:spPr>
            <a:xfrm>
              <a:off x="2784900" y="1403500"/>
              <a:ext cx="2038550" cy="1945425"/>
            </a:xfrm>
            <a:custGeom>
              <a:rect b="b" l="l" r="r" t="t"/>
              <a:pathLst>
                <a:path extrusionOk="0" h="77817" w="81542">
                  <a:moveTo>
                    <a:pt x="1" y="1"/>
                  </a:moveTo>
                  <a:lnTo>
                    <a:pt x="1" y="37058"/>
                  </a:lnTo>
                  <a:cubicBezTo>
                    <a:pt x="1" y="59582"/>
                    <a:pt x="18260" y="77816"/>
                    <a:pt x="40759" y="77816"/>
                  </a:cubicBezTo>
                  <a:cubicBezTo>
                    <a:pt x="63282" y="77816"/>
                    <a:pt x="81542" y="59582"/>
                    <a:pt x="81542" y="37058"/>
                  </a:cubicBezTo>
                  <a:lnTo>
                    <a:pt x="81542" y="1"/>
                  </a:lnTo>
                  <a:close/>
                </a:path>
              </a:pathLst>
            </a:custGeom>
            <a:solidFill>
              <a:srgbClr val="88E1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0"/>
            <p:cNvSpPr/>
            <p:nvPr/>
          </p:nvSpPr>
          <p:spPr>
            <a:xfrm>
              <a:off x="3655575" y="1403500"/>
              <a:ext cx="1167875" cy="1945425"/>
            </a:xfrm>
            <a:custGeom>
              <a:rect b="b" l="l" r="r" t="t"/>
              <a:pathLst>
                <a:path extrusionOk="0" h="77817" w="46715">
                  <a:moveTo>
                    <a:pt x="34828" y="1"/>
                  </a:moveTo>
                  <a:lnTo>
                    <a:pt x="34828" y="37058"/>
                  </a:lnTo>
                  <a:cubicBezTo>
                    <a:pt x="34828" y="57547"/>
                    <a:pt x="19706" y="74507"/>
                    <a:pt x="1" y="77399"/>
                  </a:cubicBezTo>
                  <a:cubicBezTo>
                    <a:pt x="1937" y="77669"/>
                    <a:pt x="3922" y="77816"/>
                    <a:pt x="5932" y="77816"/>
                  </a:cubicBezTo>
                  <a:cubicBezTo>
                    <a:pt x="28455" y="77816"/>
                    <a:pt x="46715" y="59582"/>
                    <a:pt x="46715" y="37058"/>
                  </a:cubicBezTo>
                  <a:lnTo>
                    <a:pt x="46715" y="1"/>
                  </a:ln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0"/>
            <p:cNvSpPr/>
            <p:nvPr/>
          </p:nvSpPr>
          <p:spPr>
            <a:xfrm>
              <a:off x="2991400" y="238125"/>
              <a:ext cx="344375" cy="849250"/>
            </a:xfrm>
            <a:custGeom>
              <a:rect b="b" l="l" r="r" t="t"/>
              <a:pathLst>
                <a:path extrusionOk="0" h="33970" w="13775">
                  <a:moveTo>
                    <a:pt x="6691" y="0"/>
                  </a:moveTo>
                  <a:cubicBezTo>
                    <a:pt x="2990" y="0"/>
                    <a:pt x="0" y="2990"/>
                    <a:pt x="0" y="6691"/>
                  </a:cubicBezTo>
                  <a:lnTo>
                    <a:pt x="0" y="33969"/>
                  </a:lnTo>
                  <a:lnTo>
                    <a:pt x="13774" y="33969"/>
                  </a:lnTo>
                  <a:lnTo>
                    <a:pt x="13774" y="6691"/>
                  </a:lnTo>
                  <a:cubicBezTo>
                    <a:pt x="13774" y="2990"/>
                    <a:pt x="10784" y="0"/>
                    <a:pt x="710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0"/>
            <p:cNvSpPr/>
            <p:nvPr/>
          </p:nvSpPr>
          <p:spPr>
            <a:xfrm>
              <a:off x="4271975" y="238125"/>
              <a:ext cx="344375" cy="849250"/>
            </a:xfrm>
            <a:custGeom>
              <a:rect b="b" l="l" r="r" t="t"/>
              <a:pathLst>
                <a:path extrusionOk="0" h="33970" w="13775">
                  <a:moveTo>
                    <a:pt x="6692" y="0"/>
                  </a:moveTo>
                  <a:cubicBezTo>
                    <a:pt x="3015" y="0"/>
                    <a:pt x="1" y="2990"/>
                    <a:pt x="1" y="6691"/>
                  </a:cubicBezTo>
                  <a:lnTo>
                    <a:pt x="1" y="33969"/>
                  </a:lnTo>
                  <a:lnTo>
                    <a:pt x="13775" y="33969"/>
                  </a:lnTo>
                  <a:lnTo>
                    <a:pt x="13775" y="6691"/>
                  </a:lnTo>
                  <a:cubicBezTo>
                    <a:pt x="13775" y="2990"/>
                    <a:pt x="10784" y="0"/>
                    <a:pt x="710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0"/>
            <p:cNvSpPr/>
            <p:nvPr/>
          </p:nvSpPr>
          <p:spPr>
            <a:xfrm>
              <a:off x="3249950" y="1747250"/>
              <a:ext cx="1107825" cy="153200"/>
            </a:xfrm>
            <a:custGeom>
              <a:rect b="b" l="l" r="r" t="t"/>
              <a:pathLst>
                <a:path extrusionOk="0" h="6128" w="44313">
                  <a:moveTo>
                    <a:pt x="3065" y="0"/>
                  </a:moveTo>
                  <a:cubicBezTo>
                    <a:pt x="1373" y="0"/>
                    <a:pt x="1" y="1373"/>
                    <a:pt x="1" y="3064"/>
                  </a:cubicBezTo>
                  <a:cubicBezTo>
                    <a:pt x="1" y="4755"/>
                    <a:pt x="1373" y="6127"/>
                    <a:pt x="3065" y="6127"/>
                  </a:cubicBezTo>
                  <a:lnTo>
                    <a:pt x="41249" y="6127"/>
                  </a:lnTo>
                  <a:cubicBezTo>
                    <a:pt x="42940" y="6127"/>
                    <a:pt x="44313" y="4755"/>
                    <a:pt x="44313" y="3064"/>
                  </a:cubicBezTo>
                  <a:cubicBezTo>
                    <a:pt x="44313" y="1373"/>
                    <a:pt x="42940" y="0"/>
                    <a:pt x="41249"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0"/>
            <p:cNvSpPr/>
            <p:nvPr/>
          </p:nvSpPr>
          <p:spPr>
            <a:xfrm>
              <a:off x="3564900" y="2032300"/>
              <a:ext cx="478550" cy="751075"/>
            </a:xfrm>
            <a:custGeom>
              <a:rect b="b" l="l" r="r" t="t"/>
              <a:pathLst>
                <a:path extrusionOk="0" h="30043" w="19142">
                  <a:moveTo>
                    <a:pt x="15772" y="1"/>
                  </a:moveTo>
                  <a:cubicBezTo>
                    <a:pt x="14988" y="1"/>
                    <a:pt x="14203" y="301"/>
                    <a:pt x="13603" y="902"/>
                  </a:cubicBezTo>
                  <a:lnTo>
                    <a:pt x="2084" y="12421"/>
                  </a:lnTo>
                  <a:cubicBezTo>
                    <a:pt x="1201" y="13278"/>
                    <a:pt x="956" y="14602"/>
                    <a:pt x="1422" y="15754"/>
                  </a:cubicBezTo>
                  <a:cubicBezTo>
                    <a:pt x="1888" y="16906"/>
                    <a:pt x="3015" y="17641"/>
                    <a:pt x="4241" y="17641"/>
                  </a:cubicBezTo>
                  <a:lnTo>
                    <a:pt x="8382" y="17641"/>
                  </a:lnTo>
                  <a:lnTo>
                    <a:pt x="1201" y="24822"/>
                  </a:lnTo>
                  <a:cubicBezTo>
                    <a:pt x="0" y="26023"/>
                    <a:pt x="0" y="27959"/>
                    <a:pt x="1201" y="29160"/>
                  </a:cubicBezTo>
                  <a:cubicBezTo>
                    <a:pt x="1790" y="29748"/>
                    <a:pt x="2574" y="30042"/>
                    <a:pt x="3358" y="30042"/>
                  </a:cubicBezTo>
                  <a:cubicBezTo>
                    <a:pt x="4142" y="30042"/>
                    <a:pt x="4927" y="29748"/>
                    <a:pt x="5539" y="29160"/>
                  </a:cubicBezTo>
                  <a:lnTo>
                    <a:pt x="17941" y="16734"/>
                  </a:lnTo>
                  <a:cubicBezTo>
                    <a:pt x="18823" y="15876"/>
                    <a:pt x="19068" y="14553"/>
                    <a:pt x="18603" y="13401"/>
                  </a:cubicBezTo>
                  <a:cubicBezTo>
                    <a:pt x="18137" y="12274"/>
                    <a:pt x="17010" y="11514"/>
                    <a:pt x="15784" y="11514"/>
                  </a:cubicBezTo>
                  <a:lnTo>
                    <a:pt x="11642" y="11514"/>
                  </a:lnTo>
                  <a:lnTo>
                    <a:pt x="17941" y="5215"/>
                  </a:lnTo>
                  <a:cubicBezTo>
                    <a:pt x="19142" y="4039"/>
                    <a:pt x="19142" y="2078"/>
                    <a:pt x="17941" y="902"/>
                  </a:cubicBezTo>
                  <a:cubicBezTo>
                    <a:pt x="17340" y="301"/>
                    <a:pt x="16556" y="1"/>
                    <a:pt x="15772" y="1"/>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 name="Google Shape;281;p30"/>
          <p:cNvGrpSpPr/>
          <p:nvPr/>
        </p:nvGrpSpPr>
        <p:grpSpPr>
          <a:xfrm>
            <a:off x="7261254" y="2215682"/>
            <a:ext cx="502257" cy="628417"/>
            <a:chOff x="1745150" y="238125"/>
            <a:chExt cx="4110125" cy="5142525"/>
          </a:xfrm>
        </p:grpSpPr>
        <p:sp>
          <p:nvSpPr>
            <p:cNvPr id="282" name="Google Shape;282;p30"/>
            <p:cNvSpPr/>
            <p:nvPr/>
          </p:nvSpPr>
          <p:spPr>
            <a:xfrm>
              <a:off x="3646075" y="4384100"/>
              <a:ext cx="308275" cy="791050"/>
            </a:xfrm>
            <a:custGeom>
              <a:rect b="b" l="l" r="r" t="t"/>
              <a:pathLst>
                <a:path extrusionOk="0" h="31642" w="12331">
                  <a:moveTo>
                    <a:pt x="0" y="0"/>
                  </a:moveTo>
                  <a:lnTo>
                    <a:pt x="0" y="31642"/>
                  </a:lnTo>
                  <a:lnTo>
                    <a:pt x="12331" y="31642"/>
                  </a:lnTo>
                  <a:lnTo>
                    <a:pt x="12331"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0"/>
            <p:cNvSpPr/>
            <p:nvPr/>
          </p:nvSpPr>
          <p:spPr>
            <a:xfrm>
              <a:off x="2978175" y="5072375"/>
              <a:ext cx="1644075" cy="308275"/>
            </a:xfrm>
            <a:custGeom>
              <a:rect b="b" l="l" r="r" t="t"/>
              <a:pathLst>
                <a:path extrusionOk="0" h="12331" w="65763">
                  <a:moveTo>
                    <a:pt x="2447" y="1"/>
                  </a:moveTo>
                  <a:cubicBezTo>
                    <a:pt x="1110" y="1"/>
                    <a:pt x="1" y="1077"/>
                    <a:pt x="1" y="2447"/>
                  </a:cubicBezTo>
                  <a:lnTo>
                    <a:pt x="1" y="12331"/>
                  </a:lnTo>
                  <a:lnTo>
                    <a:pt x="65762" y="12331"/>
                  </a:lnTo>
                  <a:lnTo>
                    <a:pt x="65762" y="2447"/>
                  </a:lnTo>
                  <a:cubicBezTo>
                    <a:pt x="65762" y="1077"/>
                    <a:pt x="64653" y="1"/>
                    <a:pt x="63316"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0"/>
            <p:cNvSpPr/>
            <p:nvPr/>
          </p:nvSpPr>
          <p:spPr>
            <a:xfrm>
              <a:off x="1745150" y="2226300"/>
              <a:ext cx="4110125" cy="1952325"/>
            </a:xfrm>
            <a:custGeom>
              <a:rect b="b" l="l" r="r" t="t"/>
              <a:pathLst>
                <a:path extrusionOk="0" h="78093" w="164405">
                  <a:moveTo>
                    <a:pt x="18431" y="0"/>
                  </a:moveTo>
                  <a:cubicBezTo>
                    <a:pt x="17256" y="0"/>
                    <a:pt x="16278" y="816"/>
                    <a:pt x="16017" y="1957"/>
                  </a:cubicBezTo>
                  <a:lnTo>
                    <a:pt x="1" y="78092"/>
                  </a:lnTo>
                  <a:lnTo>
                    <a:pt x="164405" y="78092"/>
                  </a:lnTo>
                  <a:lnTo>
                    <a:pt x="148388" y="1957"/>
                  </a:lnTo>
                  <a:cubicBezTo>
                    <a:pt x="148127" y="816"/>
                    <a:pt x="147149" y="0"/>
                    <a:pt x="145974" y="0"/>
                  </a:cubicBezTo>
                  <a:close/>
                </a:path>
              </a:pathLst>
            </a:custGeom>
            <a:solidFill>
              <a:srgbClr val="88E1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0"/>
            <p:cNvSpPr/>
            <p:nvPr/>
          </p:nvSpPr>
          <p:spPr>
            <a:xfrm>
              <a:off x="5135975" y="2226300"/>
              <a:ext cx="719300" cy="1952325"/>
            </a:xfrm>
            <a:custGeom>
              <a:rect b="b" l="l" r="r" t="t"/>
              <a:pathLst>
                <a:path extrusionOk="0" h="78093" w="28772">
                  <a:moveTo>
                    <a:pt x="1" y="0"/>
                  </a:moveTo>
                  <a:lnTo>
                    <a:pt x="16441" y="78092"/>
                  </a:lnTo>
                  <a:lnTo>
                    <a:pt x="28772" y="78092"/>
                  </a:lnTo>
                  <a:lnTo>
                    <a:pt x="12755" y="1957"/>
                  </a:lnTo>
                  <a:cubicBezTo>
                    <a:pt x="12494" y="816"/>
                    <a:pt x="11516" y="0"/>
                    <a:pt x="10341" y="0"/>
                  </a:cubicBezTo>
                  <a:close/>
                </a:path>
              </a:pathLst>
            </a:custGeom>
            <a:solidFill>
              <a:srgbClr val="B0C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0"/>
            <p:cNvSpPr/>
            <p:nvPr/>
          </p:nvSpPr>
          <p:spPr>
            <a:xfrm>
              <a:off x="4313975" y="5072375"/>
              <a:ext cx="308275" cy="308275"/>
            </a:xfrm>
            <a:custGeom>
              <a:rect b="b" l="l" r="r" t="t"/>
              <a:pathLst>
                <a:path extrusionOk="0" h="12331" w="12331">
                  <a:moveTo>
                    <a:pt x="0" y="1"/>
                  </a:moveTo>
                  <a:lnTo>
                    <a:pt x="0" y="12331"/>
                  </a:lnTo>
                  <a:lnTo>
                    <a:pt x="12330" y="12331"/>
                  </a:lnTo>
                  <a:lnTo>
                    <a:pt x="12330" y="2447"/>
                  </a:lnTo>
                  <a:cubicBezTo>
                    <a:pt x="12330" y="1077"/>
                    <a:pt x="11221" y="1"/>
                    <a:pt x="988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0"/>
            <p:cNvSpPr/>
            <p:nvPr/>
          </p:nvSpPr>
          <p:spPr>
            <a:xfrm>
              <a:off x="1745150" y="4178600"/>
              <a:ext cx="4110125" cy="308275"/>
            </a:xfrm>
            <a:custGeom>
              <a:rect b="b" l="l" r="r" t="t"/>
              <a:pathLst>
                <a:path extrusionOk="0" h="12331" w="164405">
                  <a:moveTo>
                    <a:pt x="1" y="0"/>
                  </a:moveTo>
                  <a:lnTo>
                    <a:pt x="1" y="9851"/>
                  </a:lnTo>
                  <a:cubicBezTo>
                    <a:pt x="1" y="11221"/>
                    <a:pt x="1110" y="12330"/>
                    <a:pt x="2447" y="12330"/>
                  </a:cubicBezTo>
                  <a:lnTo>
                    <a:pt x="161958" y="12330"/>
                  </a:lnTo>
                  <a:cubicBezTo>
                    <a:pt x="163296" y="12330"/>
                    <a:pt x="164405" y="11221"/>
                    <a:pt x="164405" y="9851"/>
                  </a:cubicBezTo>
                  <a:lnTo>
                    <a:pt x="164405"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0"/>
            <p:cNvSpPr/>
            <p:nvPr/>
          </p:nvSpPr>
          <p:spPr>
            <a:xfrm>
              <a:off x="5547000" y="4178600"/>
              <a:ext cx="308275" cy="308275"/>
            </a:xfrm>
            <a:custGeom>
              <a:rect b="b" l="l" r="r" t="t"/>
              <a:pathLst>
                <a:path extrusionOk="0" h="12331" w="12331">
                  <a:moveTo>
                    <a:pt x="0" y="0"/>
                  </a:moveTo>
                  <a:lnTo>
                    <a:pt x="0" y="12330"/>
                  </a:lnTo>
                  <a:lnTo>
                    <a:pt x="9884" y="12330"/>
                  </a:lnTo>
                  <a:cubicBezTo>
                    <a:pt x="11222" y="12330"/>
                    <a:pt x="12331" y="11221"/>
                    <a:pt x="12331" y="9851"/>
                  </a:cubicBezTo>
                  <a:lnTo>
                    <a:pt x="1233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0"/>
            <p:cNvSpPr/>
            <p:nvPr/>
          </p:nvSpPr>
          <p:spPr>
            <a:xfrm>
              <a:off x="1882150" y="2877050"/>
              <a:ext cx="1324400" cy="650800"/>
            </a:xfrm>
            <a:custGeom>
              <a:rect b="b" l="l" r="r" t="t"/>
              <a:pathLst>
                <a:path extrusionOk="0" h="26032" w="52976">
                  <a:moveTo>
                    <a:pt x="5481" y="1"/>
                  </a:moveTo>
                  <a:lnTo>
                    <a:pt x="1" y="26032"/>
                  </a:lnTo>
                  <a:lnTo>
                    <a:pt x="51149" y="26032"/>
                  </a:lnTo>
                  <a:lnTo>
                    <a:pt x="52975" y="1"/>
                  </a:ln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0"/>
            <p:cNvSpPr/>
            <p:nvPr/>
          </p:nvSpPr>
          <p:spPr>
            <a:xfrm>
              <a:off x="4393875" y="2877050"/>
              <a:ext cx="1324400" cy="650800"/>
            </a:xfrm>
            <a:custGeom>
              <a:rect b="b" l="l" r="r" t="t"/>
              <a:pathLst>
                <a:path extrusionOk="0" h="26032" w="52976">
                  <a:moveTo>
                    <a:pt x="1" y="1"/>
                  </a:moveTo>
                  <a:lnTo>
                    <a:pt x="1828" y="26032"/>
                  </a:lnTo>
                  <a:lnTo>
                    <a:pt x="52975" y="26032"/>
                  </a:lnTo>
                  <a:lnTo>
                    <a:pt x="47495" y="1"/>
                  </a:ln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0"/>
            <p:cNvSpPr/>
            <p:nvPr/>
          </p:nvSpPr>
          <p:spPr>
            <a:xfrm>
              <a:off x="3115175" y="3527825"/>
              <a:ext cx="1370075" cy="650800"/>
            </a:xfrm>
            <a:custGeom>
              <a:rect b="b" l="l" r="r" t="t"/>
              <a:pathLst>
                <a:path extrusionOk="0" h="26032" w="54803">
                  <a:moveTo>
                    <a:pt x="1828" y="1"/>
                  </a:moveTo>
                  <a:lnTo>
                    <a:pt x="1" y="26031"/>
                  </a:lnTo>
                  <a:lnTo>
                    <a:pt x="54802" y="26031"/>
                  </a:lnTo>
                  <a:lnTo>
                    <a:pt x="52976" y="1"/>
                  </a:ln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0"/>
            <p:cNvSpPr/>
            <p:nvPr/>
          </p:nvSpPr>
          <p:spPr>
            <a:xfrm>
              <a:off x="3206525" y="2226300"/>
              <a:ext cx="1187375" cy="650775"/>
            </a:xfrm>
            <a:custGeom>
              <a:rect b="b" l="l" r="r" t="t"/>
              <a:pathLst>
                <a:path extrusionOk="0" h="26031" w="47495">
                  <a:moveTo>
                    <a:pt x="1827" y="0"/>
                  </a:moveTo>
                  <a:lnTo>
                    <a:pt x="0" y="26031"/>
                  </a:lnTo>
                  <a:lnTo>
                    <a:pt x="47495" y="26031"/>
                  </a:lnTo>
                  <a:lnTo>
                    <a:pt x="45668" y="0"/>
                  </a:ln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0"/>
            <p:cNvSpPr/>
            <p:nvPr/>
          </p:nvSpPr>
          <p:spPr>
            <a:xfrm>
              <a:off x="5410000" y="2877050"/>
              <a:ext cx="308275" cy="650800"/>
            </a:xfrm>
            <a:custGeom>
              <a:rect b="b" l="l" r="r" t="t"/>
              <a:pathLst>
                <a:path extrusionOk="0" h="26032" w="12331">
                  <a:moveTo>
                    <a:pt x="0" y="1"/>
                  </a:moveTo>
                  <a:lnTo>
                    <a:pt x="2740" y="26032"/>
                  </a:lnTo>
                  <a:lnTo>
                    <a:pt x="12330" y="26032"/>
                  </a:lnTo>
                  <a:lnTo>
                    <a:pt x="6948" y="523"/>
                  </a:lnTo>
                  <a:lnTo>
                    <a:pt x="6850" y="1"/>
                  </a:lnTo>
                  <a:close/>
                </a:path>
              </a:pathLst>
            </a:custGeom>
            <a:solidFill>
              <a:srgbClr val="84B0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0"/>
            <p:cNvSpPr/>
            <p:nvPr/>
          </p:nvSpPr>
          <p:spPr>
            <a:xfrm>
              <a:off x="3491950" y="725775"/>
              <a:ext cx="616525" cy="616550"/>
            </a:xfrm>
            <a:custGeom>
              <a:rect b="b" l="l" r="r" t="t"/>
              <a:pathLst>
                <a:path extrusionOk="0" h="24662" w="24661">
                  <a:moveTo>
                    <a:pt x="12331" y="1"/>
                  </a:moveTo>
                  <a:cubicBezTo>
                    <a:pt x="5513" y="1"/>
                    <a:pt x="0" y="5513"/>
                    <a:pt x="0" y="12331"/>
                  </a:cubicBezTo>
                  <a:cubicBezTo>
                    <a:pt x="0" y="19149"/>
                    <a:pt x="5513" y="24661"/>
                    <a:pt x="12331" y="24661"/>
                  </a:cubicBezTo>
                  <a:cubicBezTo>
                    <a:pt x="19148" y="24661"/>
                    <a:pt x="24661" y="19149"/>
                    <a:pt x="24661" y="12331"/>
                  </a:cubicBezTo>
                  <a:cubicBezTo>
                    <a:pt x="24661" y="5513"/>
                    <a:pt x="19148" y="1"/>
                    <a:pt x="12331" y="1"/>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0"/>
            <p:cNvSpPr/>
            <p:nvPr/>
          </p:nvSpPr>
          <p:spPr>
            <a:xfrm>
              <a:off x="3697450" y="725775"/>
              <a:ext cx="411025" cy="616550"/>
            </a:xfrm>
            <a:custGeom>
              <a:rect b="b" l="l" r="r" t="t"/>
              <a:pathLst>
                <a:path extrusionOk="0" h="24662" w="16441">
                  <a:moveTo>
                    <a:pt x="4111" y="1"/>
                  </a:moveTo>
                  <a:cubicBezTo>
                    <a:pt x="2675" y="1"/>
                    <a:pt x="1273" y="262"/>
                    <a:pt x="0" y="718"/>
                  </a:cubicBezTo>
                  <a:cubicBezTo>
                    <a:pt x="4796" y="2415"/>
                    <a:pt x="8221" y="6981"/>
                    <a:pt x="8221" y="12331"/>
                  </a:cubicBezTo>
                  <a:cubicBezTo>
                    <a:pt x="8221" y="17713"/>
                    <a:pt x="4796" y="22280"/>
                    <a:pt x="0" y="23976"/>
                  </a:cubicBezTo>
                  <a:cubicBezTo>
                    <a:pt x="1273" y="24433"/>
                    <a:pt x="2675" y="24661"/>
                    <a:pt x="4111" y="24661"/>
                  </a:cubicBezTo>
                  <a:cubicBezTo>
                    <a:pt x="10928" y="24661"/>
                    <a:pt x="16441" y="19149"/>
                    <a:pt x="16441" y="12331"/>
                  </a:cubicBezTo>
                  <a:cubicBezTo>
                    <a:pt x="16441" y="5513"/>
                    <a:pt x="10928" y="1"/>
                    <a:pt x="4111"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0"/>
            <p:cNvSpPr/>
            <p:nvPr/>
          </p:nvSpPr>
          <p:spPr>
            <a:xfrm>
              <a:off x="3723550" y="238125"/>
              <a:ext cx="153325" cy="256075"/>
            </a:xfrm>
            <a:custGeom>
              <a:rect b="b" l="l" r="r" t="t"/>
              <a:pathLst>
                <a:path extrusionOk="0" h="10243" w="6133">
                  <a:moveTo>
                    <a:pt x="3067" y="0"/>
                  </a:moveTo>
                  <a:cubicBezTo>
                    <a:pt x="1370" y="0"/>
                    <a:pt x="0" y="1370"/>
                    <a:pt x="0" y="3066"/>
                  </a:cubicBezTo>
                  <a:lnTo>
                    <a:pt x="0" y="7176"/>
                  </a:lnTo>
                  <a:cubicBezTo>
                    <a:pt x="0" y="8873"/>
                    <a:pt x="1370" y="10243"/>
                    <a:pt x="3067" y="10243"/>
                  </a:cubicBezTo>
                  <a:cubicBezTo>
                    <a:pt x="4763" y="10243"/>
                    <a:pt x="6133" y="8873"/>
                    <a:pt x="6133" y="7176"/>
                  </a:cubicBezTo>
                  <a:lnTo>
                    <a:pt x="6133" y="3066"/>
                  </a:lnTo>
                  <a:cubicBezTo>
                    <a:pt x="6133" y="1370"/>
                    <a:pt x="4763" y="0"/>
                    <a:pt x="3067" y="0"/>
                  </a:cubicBezTo>
                  <a:close/>
                </a:path>
              </a:pathLst>
            </a:custGeom>
            <a:solidFill>
              <a:srgbClr val="FFD3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0"/>
            <p:cNvSpPr/>
            <p:nvPr/>
          </p:nvSpPr>
          <p:spPr>
            <a:xfrm>
              <a:off x="3723550" y="1573900"/>
              <a:ext cx="153325" cy="256900"/>
            </a:xfrm>
            <a:custGeom>
              <a:rect b="b" l="l" r="r" t="t"/>
              <a:pathLst>
                <a:path extrusionOk="0" h="10276" w="6133">
                  <a:moveTo>
                    <a:pt x="3067" y="0"/>
                  </a:moveTo>
                  <a:cubicBezTo>
                    <a:pt x="1370" y="0"/>
                    <a:pt x="0" y="1370"/>
                    <a:pt x="0" y="3067"/>
                  </a:cubicBezTo>
                  <a:lnTo>
                    <a:pt x="0" y="7177"/>
                  </a:lnTo>
                  <a:cubicBezTo>
                    <a:pt x="0" y="8873"/>
                    <a:pt x="1370" y="10276"/>
                    <a:pt x="3067" y="10276"/>
                  </a:cubicBezTo>
                  <a:cubicBezTo>
                    <a:pt x="4763" y="10276"/>
                    <a:pt x="6133" y="8873"/>
                    <a:pt x="6133" y="7177"/>
                  </a:cubicBezTo>
                  <a:lnTo>
                    <a:pt x="6133" y="3067"/>
                  </a:lnTo>
                  <a:cubicBezTo>
                    <a:pt x="6133" y="1370"/>
                    <a:pt x="4763" y="0"/>
                    <a:pt x="3067" y="0"/>
                  </a:cubicBezTo>
                  <a:close/>
                </a:path>
              </a:pathLst>
            </a:custGeom>
            <a:solidFill>
              <a:srgbClr val="FFD3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0"/>
            <p:cNvSpPr/>
            <p:nvPr/>
          </p:nvSpPr>
          <p:spPr>
            <a:xfrm>
              <a:off x="4340050" y="957375"/>
              <a:ext cx="256100" cy="154150"/>
            </a:xfrm>
            <a:custGeom>
              <a:rect b="b" l="l" r="r" t="t"/>
              <a:pathLst>
                <a:path extrusionOk="0" h="6166" w="10244">
                  <a:moveTo>
                    <a:pt x="3067" y="1"/>
                  </a:moveTo>
                  <a:cubicBezTo>
                    <a:pt x="1371" y="1"/>
                    <a:pt x="1" y="1371"/>
                    <a:pt x="1" y="3067"/>
                  </a:cubicBezTo>
                  <a:cubicBezTo>
                    <a:pt x="1" y="4763"/>
                    <a:pt x="1371" y="6166"/>
                    <a:pt x="3067" y="6166"/>
                  </a:cubicBezTo>
                  <a:lnTo>
                    <a:pt x="7177" y="6166"/>
                  </a:lnTo>
                  <a:cubicBezTo>
                    <a:pt x="8874" y="6166"/>
                    <a:pt x="10244" y="4763"/>
                    <a:pt x="10244" y="3067"/>
                  </a:cubicBezTo>
                  <a:cubicBezTo>
                    <a:pt x="10244" y="1371"/>
                    <a:pt x="8874" y="1"/>
                    <a:pt x="7177" y="1"/>
                  </a:cubicBezTo>
                  <a:close/>
                </a:path>
              </a:pathLst>
            </a:custGeom>
            <a:solidFill>
              <a:srgbClr val="FFD3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0"/>
            <p:cNvSpPr/>
            <p:nvPr/>
          </p:nvSpPr>
          <p:spPr>
            <a:xfrm>
              <a:off x="5273000" y="2877050"/>
              <a:ext cx="445275" cy="650800"/>
            </a:xfrm>
            <a:custGeom>
              <a:rect b="b" l="l" r="r" t="t"/>
              <a:pathLst>
                <a:path extrusionOk="0" h="26032" w="17811">
                  <a:moveTo>
                    <a:pt x="0" y="1"/>
                  </a:moveTo>
                  <a:lnTo>
                    <a:pt x="5480" y="26032"/>
                  </a:lnTo>
                  <a:lnTo>
                    <a:pt x="17810" y="26032"/>
                  </a:lnTo>
                  <a:lnTo>
                    <a:pt x="12330" y="1"/>
                  </a:lnTo>
                  <a:close/>
                </a:path>
              </a:pathLst>
            </a:custGeom>
            <a:solidFill>
              <a:srgbClr val="84B0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0"/>
            <p:cNvSpPr/>
            <p:nvPr/>
          </p:nvSpPr>
          <p:spPr>
            <a:xfrm>
              <a:off x="3004275" y="957375"/>
              <a:ext cx="256100" cy="153350"/>
            </a:xfrm>
            <a:custGeom>
              <a:rect b="b" l="l" r="r" t="t"/>
              <a:pathLst>
                <a:path extrusionOk="0" h="6134" w="10244">
                  <a:moveTo>
                    <a:pt x="3067" y="1"/>
                  </a:moveTo>
                  <a:cubicBezTo>
                    <a:pt x="1371" y="1"/>
                    <a:pt x="1" y="1371"/>
                    <a:pt x="1" y="3067"/>
                  </a:cubicBezTo>
                  <a:cubicBezTo>
                    <a:pt x="1" y="4763"/>
                    <a:pt x="1371" y="6133"/>
                    <a:pt x="3067" y="6133"/>
                  </a:cubicBezTo>
                  <a:lnTo>
                    <a:pt x="7177" y="6133"/>
                  </a:lnTo>
                  <a:cubicBezTo>
                    <a:pt x="8873" y="6133"/>
                    <a:pt x="10243" y="4763"/>
                    <a:pt x="10243" y="3067"/>
                  </a:cubicBezTo>
                  <a:cubicBezTo>
                    <a:pt x="10243" y="1371"/>
                    <a:pt x="8873" y="1"/>
                    <a:pt x="7177" y="1"/>
                  </a:cubicBezTo>
                  <a:close/>
                </a:path>
              </a:pathLst>
            </a:custGeom>
            <a:solidFill>
              <a:srgbClr val="FFD3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 name="Shape 304"/>
        <p:cNvGrpSpPr/>
        <p:nvPr/>
      </p:nvGrpSpPr>
      <p:grpSpPr>
        <a:xfrm>
          <a:off x="0" y="0"/>
          <a:ext cx="0" cy="0"/>
          <a:chOff x="0" y="0"/>
          <a:chExt cx="0" cy="0"/>
        </a:xfrm>
      </p:grpSpPr>
      <p:sp>
        <p:nvSpPr>
          <p:cNvPr id="305" name="Google Shape;305;p31"/>
          <p:cNvSpPr txBox="1"/>
          <p:nvPr/>
        </p:nvSpPr>
        <p:spPr>
          <a:xfrm>
            <a:off x="2909500" y="1113200"/>
            <a:ext cx="3801900" cy="4539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SzPts val="1100"/>
              <a:buNone/>
            </a:pPr>
            <a:r>
              <a:rPr lang="es" sz="4800">
                <a:solidFill>
                  <a:srgbClr val="434343"/>
                </a:solidFill>
                <a:latin typeface="Squada One"/>
                <a:ea typeface="Squada One"/>
                <a:cs typeface="Squada One"/>
                <a:sym typeface="Squada One"/>
              </a:rPr>
              <a:t>6</a:t>
            </a:r>
            <a:r>
              <a:rPr lang="es" sz="4800">
                <a:solidFill>
                  <a:srgbClr val="434343"/>
                </a:solidFill>
                <a:latin typeface="Squada One"/>
                <a:ea typeface="Squada One"/>
                <a:cs typeface="Squada One"/>
                <a:sym typeface="Squada One"/>
              </a:rPr>
              <a:t>,000,000 </a:t>
            </a:r>
            <a:endParaRPr sz="4800">
              <a:solidFill>
                <a:srgbClr val="434343"/>
              </a:solidFill>
              <a:latin typeface="Squada One"/>
              <a:ea typeface="Squada One"/>
              <a:cs typeface="Squada One"/>
              <a:sym typeface="Squada One"/>
            </a:endParaRPr>
          </a:p>
        </p:txBody>
      </p:sp>
      <p:sp>
        <p:nvSpPr>
          <p:cNvPr id="306" name="Google Shape;306;p31"/>
          <p:cNvSpPr txBox="1"/>
          <p:nvPr>
            <p:ph type="ctrTitle"/>
          </p:nvPr>
        </p:nvSpPr>
        <p:spPr>
          <a:xfrm>
            <a:off x="1042100" y="325800"/>
            <a:ext cx="2510400" cy="57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BUDGET</a:t>
            </a:r>
            <a:endParaRPr/>
          </a:p>
        </p:txBody>
      </p:sp>
      <p:grpSp>
        <p:nvGrpSpPr>
          <p:cNvPr id="307" name="Google Shape;307;p31"/>
          <p:cNvGrpSpPr/>
          <p:nvPr/>
        </p:nvGrpSpPr>
        <p:grpSpPr>
          <a:xfrm>
            <a:off x="1923896" y="3021301"/>
            <a:ext cx="382192" cy="332822"/>
            <a:chOff x="1190625" y="575100"/>
            <a:chExt cx="5228350" cy="4552975"/>
          </a:xfrm>
        </p:grpSpPr>
        <p:sp>
          <p:nvSpPr>
            <p:cNvPr id="308" name="Google Shape;308;p31"/>
            <p:cNvSpPr/>
            <p:nvPr/>
          </p:nvSpPr>
          <p:spPr>
            <a:xfrm>
              <a:off x="1190625" y="575100"/>
              <a:ext cx="5228350" cy="3518275"/>
            </a:xfrm>
            <a:custGeom>
              <a:rect b="b" l="l" r="r" t="t"/>
              <a:pathLst>
                <a:path extrusionOk="0" h="140731" w="209134">
                  <a:moveTo>
                    <a:pt x="10196" y="1"/>
                  </a:moveTo>
                  <a:cubicBezTo>
                    <a:pt x="4559" y="1"/>
                    <a:pt x="0" y="4559"/>
                    <a:pt x="0" y="10196"/>
                  </a:cubicBezTo>
                  <a:lnTo>
                    <a:pt x="0" y="130535"/>
                  </a:lnTo>
                  <a:cubicBezTo>
                    <a:pt x="0" y="136172"/>
                    <a:pt x="4559" y="140730"/>
                    <a:pt x="10196" y="140730"/>
                  </a:cubicBezTo>
                  <a:lnTo>
                    <a:pt x="198938" y="140730"/>
                  </a:lnTo>
                  <a:cubicBezTo>
                    <a:pt x="204575" y="140730"/>
                    <a:pt x="209133" y="136172"/>
                    <a:pt x="209133" y="130535"/>
                  </a:cubicBezTo>
                  <a:lnTo>
                    <a:pt x="209133" y="10196"/>
                  </a:lnTo>
                  <a:cubicBezTo>
                    <a:pt x="209133" y="4559"/>
                    <a:pt x="204575" y="1"/>
                    <a:pt x="198938"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1"/>
            <p:cNvSpPr/>
            <p:nvPr/>
          </p:nvSpPr>
          <p:spPr>
            <a:xfrm>
              <a:off x="5804400" y="575100"/>
              <a:ext cx="614575" cy="3518275"/>
            </a:xfrm>
            <a:custGeom>
              <a:rect b="b" l="l" r="r" t="t"/>
              <a:pathLst>
                <a:path extrusionOk="0" h="140731" w="24583">
                  <a:moveTo>
                    <a:pt x="0" y="1"/>
                  </a:moveTo>
                  <a:cubicBezTo>
                    <a:pt x="5367" y="1"/>
                    <a:pt x="9706" y="4339"/>
                    <a:pt x="9706" y="9706"/>
                  </a:cubicBezTo>
                  <a:lnTo>
                    <a:pt x="9706" y="131025"/>
                  </a:lnTo>
                  <a:cubicBezTo>
                    <a:pt x="9706" y="136392"/>
                    <a:pt x="5367" y="140730"/>
                    <a:pt x="0" y="140730"/>
                  </a:cubicBezTo>
                  <a:lnTo>
                    <a:pt x="14877" y="140730"/>
                  </a:lnTo>
                  <a:cubicBezTo>
                    <a:pt x="20244" y="140730"/>
                    <a:pt x="24582" y="136392"/>
                    <a:pt x="24582" y="131025"/>
                  </a:cubicBezTo>
                  <a:lnTo>
                    <a:pt x="24582" y="9706"/>
                  </a:lnTo>
                  <a:cubicBezTo>
                    <a:pt x="24582" y="4339"/>
                    <a:pt x="20244" y="1"/>
                    <a:pt x="14877" y="1"/>
                  </a:cubicBezTo>
                  <a:close/>
                </a:path>
              </a:pathLst>
            </a:custGeom>
            <a:solidFill>
              <a:srgbClr val="BEB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1"/>
            <p:cNvSpPr/>
            <p:nvPr/>
          </p:nvSpPr>
          <p:spPr>
            <a:xfrm>
              <a:off x="2688700" y="1071400"/>
              <a:ext cx="2232175" cy="153225"/>
            </a:xfrm>
            <a:custGeom>
              <a:rect b="b" l="l" r="r" t="t"/>
              <a:pathLst>
                <a:path extrusionOk="0" h="6129" w="89287">
                  <a:moveTo>
                    <a:pt x="3065" y="1"/>
                  </a:moveTo>
                  <a:cubicBezTo>
                    <a:pt x="1373" y="1"/>
                    <a:pt x="1" y="1373"/>
                    <a:pt x="1" y="3065"/>
                  </a:cubicBezTo>
                  <a:cubicBezTo>
                    <a:pt x="1" y="4756"/>
                    <a:pt x="1373" y="6128"/>
                    <a:pt x="3065" y="6128"/>
                  </a:cubicBezTo>
                  <a:lnTo>
                    <a:pt x="86223" y="6128"/>
                  </a:lnTo>
                  <a:cubicBezTo>
                    <a:pt x="87914" y="6128"/>
                    <a:pt x="89286" y="4756"/>
                    <a:pt x="89286" y="3065"/>
                  </a:cubicBezTo>
                  <a:cubicBezTo>
                    <a:pt x="89286" y="1373"/>
                    <a:pt x="87914" y="1"/>
                    <a:pt x="86223" y="1"/>
                  </a:cubicBezTo>
                  <a:close/>
                </a:path>
              </a:pathLst>
            </a:custGeom>
            <a:solidFill>
              <a:srgbClr val="5A5A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1"/>
            <p:cNvSpPr/>
            <p:nvPr/>
          </p:nvSpPr>
          <p:spPr>
            <a:xfrm>
              <a:off x="2004925" y="1609375"/>
              <a:ext cx="3599750" cy="153200"/>
            </a:xfrm>
            <a:custGeom>
              <a:rect b="b" l="l" r="r" t="t"/>
              <a:pathLst>
                <a:path extrusionOk="0" h="6128" w="143990">
                  <a:moveTo>
                    <a:pt x="3064" y="1"/>
                  </a:moveTo>
                  <a:cubicBezTo>
                    <a:pt x="1373" y="1"/>
                    <a:pt x="0" y="1373"/>
                    <a:pt x="0" y="3064"/>
                  </a:cubicBezTo>
                  <a:cubicBezTo>
                    <a:pt x="0" y="4755"/>
                    <a:pt x="1373" y="6128"/>
                    <a:pt x="3064" y="6128"/>
                  </a:cubicBezTo>
                  <a:lnTo>
                    <a:pt x="140926" y="6128"/>
                  </a:lnTo>
                  <a:cubicBezTo>
                    <a:pt x="142617" y="6128"/>
                    <a:pt x="143989" y="4755"/>
                    <a:pt x="143989" y="3064"/>
                  </a:cubicBezTo>
                  <a:cubicBezTo>
                    <a:pt x="143989" y="1373"/>
                    <a:pt x="142617" y="1"/>
                    <a:pt x="140926" y="1"/>
                  </a:cubicBezTo>
                  <a:close/>
                </a:path>
              </a:pathLst>
            </a:custGeom>
            <a:solidFill>
              <a:srgbClr val="5A5A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1"/>
            <p:cNvSpPr/>
            <p:nvPr/>
          </p:nvSpPr>
          <p:spPr>
            <a:xfrm>
              <a:off x="2004925" y="2108125"/>
              <a:ext cx="3599750" cy="153200"/>
            </a:xfrm>
            <a:custGeom>
              <a:rect b="b" l="l" r="r" t="t"/>
              <a:pathLst>
                <a:path extrusionOk="0" h="6128" w="143990">
                  <a:moveTo>
                    <a:pt x="3064" y="1"/>
                  </a:moveTo>
                  <a:cubicBezTo>
                    <a:pt x="1373" y="1"/>
                    <a:pt x="0" y="1373"/>
                    <a:pt x="0" y="3064"/>
                  </a:cubicBezTo>
                  <a:cubicBezTo>
                    <a:pt x="0" y="4755"/>
                    <a:pt x="1373" y="6128"/>
                    <a:pt x="3064" y="6128"/>
                  </a:cubicBezTo>
                  <a:lnTo>
                    <a:pt x="140926" y="6128"/>
                  </a:lnTo>
                  <a:cubicBezTo>
                    <a:pt x="142617" y="6128"/>
                    <a:pt x="143989" y="4755"/>
                    <a:pt x="143989" y="3064"/>
                  </a:cubicBezTo>
                  <a:cubicBezTo>
                    <a:pt x="143989" y="1373"/>
                    <a:pt x="142617" y="1"/>
                    <a:pt x="140926" y="1"/>
                  </a:cubicBezTo>
                  <a:close/>
                </a:path>
              </a:pathLst>
            </a:custGeom>
            <a:solidFill>
              <a:srgbClr val="5A5A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1"/>
            <p:cNvSpPr/>
            <p:nvPr/>
          </p:nvSpPr>
          <p:spPr>
            <a:xfrm>
              <a:off x="2004925" y="2606275"/>
              <a:ext cx="2904925" cy="153200"/>
            </a:xfrm>
            <a:custGeom>
              <a:rect b="b" l="l" r="r" t="t"/>
              <a:pathLst>
                <a:path extrusionOk="0" h="6128" w="116197">
                  <a:moveTo>
                    <a:pt x="3064" y="0"/>
                  </a:moveTo>
                  <a:cubicBezTo>
                    <a:pt x="1373" y="0"/>
                    <a:pt x="0" y="1373"/>
                    <a:pt x="0" y="3064"/>
                  </a:cubicBezTo>
                  <a:cubicBezTo>
                    <a:pt x="0" y="4755"/>
                    <a:pt x="1373" y="6128"/>
                    <a:pt x="3064" y="6128"/>
                  </a:cubicBezTo>
                  <a:lnTo>
                    <a:pt x="113133" y="6128"/>
                  </a:lnTo>
                  <a:cubicBezTo>
                    <a:pt x="114824" y="6128"/>
                    <a:pt x="116196" y="4755"/>
                    <a:pt x="116196" y="3064"/>
                  </a:cubicBezTo>
                  <a:cubicBezTo>
                    <a:pt x="116196" y="1373"/>
                    <a:pt x="114824" y="0"/>
                    <a:pt x="113133" y="0"/>
                  </a:cubicBezTo>
                  <a:close/>
                </a:path>
              </a:pathLst>
            </a:custGeom>
            <a:solidFill>
              <a:srgbClr val="5A5A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1"/>
            <p:cNvSpPr/>
            <p:nvPr/>
          </p:nvSpPr>
          <p:spPr>
            <a:xfrm>
              <a:off x="2004925" y="3315200"/>
              <a:ext cx="1262225" cy="153200"/>
            </a:xfrm>
            <a:custGeom>
              <a:rect b="b" l="l" r="r" t="t"/>
              <a:pathLst>
                <a:path extrusionOk="0" h="6128" w="50489">
                  <a:moveTo>
                    <a:pt x="3064" y="0"/>
                  </a:moveTo>
                  <a:cubicBezTo>
                    <a:pt x="1373" y="0"/>
                    <a:pt x="0" y="1373"/>
                    <a:pt x="0" y="3064"/>
                  </a:cubicBezTo>
                  <a:cubicBezTo>
                    <a:pt x="0" y="4755"/>
                    <a:pt x="1373" y="6127"/>
                    <a:pt x="3064" y="6127"/>
                  </a:cubicBezTo>
                  <a:lnTo>
                    <a:pt x="47425" y="6127"/>
                  </a:lnTo>
                  <a:cubicBezTo>
                    <a:pt x="49116" y="6127"/>
                    <a:pt x="50488" y="4755"/>
                    <a:pt x="50488" y="3064"/>
                  </a:cubicBezTo>
                  <a:cubicBezTo>
                    <a:pt x="50488" y="1373"/>
                    <a:pt x="49116" y="0"/>
                    <a:pt x="47425" y="0"/>
                  </a:cubicBezTo>
                  <a:close/>
                </a:path>
              </a:pathLst>
            </a:custGeom>
            <a:solidFill>
              <a:srgbClr val="5A5A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1"/>
            <p:cNvSpPr/>
            <p:nvPr/>
          </p:nvSpPr>
          <p:spPr>
            <a:xfrm>
              <a:off x="4654925" y="3987950"/>
              <a:ext cx="980375" cy="1140125"/>
            </a:xfrm>
            <a:custGeom>
              <a:rect b="b" l="l" r="r" t="t"/>
              <a:pathLst>
                <a:path extrusionOk="0" h="45605" w="39215">
                  <a:moveTo>
                    <a:pt x="1" y="1"/>
                  </a:moveTo>
                  <a:lnTo>
                    <a:pt x="1" y="42499"/>
                  </a:lnTo>
                  <a:cubicBezTo>
                    <a:pt x="1" y="43675"/>
                    <a:pt x="687" y="44754"/>
                    <a:pt x="1716" y="45268"/>
                  </a:cubicBezTo>
                  <a:cubicBezTo>
                    <a:pt x="2159" y="45495"/>
                    <a:pt x="2637" y="45605"/>
                    <a:pt x="3113" y="45605"/>
                  </a:cubicBezTo>
                  <a:cubicBezTo>
                    <a:pt x="3769" y="45605"/>
                    <a:pt x="4422" y="45396"/>
                    <a:pt x="4976" y="44999"/>
                  </a:cubicBezTo>
                  <a:lnTo>
                    <a:pt x="17745" y="35416"/>
                  </a:lnTo>
                  <a:cubicBezTo>
                    <a:pt x="18296" y="35011"/>
                    <a:pt x="18952" y="34809"/>
                    <a:pt x="19608" y="34809"/>
                  </a:cubicBezTo>
                  <a:cubicBezTo>
                    <a:pt x="20263" y="34809"/>
                    <a:pt x="20919" y="35011"/>
                    <a:pt x="21470" y="35416"/>
                  </a:cubicBezTo>
                  <a:lnTo>
                    <a:pt x="34239" y="44999"/>
                  </a:lnTo>
                  <a:cubicBezTo>
                    <a:pt x="34793" y="45396"/>
                    <a:pt x="35446" y="45605"/>
                    <a:pt x="36102" y="45605"/>
                  </a:cubicBezTo>
                  <a:cubicBezTo>
                    <a:pt x="36578" y="45605"/>
                    <a:pt x="37056" y="45495"/>
                    <a:pt x="37499" y="45268"/>
                  </a:cubicBezTo>
                  <a:cubicBezTo>
                    <a:pt x="38553" y="44754"/>
                    <a:pt x="39215" y="43675"/>
                    <a:pt x="39215" y="42499"/>
                  </a:cubicBezTo>
                  <a:lnTo>
                    <a:pt x="39215" y="1"/>
                  </a:ln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1"/>
            <p:cNvSpPr/>
            <p:nvPr/>
          </p:nvSpPr>
          <p:spPr>
            <a:xfrm>
              <a:off x="5376700" y="3987950"/>
              <a:ext cx="258600" cy="1140100"/>
            </a:xfrm>
            <a:custGeom>
              <a:rect b="b" l="l" r="r" t="t"/>
              <a:pathLst>
                <a:path extrusionOk="0" h="45604" w="10344">
                  <a:moveTo>
                    <a:pt x="1" y="1"/>
                  </a:moveTo>
                  <a:lnTo>
                    <a:pt x="1" y="40979"/>
                  </a:lnTo>
                  <a:lnTo>
                    <a:pt x="5368" y="44974"/>
                  </a:lnTo>
                  <a:cubicBezTo>
                    <a:pt x="5926" y="45389"/>
                    <a:pt x="6583" y="45603"/>
                    <a:pt x="7243" y="45603"/>
                  </a:cubicBezTo>
                  <a:cubicBezTo>
                    <a:pt x="7715" y="45603"/>
                    <a:pt x="8188" y="45493"/>
                    <a:pt x="8628" y="45268"/>
                  </a:cubicBezTo>
                  <a:cubicBezTo>
                    <a:pt x="9682" y="44754"/>
                    <a:pt x="10344" y="43675"/>
                    <a:pt x="10344" y="42499"/>
                  </a:cubicBezTo>
                  <a:lnTo>
                    <a:pt x="10344" y="1"/>
                  </a:ln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1"/>
            <p:cNvSpPr/>
            <p:nvPr/>
          </p:nvSpPr>
          <p:spPr>
            <a:xfrm>
              <a:off x="4223575" y="2524775"/>
              <a:ext cx="1843075" cy="1843100"/>
            </a:xfrm>
            <a:custGeom>
              <a:rect b="b" l="l" r="r" t="t"/>
              <a:pathLst>
                <a:path extrusionOk="0" h="73724" w="73723">
                  <a:moveTo>
                    <a:pt x="36862" y="1"/>
                  </a:moveTo>
                  <a:cubicBezTo>
                    <a:pt x="16519" y="1"/>
                    <a:pt x="0" y="16520"/>
                    <a:pt x="0" y="36862"/>
                  </a:cubicBezTo>
                  <a:cubicBezTo>
                    <a:pt x="0" y="57229"/>
                    <a:pt x="16519" y="73723"/>
                    <a:pt x="36862" y="73723"/>
                  </a:cubicBezTo>
                  <a:cubicBezTo>
                    <a:pt x="57228" y="73723"/>
                    <a:pt x="73723" y="57229"/>
                    <a:pt x="73723" y="36862"/>
                  </a:cubicBezTo>
                  <a:cubicBezTo>
                    <a:pt x="73723" y="16520"/>
                    <a:pt x="57228" y="1"/>
                    <a:pt x="36862" y="1"/>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1"/>
            <p:cNvSpPr/>
            <p:nvPr/>
          </p:nvSpPr>
          <p:spPr>
            <a:xfrm>
              <a:off x="4695975" y="2913550"/>
              <a:ext cx="898275" cy="1097725"/>
            </a:xfrm>
            <a:custGeom>
              <a:rect b="b" l="l" r="r" t="t"/>
              <a:pathLst>
                <a:path extrusionOk="0" h="43909" w="35931">
                  <a:moveTo>
                    <a:pt x="17969" y="1"/>
                  </a:moveTo>
                  <a:cubicBezTo>
                    <a:pt x="17175" y="1"/>
                    <a:pt x="16385" y="307"/>
                    <a:pt x="15784" y="920"/>
                  </a:cubicBezTo>
                  <a:lnTo>
                    <a:pt x="5711" y="10968"/>
                  </a:lnTo>
                  <a:cubicBezTo>
                    <a:pt x="1" y="16679"/>
                    <a:pt x="1" y="25943"/>
                    <a:pt x="5711" y="31654"/>
                  </a:cubicBezTo>
                  <a:lnTo>
                    <a:pt x="17966" y="43908"/>
                  </a:lnTo>
                  <a:lnTo>
                    <a:pt x="30220" y="31654"/>
                  </a:lnTo>
                  <a:cubicBezTo>
                    <a:pt x="35931" y="25943"/>
                    <a:pt x="35931" y="16679"/>
                    <a:pt x="30220" y="10968"/>
                  </a:cubicBezTo>
                  <a:lnTo>
                    <a:pt x="20171" y="920"/>
                  </a:lnTo>
                  <a:cubicBezTo>
                    <a:pt x="19559" y="307"/>
                    <a:pt x="18762" y="1"/>
                    <a:pt x="17969"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1"/>
            <p:cNvSpPr/>
            <p:nvPr/>
          </p:nvSpPr>
          <p:spPr>
            <a:xfrm>
              <a:off x="5068525" y="3369725"/>
              <a:ext cx="153200" cy="718125"/>
            </a:xfrm>
            <a:custGeom>
              <a:rect b="b" l="l" r="r" t="t"/>
              <a:pathLst>
                <a:path extrusionOk="0" h="28725" w="6128">
                  <a:moveTo>
                    <a:pt x="3064" y="0"/>
                  </a:moveTo>
                  <a:cubicBezTo>
                    <a:pt x="1373" y="0"/>
                    <a:pt x="0" y="1373"/>
                    <a:pt x="0" y="3064"/>
                  </a:cubicBezTo>
                  <a:lnTo>
                    <a:pt x="0" y="25661"/>
                  </a:lnTo>
                  <a:cubicBezTo>
                    <a:pt x="0" y="27352"/>
                    <a:pt x="1373" y="28725"/>
                    <a:pt x="3064" y="28725"/>
                  </a:cubicBezTo>
                  <a:cubicBezTo>
                    <a:pt x="4755" y="28725"/>
                    <a:pt x="6127" y="27352"/>
                    <a:pt x="6127" y="25661"/>
                  </a:cubicBezTo>
                  <a:lnTo>
                    <a:pt x="6127" y="3064"/>
                  </a:lnTo>
                  <a:cubicBezTo>
                    <a:pt x="6127" y="1373"/>
                    <a:pt x="4755" y="0"/>
                    <a:pt x="3064" y="0"/>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1"/>
            <p:cNvSpPr/>
            <p:nvPr/>
          </p:nvSpPr>
          <p:spPr>
            <a:xfrm>
              <a:off x="4994975" y="2524775"/>
              <a:ext cx="1071675" cy="1843100"/>
            </a:xfrm>
            <a:custGeom>
              <a:rect b="b" l="l" r="r" t="t"/>
              <a:pathLst>
                <a:path extrusionOk="0" h="73724" w="42867">
                  <a:moveTo>
                    <a:pt x="6006" y="1"/>
                  </a:moveTo>
                  <a:cubicBezTo>
                    <a:pt x="3947" y="1"/>
                    <a:pt x="1937" y="172"/>
                    <a:pt x="1" y="491"/>
                  </a:cubicBezTo>
                  <a:cubicBezTo>
                    <a:pt x="17476" y="3358"/>
                    <a:pt x="30833" y="18554"/>
                    <a:pt x="30833" y="36862"/>
                  </a:cubicBezTo>
                  <a:cubicBezTo>
                    <a:pt x="30833" y="55170"/>
                    <a:pt x="17476" y="70365"/>
                    <a:pt x="1" y="73233"/>
                  </a:cubicBezTo>
                  <a:cubicBezTo>
                    <a:pt x="1962" y="73552"/>
                    <a:pt x="3947" y="73723"/>
                    <a:pt x="6006" y="73723"/>
                  </a:cubicBezTo>
                  <a:cubicBezTo>
                    <a:pt x="26372" y="73723"/>
                    <a:pt x="42867" y="57229"/>
                    <a:pt x="42867" y="36862"/>
                  </a:cubicBezTo>
                  <a:cubicBezTo>
                    <a:pt x="42867" y="16520"/>
                    <a:pt x="26372" y="1"/>
                    <a:pt x="6006"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 name="Google Shape;321;p31"/>
          <p:cNvGrpSpPr/>
          <p:nvPr/>
        </p:nvGrpSpPr>
        <p:grpSpPr>
          <a:xfrm>
            <a:off x="1970348" y="3628463"/>
            <a:ext cx="289299" cy="344467"/>
            <a:chOff x="1608950" y="238125"/>
            <a:chExt cx="4383325" cy="5219200"/>
          </a:xfrm>
        </p:grpSpPr>
        <p:sp>
          <p:nvSpPr>
            <p:cNvPr id="322" name="Google Shape;322;p31"/>
            <p:cNvSpPr/>
            <p:nvPr/>
          </p:nvSpPr>
          <p:spPr>
            <a:xfrm>
              <a:off x="1608950" y="2705000"/>
              <a:ext cx="4383325" cy="2752325"/>
            </a:xfrm>
            <a:custGeom>
              <a:rect b="b" l="l" r="r" t="t"/>
              <a:pathLst>
                <a:path extrusionOk="0" h="110093" w="175333">
                  <a:moveTo>
                    <a:pt x="6101" y="0"/>
                  </a:moveTo>
                  <a:cubicBezTo>
                    <a:pt x="2741" y="0"/>
                    <a:pt x="1" y="2740"/>
                    <a:pt x="1" y="6133"/>
                  </a:cubicBezTo>
                  <a:lnTo>
                    <a:pt x="1" y="103992"/>
                  </a:lnTo>
                  <a:cubicBezTo>
                    <a:pt x="1" y="107352"/>
                    <a:pt x="2741" y="110092"/>
                    <a:pt x="6101" y="110092"/>
                  </a:cubicBezTo>
                  <a:lnTo>
                    <a:pt x="169200" y="110092"/>
                  </a:lnTo>
                  <a:cubicBezTo>
                    <a:pt x="172593" y="110092"/>
                    <a:pt x="175333" y="107352"/>
                    <a:pt x="175333" y="103992"/>
                  </a:cubicBezTo>
                  <a:lnTo>
                    <a:pt x="175333" y="6133"/>
                  </a:lnTo>
                  <a:cubicBezTo>
                    <a:pt x="175333" y="2740"/>
                    <a:pt x="172593" y="0"/>
                    <a:pt x="169200" y="0"/>
                  </a:cubicBez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1"/>
            <p:cNvSpPr/>
            <p:nvPr/>
          </p:nvSpPr>
          <p:spPr>
            <a:xfrm>
              <a:off x="1608950" y="2705000"/>
              <a:ext cx="4383325" cy="2752325"/>
            </a:xfrm>
            <a:custGeom>
              <a:rect b="b" l="l" r="r" t="t"/>
              <a:pathLst>
                <a:path extrusionOk="0" h="110093" w="175333">
                  <a:moveTo>
                    <a:pt x="112800" y="44852"/>
                  </a:moveTo>
                  <a:lnTo>
                    <a:pt x="112800" y="65240"/>
                  </a:lnTo>
                  <a:lnTo>
                    <a:pt x="62501" y="65240"/>
                  </a:lnTo>
                  <a:lnTo>
                    <a:pt x="62501" y="44852"/>
                  </a:lnTo>
                  <a:close/>
                  <a:moveTo>
                    <a:pt x="50268" y="0"/>
                  </a:moveTo>
                  <a:lnTo>
                    <a:pt x="50268" y="32620"/>
                  </a:lnTo>
                  <a:lnTo>
                    <a:pt x="1" y="32620"/>
                  </a:lnTo>
                  <a:lnTo>
                    <a:pt x="1" y="44852"/>
                  </a:lnTo>
                  <a:lnTo>
                    <a:pt x="50268" y="44852"/>
                  </a:lnTo>
                  <a:lnTo>
                    <a:pt x="50268" y="65240"/>
                  </a:lnTo>
                  <a:lnTo>
                    <a:pt x="1" y="65240"/>
                  </a:lnTo>
                  <a:lnTo>
                    <a:pt x="1" y="77472"/>
                  </a:lnTo>
                  <a:lnTo>
                    <a:pt x="50268" y="77472"/>
                  </a:lnTo>
                  <a:lnTo>
                    <a:pt x="50268" y="110092"/>
                  </a:lnTo>
                  <a:lnTo>
                    <a:pt x="62501" y="110092"/>
                  </a:lnTo>
                  <a:lnTo>
                    <a:pt x="62501" y="77472"/>
                  </a:lnTo>
                  <a:lnTo>
                    <a:pt x="112800" y="77472"/>
                  </a:lnTo>
                  <a:lnTo>
                    <a:pt x="112800" y="110092"/>
                  </a:lnTo>
                  <a:lnTo>
                    <a:pt x="125033" y="110092"/>
                  </a:lnTo>
                  <a:lnTo>
                    <a:pt x="125033" y="77472"/>
                  </a:lnTo>
                  <a:lnTo>
                    <a:pt x="175333" y="77472"/>
                  </a:lnTo>
                  <a:lnTo>
                    <a:pt x="175333" y="65240"/>
                  </a:lnTo>
                  <a:lnTo>
                    <a:pt x="125033" y="65240"/>
                  </a:lnTo>
                  <a:lnTo>
                    <a:pt x="125033" y="44852"/>
                  </a:lnTo>
                  <a:lnTo>
                    <a:pt x="175333" y="44852"/>
                  </a:lnTo>
                  <a:lnTo>
                    <a:pt x="175333" y="32620"/>
                  </a:lnTo>
                  <a:lnTo>
                    <a:pt x="125033" y="32620"/>
                  </a:lnTo>
                  <a:lnTo>
                    <a:pt x="125033" y="0"/>
                  </a:lnTo>
                  <a:lnTo>
                    <a:pt x="112800" y="0"/>
                  </a:lnTo>
                  <a:lnTo>
                    <a:pt x="112800" y="32620"/>
                  </a:lnTo>
                  <a:lnTo>
                    <a:pt x="62501" y="32620"/>
                  </a:lnTo>
                  <a:lnTo>
                    <a:pt x="62501" y="0"/>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1"/>
            <p:cNvSpPr/>
            <p:nvPr/>
          </p:nvSpPr>
          <p:spPr>
            <a:xfrm>
              <a:off x="3239950" y="849725"/>
              <a:ext cx="1121350" cy="1121350"/>
            </a:xfrm>
            <a:custGeom>
              <a:rect b="b" l="l" r="r" t="t"/>
              <a:pathLst>
                <a:path extrusionOk="0" h="44854" w="44854">
                  <a:moveTo>
                    <a:pt x="22411" y="1"/>
                  </a:moveTo>
                  <a:cubicBezTo>
                    <a:pt x="10048" y="1"/>
                    <a:pt x="1" y="10048"/>
                    <a:pt x="1" y="22443"/>
                  </a:cubicBezTo>
                  <a:cubicBezTo>
                    <a:pt x="1" y="34806"/>
                    <a:pt x="10048" y="44853"/>
                    <a:pt x="22411" y="44853"/>
                  </a:cubicBezTo>
                  <a:cubicBezTo>
                    <a:pt x="34773" y="44853"/>
                    <a:pt x="44853" y="34806"/>
                    <a:pt x="44853" y="22443"/>
                  </a:cubicBezTo>
                  <a:cubicBezTo>
                    <a:pt x="44853" y="10048"/>
                    <a:pt x="34773" y="1"/>
                    <a:pt x="22411" y="1"/>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1"/>
            <p:cNvSpPr/>
            <p:nvPr/>
          </p:nvSpPr>
          <p:spPr>
            <a:xfrm>
              <a:off x="3800200" y="849725"/>
              <a:ext cx="561100" cy="1121350"/>
            </a:xfrm>
            <a:custGeom>
              <a:rect b="b" l="l" r="r" t="t"/>
              <a:pathLst>
                <a:path extrusionOk="0" h="44854" w="22444">
                  <a:moveTo>
                    <a:pt x="1" y="1"/>
                  </a:moveTo>
                  <a:lnTo>
                    <a:pt x="1" y="44853"/>
                  </a:lnTo>
                  <a:cubicBezTo>
                    <a:pt x="12363" y="44853"/>
                    <a:pt x="22443" y="34806"/>
                    <a:pt x="22443" y="22443"/>
                  </a:cubicBezTo>
                  <a:cubicBezTo>
                    <a:pt x="22443" y="10048"/>
                    <a:pt x="12363" y="1"/>
                    <a:pt x="1"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1"/>
            <p:cNvSpPr/>
            <p:nvPr/>
          </p:nvSpPr>
          <p:spPr>
            <a:xfrm>
              <a:off x="3647700" y="238125"/>
              <a:ext cx="305850" cy="509700"/>
            </a:xfrm>
            <a:custGeom>
              <a:rect b="b" l="l" r="r" t="t"/>
              <a:pathLst>
                <a:path extrusionOk="0" h="20388" w="12234">
                  <a:moveTo>
                    <a:pt x="6101" y="0"/>
                  </a:moveTo>
                  <a:cubicBezTo>
                    <a:pt x="2708" y="0"/>
                    <a:pt x="1" y="2740"/>
                    <a:pt x="1" y="6133"/>
                  </a:cubicBezTo>
                  <a:lnTo>
                    <a:pt x="1" y="14288"/>
                  </a:lnTo>
                  <a:cubicBezTo>
                    <a:pt x="1" y="17647"/>
                    <a:pt x="2708" y="20387"/>
                    <a:pt x="6101" y="20387"/>
                  </a:cubicBezTo>
                  <a:cubicBezTo>
                    <a:pt x="9493" y="20387"/>
                    <a:pt x="12233" y="17647"/>
                    <a:pt x="12233" y="14288"/>
                  </a:cubicBezTo>
                  <a:lnTo>
                    <a:pt x="12233" y="6133"/>
                  </a:lnTo>
                  <a:cubicBezTo>
                    <a:pt x="12233" y="2740"/>
                    <a:pt x="9493" y="0"/>
                    <a:pt x="6101"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1"/>
            <p:cNvSpPr/>
            <p:nvPr/>
          </p:nvSpPr>
          <p:spPr>
            <a:xfrm>
              <a:off x="3647700" y="2072975"/>
              <a:ext cx="305850" cy="509725"/>
            </a:xfrm>
            <a:custGeom>
              <a:rect b="b" l="l" r="r" t="t"/>
              <a:pathLst>
                <a:path extrusionOk="0" h="20389" w="12234">
                  <a:moveTo>
                    <a:pt x="6101" y="1"/>
                  </a:moveTo>
                  <a:cubicBezTo>
                    <a:pt x="2708" y="1"/>
                    <a:pt x="1" y="2741"/>
                    <a:pt x="1" y="6133"/>
                  </a:cubicBezTo>
                  <a:lnTo>
                    <a:pt x="1" y="14288"/>
                  </a:lnTo>
                  <a:cubicBezTo>
                    <a:pt x="1" y="17648"/>
                    <a:pt x="2708" y="20388"/>
                    <a:pt x="6101" y="20388"/>
                  </a:cubicBezTo>
                  <a:cubicBezTo>
                    <a:pt x="9493" y="20388"/>
                    <a:pt x="12233" y="17648"/>
                    <a:pt x="12233" y="14288"/>
                  </a:cubicBezTo>
                  <a:lnTo>
                    <a:pt x="12233" y="6133"/>
                  </a:lnTo>
                  <a:cubicBezTo>
                    <a:pt x="12233" y="2741"/>
                    <a:pt x="9493" y="1"/>
                    <a:pt x="6101" y="1"/>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1"/>
            <p:cNvSpPr/>
            <p:nvPr/>
          </p:nvSpPr>
          <p:spPr>
            <a:xfrm>
              <a:off x="2628325" y="1257475"/>
              <a:ext cx="509725" cy="305850"/>
            </a:xfrm>
            <a:custGeom>
              <a:rect b="b" l="l" r="r" t="t"/>
              <a:pathLst>
                <a:path extrusionOk="0" h="12234" w="20389">
                  <a:moveTo>
                    <a:pt x="6101" y="1"/>
                  </a:moveTo>
                  <a:cubicBezTo>
                    <a:pt x="2708" y="1"/>
                    <a:pt x="1" y="2741"/>
                    <a:pt x="1" y="6133"/>
                  </a:cubicBezTo>
                  <a:cubicBezTo>
                    <a:pt x="1" y="9493"/>
                    <a:pt x="2708" y="12233"/>
                    <a:pt x="6101" y="12233"/>
                  </a:cubicBezTo>
                  <a:lnTo>
                    <a:pt x="14256" y="12233"/>
                  </a:lnTo>
                  <a:cubicBezTo>
                    <a:pt x="17648" y="12233"/>
                    <a:pt x="20388" y="9493"/>
                    <a:pt x="20388" y="6133"/>
                  </a:cubicBezTo>
                  <a:cubicBezTo>
                    <a:pt x="20388" y="2741"/>
                    <a:pt x="17648" y="1"/>
                    <a:pt x="14256" y="1"/>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1"/>
            <p:cNvSpPr/>
            <p:nvPr/>
          </p:nvSpPr>
          <p:spPr>
            <a:xfrm>
              <a:off x="4463200" y="1257475"/>
              <a:ext cx="509700" cy="305850"/>
            </a:xfrm>
            <a:custGeom>
              <a:rect b="b" l="l" r="r" t="t"/>
              <a:pathLst>
                <a:path extrusionOk="0" h="12234" w="20388">
                  <a:moveTo>
                    <a:pt x="6100" y="1"/>
                  </a:moveTo>
                  <a:cubicBezTo>
                    <a:pt x="2708" y="1"/>
                    <a:pt x="1" y="2741"/>
                    <a:pt x="1" y="6133"/>
                  </a:cubicBezTo>
                  <a:cubicBezTo>
                    <a:pt x="1" y="9493"/>
                    <a:pt x="2708" y="12233"/>
                    <a:pt x="6100" y="12233"/>
                  </a:cubicBezTo>
                  <a:lnTo>
                    <a:pt x="14255" y="12233"/>
                  </a:lnTo>
                  <a:cubicBezTo>
                    <a:pt x="17648" y="12233"/>
                    <a:pt x="20388" y="9493"/>
                    <a:pt x="20388" y="6133"/>
                  </a:cubicBezTo>
                  <a:cubicBezTo>
                    <a:pt x="20388" y="2741"/>
                    <a:pt x="17648" y="1"/>
                    <a:pt x="14255" y="1"/>
                  </a:cubicBezTo>
                  <a:close/>
                </a:path>
              </a:pathLst>
            </a:custGeom>
            <a:solidFill>
              <a:srgbClr val="FFD6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1"/>
            <p:cNvSpPr/>
            <p:nvPr/>
          </p:nvSpPr>
          <p:spPr>
            <a:xfrm>
              <a:off x="3800200" y="2705000"/>
              <a:ext cx="2192075" cy="2752325"/>
            </a:xfrm>
            <a:custGeom>
              <a:rect b="b" l="l" r="r" t="t"/>
              <a:pathLst>
                <a:path extrusionOk="0" h="110093" w="87683">
                  <a:moveTo>
                    <a:pt x="25150" y="0"/>
                  </a:moveTo>
                  <a:lnTo>
                    <a:pt x="25150" y="32620"/>
                  </a:lnTo>
                  <a:lnTo>
                    <a:pt x="1" y="32620"/>
                  </a:lnTo>
                  <a:lnTo>
                    <a:pt x="1" y="44852"/>
                  </a:lnTo>
                  <a:lnTo>
                    <a:pt x="25150" y="44852"/>
                  </a:lnTo>
                  <a:lnTo>
                    <a:pt x="25150" y="65240"/>
                  </a:lnTo>
                  <a:lnTo>
                    <a:pt x="1" y="65240"/>
                  </a:lnTo>
                  <a:lnTo>
                    <a:pt x="1" y="77472"/>
                  </a:lnTo>
                  <a:lnTo>
                    <a:pt x="25150" y="77472"/>
                  </a:lnTo>
                  <a:lnTo>
                    <a:pt x="25150" y="110092"/>
                  </a:lnTo>
                  <a:lnTo>
                    <a:pt x="37383" y="110092"/>
                  </a:lnTo>
                  <a:lnTo>
                    <a:pt x="37383" y="77472"/>
                  </a:lnTo>
                  <a:lnTo>
                    <a:pt x="87683" y="77472"/>
                  </a:lnTo>
                  <a:lnTo>
                    <a:pt x="87683" y="65240"/>
                  </a:lnTo>
                  <a:lnTo>
                    <a:pt x="37383" y="65240"/>
                  </a:lnTo>
                  <a:lnTo>
                    <a:pt x="37383" y="44852"/>
                  </a:lnTo>
                  <a:lnTo>
                    <a:pt x="87683" y="44852"/>
                  </a:lnTo>
                  <a:lnTo>
                    <a:pt x="87683" y="32620"/>
                  </a:lnTo>
                  <a:lnTo>
                    <a:pt x="37383" y="32620"/>
                  </a:lnTo>
                  <a:lnTo>
                    <a:pt x="37383"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1"/>
            <p:cNvSpPr/>
            <p:nvPr/>
          </p:nvSpPr>
          <p:spPr>
            <a:xfrm>
              <a:off x="3800200" y="238125"/>
              <a:ext cx="153350" cy="509700"/>
            </a:xfrm>
            <a:custGeom>
              <a:rect b="b" l="l" r="r" t="t"/>
              <a:pathLst>
                <a:path extrusionOk="0" h="20388" w="6134">
                  <a:moveTo>
                    <a:pt x="1" y="0"/>
                  </a:moveTo>
                  <a:lnTo>
                    <a:pt x="1" y="20387"/>
                  </a:lnTo>
                  <a:cubicBezTo>
                    <a:pt x="3393" y="20387"/>
                    <a:pt x="6133" y="17647"/>
                    <a:pt x="6133" y="14288"/>
                  </a:cubicBezTo>
                  <a:lnTo>
                    <a:pt x="6133" y="6133"/>
                  </a:lnTo>
                  <a:cubicBezTo>
                    <a:pt x="6133" y="2740"/>
                    <a:pt x="3393" y="0"/>
                    <a:pt x="1" y="0"/>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1"/>
            <p:cNvSpPr/>
            <p:nvPr/>
          </p:nvSpPr>
          <p:spPr>
            <a:xfrm>
              <a:off x="3800200" y="2072975"/>
              <a:ext cx="153350" cy="509725"/>
            </a:xfrm>
            <a:custGeom>
              <a:rect b="b" l="l" r="r" t="t"/>
              <a:pathLst>
                <a:path extrusionOk="0" h="20389" w="6134">
                  <a:moveTo>
                    <a:pt x="1" y="1"/>
                  </a:moveTo>
                  <a:lnTo>
                    <a:pt x="1" y="20388"/>
                  </a:lnTo>
                  <a:cubicBezTo>
                    <a:pt x="3393" y="20388"/>
                    <a:pt x="6133" y="17648"/>
                    <a:pt x="6133" y="14288"/>
                  </a:cubicBezTo>
                  <a:lnTo>
                    <a:pt x="6133" y="6133"/>
                  </a:lnTo>
                  <a:cubicBezTo>
                    <a:pt x="6133" y="2741"/>
                    <a:pt x="3393" y="1"/>
                    <a:pt x="1"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1"/>
            <p:cNvSpPr/>
            <p:nvPr/>
          </p:nvSpPr>
          <p:spPr>
            <a:xfrm>
              <a:off x="4463200" y="1257475"/>
              <a:ext cx="509700" cy="305850"/>
            </a:xfrm>
            <a:custGeom>
              <a:rect b="b" l="l" r="r" t="t"/>
              <a:pathLst>
                <a:path extrusionOk="0" h="12234" w="20388">
                  <a:moveTo>
                    <a:pt x="6100" y="1"/>
                  </a:moveTo>
                  <a:cubicBezTo>
                    <a:pt x="2708" y="1"/>
                    <a:pt x="1" y="2741"/>
                    <a:pt x="1" y="6133"/>
                  </a:cubicBezTo>
                  <a:cubicBezTo>
                    <a:pt x="1" y="9493"/>
                    <a:pt x="2708" y="12233"/>
                    <a:pt x="6100" y="12233"/>
                  </a:cubicBezTo>
                  <a:lnTo>
                    <a:pt x="14255" y="12233"/>
                  </a:lnTo>
                  <a:cubicBezTo>
                    <a:pt x="17648" y="12233"/>
                    <a:pt x="20388" y="9493"/>
                    <a:pt x="20388" y="6133"/>
                  </a:cubicBezTo>
                  <a:cubicBezTo>
                    <a:pt x="20388" y="2741"/>
                    <a:pt x="17648" y="1"/>
                    <a:pt x="14255"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 name="Google Shape;334;p31"/>
          <p:cNvGrpSpPr/>
          <p:nvPr/>
        </p:nvGrpSpPr>
        <p:grpSpPr>
          <a:xfrm>
            <a:off x="1936717" y="2392046"/>
            <a:ext cx="356570" cy="354906"/>
            <a:chOff x="1178375" y="238125"/>
            <a:chExt cx="5243675" cy="5219200"/>
          </a:xfrm>
        </p:grpSpPr>
        <p:sp>
          <p:nvSpPr>
            <p:cNvPr id="335" name="Google Shape;335;p31"/>
            <p:cNvSpPr/>
            <p:nvPr/>
          </p:nvSpPr>
          <p:spPr>
            <a:xfrm>
              <a:off x="1178375" y="238325"/>
              <a:ext cx="5243675" cy="5219000"/>
            </a:xfrm>
            <a:custGeom>
              <a:rect b="b" l="l" r="r" t="t"/>
              <a:pathLst>
                <a:path extrusionOk="0" h="208760" w="209747">
                  <a:moveTo>
                    <a:pt x="104874" y="0"/>
                  </a:moveTo>
                  <a:cubicBezTo>
                    <a:pt x="103316" y="0"/>
                    <a:pt x="101758" y="595"/>
                    <a:pt x="100568" y="1786"/>
                  </a:cubicBezTo>
                  <a:lnTo>
                    <a:pt x="2284" y="99841"/>
                  </a:lnTo>
                  <a:cubicBezTo>
                    <a:pt x="523" y="101603"/>
                    <a:pt x="1" y="104245"/>
                    <a:pt x="947" y="106528"/>
                  </a:cubicBezTo>
                  <a:cubicBezTo>
                    <a:pt x="1893" y="108812"/>
                    <a:pt x="4143" y="110312"/>
                    <a:pt x="6623" y="110312"/>
                  </a:cubicBezTo>
                  <a:lnTo>
                    <a:pt x="25053" y="110312"/>
                  </a:lnTo>
                  <a:lnTo>
                    <a:pt x="25053" y="202659"/>
                  </a:lnTo>
                  <a:cubicBezTo>
                    <a:pt x="25053" y="206019"/>
                    <a:pt x="27793" y="208759"/>
                    <a:pt x="31185" y="208759"/>
                  </a:cubicBezTo>
                  <a:lnTo>
                    <a:pt x="178562" y="208759"/>
                  </a:lnTo>
                  <a:cubicBezTo>
                    <a:pt x="181954" y="208759"/>
                    <a:pt x="184694" y="206019"/>
                    <a:pt x="184694" y="202659"/>
                  </a:cubicBezTo>
                  <a:lnTo>
                    <a:pt x="184694" y="110312"/>
                  </a:lnTo>
                  <a:lnTo>
                    <a:pt x="203157" y="110312"/>
                  </a:lnTo>
                  <a:cubicBezTo>
                    <a:pt x="205604" y="110312"/>
                    <a:pt x="207854" y="108812"/>
                    <a:pt x="208800" y="106528"/>
                  </a:cubicBezTo>
                  <a:cubicBezTo>
                    <a:pt x="209746" y="104245"/>
                    <a:pt x="209225" y="101603"/>
                    <a:pt x="207463" y="99841"/>
                  </a:cubicBezTo>
                  <a:lnTo>
                    <a:pt x="109179" y="1786"/>
                  </a:lnTo>
                  <a:cubicBezTo>
                    <a:pt x="107989" y="595"/>
                    <a:pt x="106431" y="0"/>
                    <a:pt x="10487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1"/>
            <p:cNvSpPr/>
            <p:nvPr/>
          </p:nvSpPr>
          <p:spPr>
            <a:xfrm>
              <a:off x="3800200" y="238125"/>
              <a:ext cx="2621850" cy="5219200"/>
            </a:xfrm>
            <a:custGeom>
              <a:rect b="b" l="l" r="r" t="t"/>
              <a:pathLst>
                <a:path extrusionOk="0" h="208768" w="104874">
                  <a:moveTo>
                    <a:pt x="1" y="0"/>
                  </a:moveTo>
                  <a:lnTo>
                    <a:pt x="1" y="208767"/>
                  </a:lnTo>
                  <a:lnTo>
                    <a:pt x="73689" y="208767"/>
                  </a:lnTo>
                  <a:cubicBezTo>
                    <a:pt x="77081" y="208767"/>
                    <a:pt x="79821" y="206027"/>
                    <a:pt x="79821" y="202667"/>
                  </a:cubicBezTo>
                  <a:lnTo>
                    <a:pt x="79821" y="110320"/>
                  </a:lnTo>
                  <a:lnTo>
                    <a:pt x="98284" y="110320"/>
                  </a:lnTo>
                  <a:cubicBezTo>
                    <a:pt x="100731" y="110320"/>
                    <a:pt x="102981" y="108820"/>
                    <a:pt x="103927" y="106536"/>
                  </a:cubicBezTo>
                  <a:cubicBezTo>
                    <a:pt x="104873" y="104253"/>
                    <a:pt x="104352" y="101611"/>
                    <a:pt x="102590" y="99849"/>
                  </a:cubicBezTo>
                  <a:lnTo>
                    <a:pt x="4306" y="1794"/>
                  </a:lnTo>
                  <a:cubicBezTo>
                    <a:pt x="3132" y="587"/>
                    <a:pt x="1566" y="0"/>
                    <a:pt x="1" y="0"/>
                  </a:cubicBezTo>
                  <a:close/>
                </a:path>
              </a:pathLst>
            </a:custGeom>
            <a:solidFill>
              <a:srgbClr val="C6C6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1"/>
            <p:cNvSpPr/>
            <p:nvPr/>
          </p:nvSpPr>
          <p:spPr>
            <a:xfrm>
              <a:off x="2904775" y="1972875"/>
              <a:ext cx="1790875" cy="2757825"/>
            </a:xfrm>
            <a:custGeom>
              <a:rect b="b" l="l" r="r" t="t"/>
              <a:pathLst>
                <a:path extrusionOk="0" h="110313" w="71635">
                  <a:moveTo>
                    <a:pt x="35805" y="1"/>
                  </a:moveTo>
                  <a:cubicBezTo>
                    <a:pt x="34831" y="1"/>
                    <a:pt x="33860" y="237"/>
                    <a:pt x="32980" y="710"/>
                  </a:cubicBezTo>
                  <a:cubicBezTo>
                    <a:pt x="12625" y="11344"/>
                    <a:pt x="1" y="32221"/>
                    <a:pt x="1" y="55153"/>
                  </a:cubicBezTo>
                  <a:cubicBezTo>
                    <a:pt x="1" y="76845"/>
                    <a:pt x="11287" y="96678"/>
                    <a:pt x="29685" y="107768"/>
                  </a:cubicBezTo>
                  <a:cubicBezTo>
                    <a:pt x="30761" y="108421"/>
                    <a:pt x="31871" y="109041"/>
                    <a:pt x="32980" y="109628"/>
                  </a:cubicBezTo>
                  <a:cubicBezTo>
                    <a:pt x="33860" y="110084"/>
                    <a:pt x="34839" y="110313"/>
                    <a:pt x="35818" y="110313"/>
                  </a:cubicBezTo>
                  <a:cubicBezTo>
                    <a:pt x="36796" y="110313"/>
                    <a:pt x="37775" y="110084"/>
                    <a:pt x="38655" y="109628"/>
                  </a:cubicBezTo>
                  <a:cubicBezTo>
                    <a:pt x="39765" y="109041"/>
                    <a:pt x="40874" y="108421"/>
                    <a:pt x="41950" y="107768"/>
                  </a:cubicBezTo>
                  <a:cubicBezTo>
                    <a:pt x="60348" y="96678"/>
                    <a:pt x="71634" y="76845"/>
                    <a:pt x="71634" y="55153"/>
                  </a:cubicBezTo>
                  <a:cubicBezTo>
                    <a:pt x="71634" y="32221"/>
                    <a:pt x="59010" y="11344"/>
                    <a:pt x="38655" y="710"/>
                  </a:cubicBezTo>
                  <a:cubicBezTo>
                    <a:pt x="37758" y="237"/>
                    <a:pt x="36780" y="1"/>
                    <a:pt x="35805"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1"/>
            <p:cNvSpPr/>
            <p:nvPr/>
          </p:nvSpPr>
          <p:spPr>
            <a:xfrm>
              <a:off x="3800200" y="1972675"/>
              <a:ext cx="895450" cy="2758025"/>
            </a:xfrm>
            <a:custGeom>
              <a:rect b="b" l="l" r="r" t="t"/>
              <a:pathLst>
                <a:path extrusionOk="0" h="110321" w="35818">
                  <a:moveTo>
                    <a:pt x="1" y="0"/>
                  </a:moveTo>
                  <a:lnTo>
                    <a:pt x="1" y="110321"/>
                  </a:lnTo>
                  <a:cubicBezTo>
                    <a:pt x="979" y="110321"/>
                    <a:pt x="1958" y="110092"/>
                    <a:pt x="2838" y="109636"/>
                  </a:cubicBezTo>
                  <a:cubicBezTo>
                    <a:pt x="3948" y="109049"/>
                    <a:pt x="5057" y="108429"/>
                    <a:pt x="6133" y="107776"/>
                  </a:cubicBezTo>
                  <a:cubicBezTo>
                    <a:pt x="24531" y="96686"/>
                    <a:pt x="35817" y="76853"/>
                    <a:pt x="35817" y="55161"/>
                  </a:cubicBezTo>
                  <a:cubicBezTo>
                    <a:pt x="35817" y="32229"/>
                    <a:pt x="23193" y="11352"/>
                    <a:pt x="2838" y="718"/>
                  </a:cubicBezTo>
                  <a:cubicBezTo>
                    <a:pt x="1958" y="229"/>
                    <a:pt x="979" y="0"/>
                    <a:pt x="1" y="0"/>
                  </a:cubicBezTo>
                  <a:close/>
                </a:path>
              </a:pathLst>
            </a:custGeom>
            <a:solidFill>
              <a:srgbClr val="A39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1"/>
            <p:cNvSpPr/>
            <p:nvPr/>
          </p:nvSpPr>
          <p:spPr>
            <a:xfrm>
              <a:off x="3333750" y="2937400"/>
              <a:ext cx="932950" cy="1793300"/>
            </a:xfrm>
            <a:custGeom>
              <a:rect b="b" l="l" r="r" t="t"/>
              <a:pathLst>
                <a:path extrusionOk="0" h="71732" w="37318">
                  <a:moveTo>
                    <a:pt x="18659" y="1"/>
                  </a:moveTo>
                  <a:cubicBezTo>
                    <a:pt x="15299" y="1"/>
                    <a:pt x="12559" y="2741"/>
                    <a:pt x="12559" y="6133"/>
                  </a:cubicBezTo>
                  <a:lnTo>
                    <a:pt x="12559" y="25999"/>
                  </a:lnTo>
                  <a:lnTo>
                    <a:pt x="11026" y="24498"/>
                  </a:lnTo>
                  <a:cubicBezTo>
                    <a:pt x="9835" y="23308"/>
                    <a:pt x="8277" y="22712"/>
                    <a:pt x="6716" y="22712"/>
                  </a:cubicBezTo>
                  <a:cubicBezTo>
                    <a:pt x="5154" y="22712"/>
                    <a:pt x="3588" y="23308"/>
                    <a:pt x="2381" y="24498"/>
                  </a:cubicBezTo>
                  <a:cubicBezTo>
                    <a:pt x="0" y="26880"/>
                    <a:pt x="0" y="30761"/>
                    <a:pt x="2381" y="33143"/>
                  </a:cubicBezTo>
                  <a:lnTo>
                    <a:pt x="12559" y="43287"/>
                  </a:lnTo>
                  <a:lnTo>
                    <a:pt x="12559" y="69187"/>
                  </a:lnTo>
                  <a:cubicBezTo>
                    <a:pt x="13602" y="69840"/>
                    <a:pt x="14712" y="70460"/>
                    <a:pt x="15821" y="71047"/>
                  </a:cubicBezTo>
                  <a:cubicBezTo>
                    <a:pt x="16701" y="71503"/>
                    <a:pt x="17680" y="71732"/>
                    <a:pt x="18659" y="71732"/>
                  </a:cubicBezTo>
                  <a:cubicBezTo>
                    <a:pt x="19637" y="71732"/>
                    <a:pt x="20616" y="71503"/>
                    <a:pt x="21496" y="71047"/>
                  </a:cubicBezTo>
                  <a:cubicBezTo>
                    <a:pt x="22606" y="70460"/>
                    <a:pt x="23715" y="69840"/>
                    <a:pt x="24791" y="69187"/>
                  </a:cubicBezTo>
                  <a:lnTo>
                    <a:pt x="24791" y="26977"/>
                  </a:lnTo>
                  <a:lnTo>
                    <a:pt x="34936" y="16833"/>
                  </a:lnTo>
                  <a:cubicBezTo>
                    <a:pt x="37317" y="14451"/>
                    <a:pt x="37317" y="10570"/>
                    <a:pt x="34936" y="8188"/>
                  </a:cubicBezTo>
                  <a:cubicBezTo>
                    <a:pt x="33729" y="6998"/>
                    <a:pt x="32163" y="6402"/>
                    <a:pt x="30602" y="6402"/>
                  </a:cubicBezTo>
                  <a:cubicBezTo>
                    <a:pt x="29040" y="6402"/>
                    <a:pt x="27482" y="6998"/>
                    <a:pt x="26292" y="8188"/>
                  </a:cubicBezTo>
                  <a:lnTo>
                    <a:pt x="24791" y="9689"/>
                  </a:lnTo>
                  <a:lnTo>
                    <a:pt x="24791" y="6133"/>
                  </a:lnTo>
                  <a:cubicBezTo>
                    <a:pt x="24791" y="2741"/>
                    <a:pt x="22018" y="1"/>
                    <a:pt x="18659" y="1"/>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1"/>
            <p:cNvSpPr/>
            <p:nvPr/>
          </p:nvSpPr>
          <p:spPr>
            <a:xfrm>
              <a:off x="1190625" y="5151475"/>
              <a:ext cx="5219200" cy="305850"/>
            </a:xfrm>
            <a:custGeom>
              <a:rect b="b" l="l" r="r" t="t"/>
              <a:pathLst>
                <a:path extrusionOk="0" h="12234" w="208768">
                  <a:moveTo>
                    <a:pt x="6133" y="1"/>
                  </a:moveTo>
                  <a:cubicBezTo>
                    <a:pt x="2740" y="1"/>
                    <a:pt x="0" y="2741"/>
                    <a:pt x="0" y="6133"/>
                  </a:cubicBezTo>
                  <a:cubicBezTo>
                    <a:pt x="0" y="9493"/>
                    <a:pt x="2740" y="12233"/>
                    <a:pt x="6133" y="12233"/>
                  </a:cubicBezTo>
                  <a:lnTo>
                    <a:pt x="202667" y="12233"/>
                  </a:lnTo>
                  <a:cubicBezTo>
                    <a:pt x="206027" y="12233"/>
                    <a:pt x="208767" y="9493"/>
                    <a:pt x="208767" y="6133"/>
                  </a:cubicBezTo>
                  <a:cubicBezTo>
                    <a:pt x="208767" y="2741"/>
                    <a:pt x="206027" y="1"/>
                    <a:pt x="202667"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1"/>
            <p:cNvSpPr/>
            <p:nvPr/>
          </p:nvSpPr>
          <p:spPr>
            <a:xfrm>
              <a:off x="3800200" y="2937400"/>
              <a:ext cx="466500" cy="1793300"/>
            </a:xfrm>
            <a:custGeom>
              <a:rect b="b" l="l" r="r" t="t"/>
              <a:pathLst>
                <a:path extrusionOk="0" h="71732" w="18660">
                  <a:moveTo>
                    <a:pt x="1" y="1"/>
                  </a:moveTo>
                  <a:lnTo>
                    <a:pt x="1" y="71732"/>
                  </a:lnTo>
                  <a:cubicBezTo>
                    <a:pt x="979" y="71732"/>
                    <a:pt x="1958" y="71503"/>
                    <a:pt x="2838" y="71047"/>
                  </a:cubicBezTo>
                  <a:cubicBezTo>
                    <a:pt x="3948" y="70460"/>
                    <a:pt x="5057" y="69840"/>
                    <a:pt x="6133" y="69187"/>
                  </a:cubicBezTo>
                  <a:lnTo>
                    <a:pt x="6133" y="26977"/>
                  </a:lnTo>
                  <a:lnTo>
                    <a:pt x="16278" y="16833"/>
                  </a:lnTo>
                  <a:cubicBezTo>
                    <a:pt x="18659" y="14451"/>
                    <a:pt x="18659" y="10570"/>
                    <a:pt x="16278" y="8188"/>
                  </a:cubicBezTo>
                  <a:cubicBezTo>
                    <a:pt x="15071" y="6998"/>
                    <a:pt x="13505" y="6402"/>
                    <a:pt x="11944" y="6402"/>
                  </a:cubicBezTo>
                  <a:cubicBezTo>
                    <a:pt x="10382" y="6402"/>
                    <a:pt x="8824" y="6998"/>
                    <a:pt x="7634" y="8188"/>
                  </a:cubicBezTo>
                  <a:lnTo>
                    <a:pt x="6133" y="9689"/>
                  </a:lnTo>
                  <a:lnTo>
                    <a:pt x="6133" y="6133"/>
                  </a:lnTo>
                  <a:cubicBezTo>
                    <a:pt x="6133" y="2741"/>
                    <a:pt x="3360" y="1"/>
                    <a:pt x="1" y="1"/>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1"/>
            <p:cNvSpPr/>
            <p:nvPr/>
          </p:nvSpPr>
          <p:spPr>
            <a:xfrm>
              <a:off x="3800200" y="5151475"/>
              <a:ext cx="2609625" cy="305850"/>
            </a:xfrm>
            <a:custGeom>
              <a:rect b="b" l="l" r="r" t="t"/>
              <a:pathLst>
                <a:path extrusionOk="0" h="12234" w="104385">
                  <a:moveTo>
                    <a:pt x="1" y="1"/>
                  </a:moveTo>
                  <a:lnTo>
                    <a:pt x="1" y="12233"/>
                  </a:lnTo>
                  <a:lnTo>
                    <a:pt x="98284" y="12233"/>
                  </a:lnTo>
                  <a:cubicBezTo>
                    <a:pt x="101644" y="12233"/>
                    <a:pt x="104384" y="9493"/>
                    <a:pt x="104384" y="6133"/>
                  </a:cubicBezTo>
                  <a:cubicBezTo>
                    <a:pt x="104384" y="2741"/>
                    <a:pt x="101644" y="1"/>
                    <a:pt x="98284" y="1"/>
                  </a:cubicBezTo>
                  <a:close/>
                </a:path>
              </a:pathLst>
            </a:custGeom>
            <a:solidFill>
              <a:srgbClr val="A39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 name="Google Shape;343;p31"/>
          <p:cNvSpPr/>
          <p:nvPr/>
        </p:nvSpPr>
        <p:spPr>
          <a:xfrm>
            <a:off x="2469750" y="2395250"/>
            <a:ext cx="4528500" cy="352200"/>
          </a:xfrm>
          <a:prstGeom prst="rect">
            <a:avLst/>
          </a:pr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1"/>
          <p:cNvSpPr/>
          <p:nvPr/>
        </p:nvSpPr>
        <p:spPr>
          <a:xfrm>
            <a:off x="2469770" y="3009928"/>
            <a:ext cx="3278400" cy="352200"/>
          </a:xfrm>
          <a:prstGeom prst="rect">
            <a:avLst/>
          </a:pr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1"/>
          <p:cNvSpPr/>
          <p:nvPr/>
        </p:nvSpPr>
        <p:spPr>
          <a:xfrm>
            <a:off x="2469773" y="3624600"/>
            <a:ext cx="3726900" cy="352200"/>
          </a:xfrm>
          <a:prstGeom prst="rect">
            <a:avLst/>
          </a:pr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1"/>
          <p:cNvSpPr/>
          <p:nvPr/>
        </p:nvSpPr>
        <p:spPr>
          <a:xfrm>
            <a:off x="2469758" y="4239298"/>
            <a:ext cx="2591700" cy="3522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1"/>
          <p:cNvSpPr txBox="1"/>
          <p:nvPr/>
        </p:nvSpPr>
        <p:spPr>
          <a:xfrm>
            <a:off x="6196650" y="2342550"/>
            <a:ext cx="1314600" cy="4539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SzPts val="1100"/>
              <a:buNone/>
            </a:pPr>
            <a:r>
              <a:rPr lang="es" sz="1200">
                <a:solidFill>
                  <a:srgbClr val="434343"/>
                </a:solidFill>
                <a:latin typeface="Squada One"/>
                <a:ea typeface="Squada One"/>
                <a:cs typeface="Squada One"/>
                <a:sym typeface="Squada One"/>
              </a:rPr>
              <a:t>$2</a:t>
            </a:r>
            <a:r>
              <a:rPr lang="es" sz="1200">
                <a:solidFill>
                  <a:srgbClr val="434343"/>
                </a:solidFill>
                <a:latin typeface="Squada One"/>
                <a:ea typeface="Squada One"/>
                <a:cs typeface="Squada One"/>
                <a:sym typeface="Squada One"/>
              </a:rPr>
              <a:t>,000,000 </a:t>
            </a:r>
            <a:endParaRPr sz="1200">
              <a:solidFill>
                <a:srgbClr val="434343"/>
              </a:solidFill>
              <a:latin typeface="Squada One"/>
              <a:ea typeface="Squada One"/>
              <a:cs typeface="Squada One"/>
              <a:sym typeface="Squada One"/>
            </a:endParaRPr>
          </a:p>
        </p:txBody>
      </p:sp>
      <p:sp>
        <p:nvSpPr>
          <p:cNvPr id="348" name="Google Shape;348;p31"/>
          <p:cNvSpPr txBox="1"/>
          <p:nvPr/>
        </p:nvSpPr>
        <p:spPr>
          <a:xfrm>
            <a:off x="6196650" y="2959075"/>
            <a:ext cx="1314600" cy="4539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SzPts val="1100"/>
              <a:buNone/>
            </a:pPr>
            <a:r>
              <a:rPr lang="es" sz="1200">
                <a:solidFill>
                  <a:srgbClr val="434343"/>
                </a:solidFill>
                <a:latin typeface="Squada One"/>
                <a:ea typeface="Squada One"/>
                <a:cs typeface="Squada One"/>
                <a:sym typeface="Squada One"/>
              </a:rPr>
              <a:t>$1</a:t>
            </a:r>
            <a:r>
              <a:rPr lang="es" sz="1200">
                <a:solidFill>
                  <a:srgbClr val="434343"/>
                </a:solidFill>
                <a:latin typeface="Squada One"/>
                <a:ea typeface="Squada One"/>
                <a:cs typeface="Squada One"/>
                <a:sym typeface="Squada One"/>
              </a:rPr>
              <a:t>,400,000 </a:t>
            </a:r>
            <a:endParaRPr sz="1200">
              <a:solidFill>
                <a:srgbClr val="434343"/>
              </a:solidFill>
              <a:latin typeface="Squada One"/>
              <a:ea typeface="Squada One"/>
              <a:cs typeface="Squada One"/>
              <a:sym typeface="Squada One"/>
            </a:endParaRPr>
          </a:p>
        </p:txBody>
      </p:sp>
      <p:sp>
        <p:nvSpPr>
          <p:cNvPr id="349" name="Google Shape;349;p31"/>
          <p:cNvSpPr txBox="1"/>
          <p:nvPr/>
        </p:nvSpPr>
        <p:spPr>
          <a:xfrm>
            <a:off x="6196650" y="3575600"/>
            <a:ext cx="1314600" cy="4539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SzPts val="1100"/>
              <a:buNone/>
            </a:pPr>
            <a:r>
              <a:rPr lang="es" sz="1200">
                <a:solidFill>
                  <a:srgbClr val="434343"/>
                </a:solidFill>
                <a:latin typeface="Squada One"/>
                <a:ea typeface="Squada One"/>
                <a:cs typeface="Squada One"/>
                <a:sym typeface="Squada One"/>
              </a:rPr>
              <a:t>$1</a:t>
            </a:r>
            <a:r>
              <a:rPr lang="es" sz="1200">
                <a:solidFill>
                  <a:srgbClr val="434343"/>
                </a:solidFill>
                <a:latin typeface="Squada One"/>
                <a:ea typeface="Squada One"/>
                <a:cs typeface="Squada One"/>
                <a:sym typeface="Squada One"/>
              </a:rPr>
              <a:t>,500,000 </a:t>
            </a:r>
            <a:endParaRPr sz="1200">
              <a:solidFill>
                <a:srgbClr val="434343"/>
              </a:solidFill>
              <a:latin typeface="Squada One"/>
              <a:ea typeface="Squada One"/>
              <a:cs typeface="Squada One"/>
              <a:sym typeface="Squada One"/>
            </a:endParaRPr>
          </a:p>
        </p:txBody>
      </p:sp>
      <p:sp>
        <p:nvSpPr>
          <p:cNvPr id="350" name="Google Shape;350;p31"/>
          <p:cNvSpPr txBox="1"/>
          <p:nvPr/>
        </p:nvSpPr>
        <p:spPr>
          <a:xfrm>
            <a:off x="6196650" y="4192125"/>
            <a:ext cx="1314600" cy="4539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SzPts val="1100"/>
              <a:buNone/>
            </a:pPr>
            <a:r>
              <a:rPr lang="es" sz="1200">
                <a:solidFill>
                  <a:srgbClr val="434343"/>
                </a:solidFill>
                <a:latin typeface="Squada One"/>
                <a:ea typeface="Squada One"/>
                <a:cs typeface="Squada One"/>
                <a:sym typeface="Squada One"/>
              </a:rPr>
              <a:t>$1</a:t>
            </a:r>
            <a:r>
              <a:rPr lang="es" sz="1200">
                <a:solidFill>
                  <a:srgbClr val="434343"/>
                </a:solidFill>
                <a:latin typeface="Squada One"/>
                <a:ea typeface="Squada One"/>
                <a:cs typeface="Squada One"/>
                <a:sym typeface="Squada One"/>
              </a:rPr>
              <a:t>,100,000 </a:t>
            </a:r>
            <a:endParaRPr sz="1200">
              <a:solidFill>
                <a:srgbClr val="434343"/>
              </a:solidFill>
              <a:latin typeface="Squada One"/>
              <a:ea typeface="Squada One"/>
              <a:cs typeface="Squada One"/>
              <a:sym typeface="Squada One"/>
            </a:endParaRPr>
          </a:p>
        </p:txBody>
      </p:sp>
      <p:grpSp>
        <p:nvGrpSpPr>
          <p:cNvPr id="351" name="Google Shape;351;p31"/>
          <p:cNvGrpSpPr/>
          <p:nvPr/>
        </p:nvGrpSpPr>
        <p:grpSpPr>
          <a:xfrm>
            <a:off x="2813183" y="1085719"/>
            <a:ext cx="560542" cy="560542"/>
            <a:chOff x="1190625" y="238125"/>
            <a:chExt cx="5219200" cy="5219200"/>
          </a:xfrm>
        </p:grpSpPr>
        <p:sp>
          <p:nvSpPr>
            <p:cNvPr id="352" name="Google Shape;352;p31"/>
            <p:cNvSpPr/>
            <p:nvPr/>
          </p:nvSpPr>
          <p:spPr>
            <a:xfrm>
              <a:off x="1190625" y="238125"/>
              <a:ext cx="5219200" cy="5219200"/>
            </a:xfrm>
            <a:custGeom>
              <a:rect b="b" l="l" r="r" t="t"/>
              <a:pathLst>
                <a:path extrusionOk="0" h="208768" w="208768">
                  <a:moveTo>
                    <a:pt x="104808" y="0"/>
                  </a:moveTo>
                  <a:cubicBezTo>
                    <a:pt x="47429" y="0"/>
                    <a:pt x="0" y="46614"/>
                    <a:pt x="0" y="103992"/>
                  </a:cubicBezTo>
                  <a:cubicBezTo>
                    <a:pt x="0" y="161338"/>
                    <a:pt x="47429" y="208767"/>
                    <a:pt x="104808" y="208767"/>
                  </a:cubicBezTo>
                  <a:cubicBezTo>
                    <a:pt x="162153" y="208767"/>
                    <a:pt x="208767" y="161338"/>
                    <a:pt x="208767" y="103992"/>
                  </a:cubicBezTo>
                  <a:cubicBezTo>
                    <a:pt x="208767" y="46614"/>
                    <a:pt x="162153" y="0"/>
                    <a:pt x="104808" y="0"/>
                  </a:cubicBezTo>
                  <a:close/>
                </a:path>
              </a:pathLst>
            </a:custGeom>
            <a:solidFill>
              <a:srgbClr val="FED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1"/>
            <p:cNvSpPr/>
            <p:nvPr/>
          </p:nvSpPr>
          <p:spPr>
            <a:xfrm>
              <a:off x="3810800" y="238125"/>
              <a:ext cx="2599025" cy="5219200"/>
            </a:xfrm>
            <a:custGeom>
              <a:rect b="b" l="l" r="r" t="t"/>
              <a:pathLst>
                <a:path extrusionOk="0" h="208768" w="103961">
                  <a:moveTo>
                    <a:pt x="1" y="0"/>
                  </a:moveTo>
                  <a:lnTo>
                    <a:pt x="1" y="208767"/>
                  </a:lnTo>
                  <a:cubicBezTo>
                    <a:pt x="57346" y="208767"/>
                    <a:pt x="103960" y="161338"/>
                    <a:pt x="103960" y="103992"/>
                  </a:cubicBezTo>
                  <a:cubicBezTo>
                    <a:pt x="103960" y="46614"/>
                    <a:pt x="57346" y="0"/>
                    <a:pt x="1" y="0"/>
                  </a:cubicBezTo>
                  <a:close/>
                </a:path>
              </a:pathLst>
            </a:custGeom>
            <a:solidFill>
              <a:srgbClr val="FFCC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1"/>
            <p:cNvSpPr/>
            <p:nvPr/>
          </p:nvSpPr>
          <p:spPr>
            <a:xfrm>
              <a:off x="1802225" y="849725"/>
              <a:ext cx="3995975" cy="3995975"/>
            </a:xfrm>
            <a:custGeom>
              <a:rect b="b" l="l" r="r" t="t"/>
              <a:pathLst>
                <a:path extrusionOk="0" h="159839" w="159839">
                  <a:moveTo>
                    <a:pt x="80344" y="1"/>
                  </a:moveTo>
                  <a:cubicBezTo>
                    <a:pt x="36535" y="1"/>
                    <a:pt x="1" y="35720"/>
                    <a:pt x="1" y="79528"/>
                  </a:cubicBezTo>
                  <a:cubicBezTo>
                    <a:pt x="1" y="123304"/>
                    <a:pt x="36535" y="159838"/>
                    <a:pt x="80344" y="159838"/>
                  </a:cubicBezTo>
                  <a:cubicBezTo>
                    <a:pt x="124119" y="159838"/>
                    <a:pt x="159838" y="123304"/>
                    <a:pt x="159838" y="79528"/>
                  </a:cubicBezTo>
                  <a:cubicBezTo>
                    <a:pt x="159838" y="35720"/>
                    <a:pt x="124119" y="1"/>
                    <a:pt x="80344" y="1"/>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1"/>
            <p:cNvSpPr/>
            <p:nvPr/>
          </p:nvSpPr>
          <p:spPr>
            <a:xfrm>
              <a:off x="3810800" y="849725"/>
              <a:ext cx="1987400" cy="3995975"/>
            </a:xfrm>
            <a:custGeom>
              <a:rect b="b" l="l" r="r" t="t"/>
              <a:pathLst>
                <a:path extrusionOk="0" h="159839" w="79496">
                  <a:moveTo>
                    <a:pt x="1" y="1"/>
                  </a:moveTo>
                  <a:lnTo>
                    <a:pt x="1" y="159838"/>
                  </a:lnTo>
                  <a:cubicBezTo>
                    <a:pt x="43776" y="159838"/>
                    <a:pt x="79495" y="123304"/>
                    <a:pt x="79495" y="79528"/>
                  </a:cubicBezTo>
                  <a:cubicBezTo>
                    <a:pt x="79495" y="35720"/>
                    <a:pt x="43776" y="1"/>
                    <a:pt x="1"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1"/>
            <p:cNvSpPr/>
            <p:nvPr/>
          </p:nvSpPr>
          <p:spPr>
            <a:xfrm>
              <a:off x="3025475" y="1461350"/>
              <a:ext cx="1549475" cy="2772725"/>
            </a:xfrm>
            <a:custGeom>
              <a:rect b="b" l="l" r="r" t="t"/>
              <a:pathLst>
                <a:path extrusionOk="0" h="110909" w="61979">
                  <a:moveTo>
                    <a:pt x="25281" y="24466"/>
                  </a:moveTo>
                  <a:lnTo>
                    <a:pt x="25281" y="48931"/>
                  </a:lnTo>
                  <a:lnTo>
                    <a:pt x="18366" y="48931"/>
                  </a:lnTo>
                  <a:cubicBezTo>
                    <a:pt x="14908" y="48931"/>
                    <a:pt x="12233" y="46256"/>
                    <a:pt x="12233" y="42831"/>
                  </a:cubicBezTo>
                  <a:lnTo>
                    <a:pt x="12233" y="30598"/>
                  </a:lnTo>
                  <a:cubicBezTo>
                    <a:pt x="12233" y="27141"/>
                    <a:pt x="14908" y="24466"/>
                    <a:pt x="18366" y="24466"/>
                  </a:cubicBezTo>
                  <a:close/>
                  <a:moveTo>
                    <a:pt x="43646" y="61163"/>
                  </a:moveTo>
                  <a:cubicBezTo>
                    <a:pt x="47071" y="61163"/>
                    <a:pt x="49746" y="63838"/>
                    <a:pt x="49746" y="67296"/>
                  </a:cubicBezTo>
                  <a:lnTo>
                    <a:pt x="49746" y="80344"/>
                  </a:lnTo>
                  <a:cubicBezTo>
                    <a:pt x="49746" y="83769"/>
                    <a:pt x="47071" y="86443"/>
                    <a:pt x="43646" y="86443"/>
                  </a:cubicBezTo>
                  <a:lnTo>
                    <a:pt x="37514" y="86443"/>
                  </a:lnTo>
                  <a:lnTo>
                    <a:pt x="37514" y="61163"/>
                  </a:lnTo>
                  <a:close/>
                  <a:moveTo>
                    <a:pt x="31414" y="1"/>
                  </a:moveTo>
                  <a:cubicBezTo>
                    <a:pt x="28347" y="1"/>
                    <a:pt x="25281" y="2088"/>
                    <a:pt x="25281" y="6133"/>
                  </a:cubicBezTo>
                  <a:lnTo>
                    <a:pt x="25281" y="12233"/>
                  </a:lnTo>
                  <a:lnTo>
                    <a:pt x="18366" y="12233"/>
                  </a:lnTo>
                  <a:cubicBezTo>
                    <a:pt x="8188" y="12233"/>
                    <a:pt x="1" y="20421"/>
                    <a:pt x="1" y="30598"/>
                  </a:cubicBezTo>
                  <a:lnTo>
                    <a:pt x="1" y="42831"/>
                  </a:lnTo>
                  <a:cubicBezTo>
                    <a:pt x="1" y="52975"/>
                    <a:pt x="8188" y="61163"/>
                    <a:pt x="18366" y="61163"/>
                  </a:cubicBezTo>
                  <a:lnTo>
                    <a:pt x="25281" y="61163"/>
                  </a:lnTo>
                  <a:lnTo>
                    <a:pt x="25281" y="86443"/>
                  </a:lnTo>
                  <a:lnTo>
                    <a:pt x="18366" y="86443"/>
                  </a:lnTo>
                  <a:cubicBezTo>
                    <a:pt x="14908" y="86443"/>
                    <a:pt x="12233" y="83769"/>
                    <a:pt x="12233" y="80344"/>
                  </a:cubicBezTo>
                  <a:cubicBezTo>
                    <a:pt x="12233" y="76299"/>
                    <a:pt x="9175" y="74276"/>
                    <a:pt x="6117" y="74276"/>
                  </a:cubicBezTo>
                  <a:cubicBezTo>
                    <a:pt x="3059" y="74276"/>
                    <a:pt x="1" y="76299"/>
                    <a:pt x="1" y="80344"/>
                  </a:cubicBezTo>
                  <a:cubicBezTo>
                    <a:pt x="1" y="90488"/>
                    <a:pt x="8188" y="98676"/>
                    <a:pt x="18366" y="98676"/>
                  </a:cubicBezTo>
                  <a:lnTo>
                    <a:pt x="25281" y="98676"/>
                  </a:lnTo>
                  <a:lnTo>
                    <a:pt x="25281" y="104808"/>
                  </a:lnTo>
                  <a:cubicBezTo>
                    <a:pt x="25281" y="108821"/>
                    <a:pt x="28347" y="110908"/>
                    <a:pt x="31414" y="110908"/>
                  </a:cubicBezTo>
                  <a:cubicBezTo>
                    <a:pt x="34447" y="110908"/>
                    <a:pt x="37514" y="108821"/>
                    <a:pt x="37514" y="104808"/>
                  </a:cubicBezTo>
                  <a:lnTo>
                    <a:pt x="37514" y="98676"/>
                  </a:lnTo>
                  <a:lnTo>
                    <a:pt x="43646" y="98676"/>
                  </a:lnTo>
                  <a:cubicBezTo>
                    <a:pt x="53791" y="98676"/>
                    <a:pt x="61978" y="90488"/>
                    <a:pt x="61978" y="80344"/>
                  </a:cubicBezTo>
                  <a:lnTo>
                    <a:pt x="61978" y="67296"/>
                  </a:lnTo>
                  <a:cubicBezTo>
                    <a:pt x="61978" y="57118"/>
                    <a:pt x="53791" y="48931"/>
                    <a:pt x="43646" y="48931"/>
                  </a:cubicBezTo>
                  <a:lnTo>
                    <a:pt x="37514" y="48931"/>
                  </a:lnTo>
                  <a:lnTo>
                    <a:pt x="37514" y="24466"/>
                  </a:lnTo>
                  <a:lnTo>
                    <a:pt x="43646" y="24466"/>
                  </a:lnTo>
                  <a:cubicBezTo>
                    <a:pt x="47071" y="24466"/>
                    <a:pt x="49746" y="27141"/>
                    <a:pt x="49746" y="30598"/>
                  </a:cubicBezTo>
                  <a:cubicBezTo>
                    <a:pt x="49746" y="34627"/>
                    <a:pt x="52804" y="36641"/>
                    <a:pt x="55862" y="36641"/>
                  </a:cubicBezTo>
                  <a:cubicBezTo>
                    <a:pt x="58920" y="36641"/>
                    <a:pt x="61978" y="34627"/>
                    <a:pt x="61978" y="30598"/>
                  </a:cubicBezTo>
                  <a:cubicBezTo>
                    <a:pt x="61978" y="20421"/>
                    <a:pt x="53791" y="12233"/>
                    <a:pt x="43646" y="12233"/>
                  </a:cubicBezTo>
                  <a:lnTo>
                    <a:pt x="37514" y="12233"/>
                  </a:lnTo>
                  <a:lnTo>
                    <a:pt x="37514" y="6133"/>
                  </a:lnTo>
                  <a:cubicBezTo>
                    <a:pt x="37514" y="2088"/>
                    <a:pt x="34447" y="1"/>
                    <a:pt x="31414" y="1"/>
                  </a:cubicBezTo>
                  <a:close/>
                </a:path>
              </a:pathLst>
            </a:custGeom>
            <a:solidFill>
              <a:srgbClr val="FED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1"/>
            <p:cNvSpPr/>
            <p:nvPr/>
          </p:nvSpPr>
          <p:spPr>
            <a:xfrm>
              <a:off x="3810800" y="1461350"/>
              <a:ext cx="764150" cy="2772725"/>
            </a:xfrm>
            <a:custGeom>
              <a:rect b="b" l="l" r="r" t="t"/>
              <a:pathLst>
                <a:path extrusionOk="0" h="110909" w="30566">
                  <a:moveTo>
                    <a:pt x="12233" y="61163"/>
                  </a:moveTo>
                  <a:cubicBezTo>
                    <a:pt x="15658" y="61163"/>
                    <a:pt x="18333" y="63838"/>
                    <a:pt x="18333" y="67296"/>
                  </a:cubicBezTo>
                  <a:lnTo>
                    <a:pt x="18333" y="80344"/>
                  </a:lnTo>
                  <a:cubicBezTo>
                    <a:pt x="18333" y="83769"/>
                    <a:pt x="15658" y="86443"/>
                    <a:pt x="12233" y="86443"/>
                  </a:cubicBezTo>
                  <a:lnTo>
                    <a:pt x="6101" y="86443"/>
                  </a:lnTo>
                  <a:lnTo>
                    <a:pt x="6101" y="61163"/>
                  </a:lnTo>
                  <a:close/>
                  <a:moveTo>
                    <a:pt x="1" y="1"/>
                  </a:moveTo>
                  <a:lnTo>
                    <a:pt x="1" y="110908"/>
                  </a:lnTo>
                  <a:cubicBezTo>
                    <a:pt x="3034" y="110908"/>
                    <a:pt x="6101" y="108821"/>
                    <a:pt x="6101" y="104808"/>
                  </a:cubicBezTo>
                  <a:lnTo>
                    <a:pt x="6101" y="98676"/>
                  </a:lnTo>
                  <a:lnTo>
                    <a:pt x="12233" y="98676"/>
                  </a:lnTo>
                  <a:cubicBezTo>
                    <a:pt x="22378" y="98676"/>
                    <a:pt x="30565" y="90488"/>
                    <a:pt x="30565" y="80344"/>
                  </a:cubicBezTo>
                  <a:lnTo>
                    <a:pt x="30565" y="67296"/>
                  </a:lnTo>
                  <a:cubicBezTo>
                    <a:pt x="30565" y="57118"/>
                    <a:pt x="22378" y="48931"/>
                    <a:pt x="12233" y="48931"/>
                  </a:cubicBezTo>
                  <a:lnTo>
                    <a:pt x="6101" y="48931"/>
                  </a:lnTo>
                  <a:lnTo>
                    <a:pt x="6101" y="24466"/>
                  </a:lnTo>
                  <a:lnTo>
                    <a:pt x="12233" y="24466"/>
                  </a:lnTo>
                  <a:cubicBezTo>
                    <a:pt x="15658" y="24466"/>
                    <a:pt x="18333" y="27141"/>
                    <a:pt x="18333" y="30598"/>
                  </a:cubicBezTo>
                  <a:cubicBezTo>
                    <a:pt x="18333" y="34627"/>
                    <a:pt x="21391" y="36641"/>
                    <a:pt x="24449" y="36641"/>
                  </a:cubicBezTo>
                  <a:cubicBezTo>
                    <a:pt x="27507" y="36641"/>
                    <a:pt x="30565" y="34627"/>
                    <a:pt x="30565" y="30598"/>
                  </a:cubicBezTo>
                  <a:cubicBezTo>
                    <a:pt x="30565" y="20421"/>
                    <a:pt x="22378" y="12233"/>
                    <a:pt x="12233" y="12233"/>
                  </a:cubicBezTo>
                  <a:lnTo>
                    <a:pt x="6101" y="12233"/>
                  </a:lnTo>
                  <a:lnTo>
                    <a:pt x="6101" y="6133"/>
                  </a:lnTo>
                  <a:cubicBezTo>
                    <a:pt x="6101" y="2088"/>
                    <a:pt x="3034" y="1"/>
                    <a:pt x="1" y="1"/>
                  </a:cubicBezTo>
                  <a:close/>
                </a:path>
              </a:pathLst>
            </a:custGeom>
            <a:solidFill>
              <a:srgbClr val="FFCC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 name="Google Shape;358;p31"/>
          <p:cNvSpPr txBox="1"/>
          <p:nvPr/>
        </p:nvSpPr>
        <p:spPr>
          <a:xfrm>
            <a:off x="2683494" y="2342550"/>
            <a:ext cx="1314600" cy="4539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SzPts val="1100"/>
              <a:buNone/>
            </a:pPr>
            <a:r>
              <a:rPr lang="es" sz="1200">
                <a:solidFill>
                  <a:srgbClr val="E6EAE9"/>
                </a:solidFill>
                <a:latin typeface="Squada One"/>
                <a:ea typeface="Squada One"/>
                <a:cs typeface="Squada One"/>
                <a:sym typeface="Squada One"/>
              </a:rPr>
              <a:t>DESIGN</a:t>
            </a:r>
            <a:endParaRPr sz="1200">
              <a:solidFill>
                <a:srgbClr val="E6EAE9"/>
              </a:solidFill>
              <a:latin typeface="Squada One"/>
              <a:ea typeface="Squada One"/>
              <a:cs typeface="Squada One"/>
              <a:sym typeface="Squada One"/>
            </a:endParaRPr>
          </a:p>
        </p:txBody>
      </p:sp>
      <p:sp>
        <p:nvSpPr>
          <p:cNvPr id="359" name="Google Shape;359;p31"/>
          <p:cNvSpPr txBox="1"/>
          <p:nvPr/>
        </p:nvSpPr>
        <p:spPr>
          <a:xfrm>
            <a:off x="2683494" y="2959075"/>
            <a:ext cx="1314600" cy="4539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SzPts val="1100"/>
              <a:buNone/>
            </a:pPr>
            <a:r>
              <a:rPr lang="es" sz="1200">
                <a:solidFill>
                  <a:srgbClr val="434343"/>
                </a:solidFill>
                <a:latin typeface="Squada One"/>
                <a:ea typeface="Squada One"/>
                <a:cs typeface="Squada One"/>
                <a:sym typeface="Squada One"/>
              </a:rPr>
              <a:t>PERMITS</a:t>
            </a:r>
            <a:endParaRPr sz="1200">
              <a:solidFill>
                <a:srgbClr val="434343"/>
              </a:solidFill>
              <a:latin typeface="Squada One"/>
              <a:ea typeface="Squada One"/>
              <a:cs typeface="Squada One"/>
              <a:sym typeface="Squada One"/>
            </a:endParaRPr>
          </a:p>
        </p:txBody>
      </p:sp>
      <p:sp>
        <p:nvSpPr>
          <p:cNvPr id="360" name="Google Shape;360;p31"/>
          <p:cNvSpPr txBox="1"/>
          <p:nvPr/>
        </p:nvSpPr>
        <p:spPr>
          <a:xfrm>
            <a:off x="2683494" y="3575600"/>
            <a:ext cx="1314600" cy="4539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SzPts val="1100"/>
              <a:buNone/>
            </a:pPr>
            <a:r>
              <a:rPr lang="es" sz="1200">
                <a:solidFill>
                  <a:srgbClr val="E6EAE9"/>
                </a:solidFill>
                <a:latin typeface="Squada One"/>
                <a:ea typeface="Squada One"/>
                <a:cs typeface="Squada One"/>
                <a:sym typeface="Squada One"/>
              </a:rPr>
              <a:t>MATERIALS</a:t>
            </a:r>
            <a:endParaRPr sz="1200">
              <a:solidFill>
                <a:srgbClr val="E6EAE9"/>
              </a:solidFill>
              <a:latin typeface="Squada One"/>
              <a:ea typeface="Squada One"/>
              <a:cs typeface="Squada One"/>
              <a:sym typeface="Squada One"/>
            </a:endParaRPr>
          </a:p>
        </p:txBody>
      </p:sp>
      <p:sp>
        <p:nvSpPr>
          <p:cNvPr id="361" name="Google Shape;361;p31"/>
          <p:cNvSpPr txBox="1"/>
          <p:nvPr/>
        </p:nvSpPr>
        <p:spPr>
          <a:xfrm>
            <a:off x="2683494" y="4192125"/>
            <a:ext cx="1314600" cy="4539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SzPts val="1100"/>
              <a:buNone/>
            </a:pPr>
            <a:r>
              <a:rPr lang="es" sz="1200">
                <a:solidFill>
                  <a:srgbClr val="E6EAE9"/>
                </a:solidFill>
                <a:latin typeface="Squada One"/>
                <a:ea typeface="Squada One"/>
                <a:cs typeface="Squada One"/>
                <a:sym typeface="Squada One"/>
              </a:rPr>
              <a:t>EMPLOYEES</a:t>
            </a:r>
            <a:endParaRPr sz="1200">
              <a:solidFill>
                <a:srgbClr val="E6EAE9"/>
              </a:solidFill>
              <a:latin typeface="Squada One"/>
              <a:ea typeface="Squada One"/>
              <a:cs typeface="Squada One"/>
              <a:sym typeface="Squada One"/>
            </a:endParaRPr>
          </a:p>
        </p:txBody>
      </p:sp>
      <p:grpSp>
        <p:nvGrpSpPr>
          <p:cNvPr id="362" name="Google Shape;362;p31"/>
          <p:cNvGrpSpPr/>
          <p:nvPr/>
        </p:nvGrpSpPr>
        <p:grpSpPr>
          <a:xfrm>
            <a:off x="1975423" y="4234500"/>
            <a:ext cx="279162" cy="360647"/>
            <a:chOff x="1780225" y="238125"/>
            <a:chExt cx="4039975" cy="5219200"/>
          </a:xfrm>
        </p:grpSpPr>
        <p:sp>
          <p:nvSpPr>
            <p:cNvPr id="363" name="Google Shape;363;p31"/>
            <p:cNvSpPr/>
            <p:nvPr/>
          </p:nvSpPr>
          <p:spPr>
            <a:xfrm>
              <a:off x="1780225" y="3015700"/>
              <a:ext cx="4039975" cy="2441625"/>
            </a:xfrm>
            <a:custGeom>
              <a:rect b="b" l="l" r="r" t="t"/>
              <a:pathLst>
                <a:path extrusionOk="0" h="97665" w="161599">
                  <a:moveTo>
                    <a:pt x="57215" y="0"/>
                  </a:moveTo>
                  <a:lnTo>
                    <a:pt x="57215" y="22867"/>
                  </a:lnTo>
                  <a:cubicBezTo>
                    <a:pt x="57215" y="27368"/>
                    <a:pt x="54280" y="31315"/>
                    <a:pt x="49974" y="32555"/>
                  </a:cubicBezTo>
                  <a:lnTo>
                    <a:pt x="14483" y="42993"/>
                  </a:lnTo>
                  <a:cubicBezTo>
                    <a:pt x="5904" y="45538"/>
                    <a:pt x="0" y="53432"/>
                    <a:pt x="0" y="62369"/>
                  </a:cubicBezTo>
                  <a:lnTo>
                    <a:pt x="0" y="87552"/>
                  </a:lnTo>
                  <a:cubicBezTo>
                    <a:pt x="0" y="93130"/>
                    <a:pt x="4502" y="97664"/>
                    <a:pt x="10080" y="97664"/>
                  </a:cubicBezTo>
                  <a:lnTo>
                    <a:pt x="151519" y="97664"/>
                  </a:lnTo>
                  <a:cubicBezTo>
                    <a:pt x="157097" y="97664"/>
                    <a:pt x="161599" y="93130"/>
                    <a:pt x="161599" y="87552"/>
                  </a:cubicBezTo>
                  <a:lnTo>
                    <a:pt x="161599" y="62369"/>
                  </a:lnTo>
                  <a:cubicBezTo>
                    <a:pt x="161599" y="53432"/>
                    <a:pt x="155695" y="45538"/>
                    <a:pt x="147116" y="42993"/>
                  </a:cubicBezTo>
                  <a:lnTo>
                    <a:pt x="111625" y="32555"/>
                  </a:lnTo>
                  <a:cubicBezTo>
                    <a:pt x="107320" y="31315"/>
                    <a:pt x="104384" y="27368"/>
                    <a:pt x="104384" y="22867"/>
                  </a:cubicBezTo>
                  <a:lnTo>
                    <a:pt x="104384" y="0"/>
                  </a:lnTo>
                  <a:close/>
                </a:path>
              </a:pathLst>
            </a:custGeom>
            <a:solidFill>
              <a:srgbClr val="F7D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1"/>
            <p:cNvSpPr/>
            <p:nvPr/>
          </p:nvSpPr>
          <p:spPr>
            <a:xfrm>
              <a:off x="1780225" y="3835275"/>
              <a:ext cx="4039975" cy="1622050"/>
            </a:xfrm>
            <a:custGeom>
              <a:rect b="b" l="l" r="r" t="t"/>
              <a:pathLst>
                <a:path extrusionOk="0" h="64882" w="161599">
                  <a:moveTo>
                    <a:pt x="49224" y="0"/>
                  </a:moveTo>
                  <a:lnTo>
                    <a:pt x="14483" y="10210"/>
                  </a:lnTo>
                  <a:cubicBezTo>
                    <a:pt x="5904" y="12755"/>
                    <a:pt x="0" y="20649"/>
                    <a:pt x="0" y="29586"/>
                  </a:cubicBezTo>
                  <a:lnTo>
                    <a:pt x="0" y="54769"/>
                  </a:lnTo>
                  <a:cubicBezTo>
                    <a:pt x="0" y="60347"/>
                    <a:pt x="4502" y="64881"/>
                    <a:pt x="10080" y="64881"/>
                  </a:cubicBezTo>
                  <a:lnTo>
                    <a:pt x="151519" y="64881"/>
                  </a:lnTo>
                  <a:cubicBezTo>
                    <a:pt x="157097" y="64881"/>
                    <a:pt x="161599" y="60347"/>
                    <a:pt x="161599" y="54769"/>
                  </a:cubicBezTo>
                  <a:lnTo>
                    <a:pt x="161599" y="29586"/>
                  </a:lnTo>
                  <a:cubicBezTo>
                    <a:pt x="161599" y="20649"/>
                    <a:pt x="155695" y="12755"/>
                    <a:pt x="147116" y="10210"/>
                  </a:cubicBezTo>
                  <a:lnTo>
                    <a:pt x="112376" y="0"/>
                  </a:lnTo>
                  <a:cubicBezTo>
                    <a:pt x="105852" y="10634"/>
                    <a:pt x="94174" y="17745"/>
                    <a:pt x="80800" y="17745"/>
                  </a:cubicBezTo>
                  <a:cubicBezTo>
                    <a:pt x="67425" y="17745"/>
                    <a:pt x="55748" y="10634"/>
                    <a:pt x="49224" y="0"/>
                  </a:cubicBezTo>
                  <a:close/>
                </a:path>
              </a:pathLst>
            </a:custGeom>
            <a:solidFill>
              <a:srgbClr val="A4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1"/>
            <p:cNvSpPr/>
            <p:nvPr/>
          </p:nvSpPr>
          <p:spPr>
            <a:xfrm>
              <a:off x="2843625" y="3835275"/>
              <a:ext cx="1913175" cy="611650"/>
            </a:xfrm>
            <a:custGeom>
              <a:rect b="b" l="l" r="r" t="t"/>
              <a:pathLst>
                <a:path extrusionOk="0" h="24466" w="76527">
                  <a:moveTo>
                    <a:pt x="6688" y="0"/>
                  </a:moveTo>
                  <a:lnTo>
                    <a:pt x="0" y="1957"/>
                  </a:lnTo>
                  <a:cubicBezTo>
                    <a:pt x="7503" y="15397"/>
                    <a:pt x="21823" y="24465"/>
                    <a:pt x="38264" y="24465"/>
                  </a:cubicBezTo>
                  <a:cubicBezTo>
                    <a:pt x="54704" y="24465"/>
                    <a:pt x="69024" y="15397"/>
                    <a:pt x="76527" y="1957"/>
                  </a:cubicBezTo>
                  <a:lnTo>
                    <a:pt x="69840" y="0"/>
                  </a:lnTo>
                  <a:cubicBezTo>
                    <a:pt x="63316" y="10634"/>
                    <a:pt x="51638" y="17745"/>
                    <a:pt x="38264" y="17745"/>
                  </a:cubicBezTo>
                  <a:cubicBezTo>
                    <a:pt x="24889" y="17745"/>
                    <a:pt x="13212" y="10634"/>
                    <a:pt x="6688" y="0"/>
                  </a:cubicBez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1"/>
            <p:cNvSpPr/>
            <p:nvPr/>
          </p:nvSpPr>
          <p:spPr>
            <a:xfrm>
              <a:off x="2453000" y="3875225"/>
              <a:ext cx="421650" cy="1161300"/>
            </a:xfrm>
            <a:custGeom>
              <a:rect b="b" l="l" r="r" t="t"/>
              <a:pathLst>
                <a:path extrusionOk="0" h="46452" w="16866">
                  <a:moveTo>
                    <a:pt x="16865" y="1"/>
                  </a:moveTo>
                  <a:lnTo>
                    <a:pt x="1" y="4959"/>
                  </a:lnTo>
                  <a:lnTo>
                    <a:pt x="1" y="46451"/>
                  </a:lnTo>
                  <a:lnTo>
                    <a:pt x="16865" y="46451"/>
                  </a:lnTo>
                  <a:lnTo>
                    <a:pt x="16865" y="1"/>
                  </a:lnTo>
                  <a:close/>
                </a:path>
              </a:pathLst>
            </a:custGeom>
            <a:solidFill>
              <a:srgbClr val="D14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1"/>
            <p:cNvSpPr/>
            <p:nvPr/>
          </p:nvSpPr>
          <p:spPr>
            <a:xfrm>
              <a:off x="4725800" y="3875225"/>
              <a:ext cx="421625" cy="1161300"/>
            </a:xfrm>
            <a:custGeom>
              <a:rect b="b" l="l" r="r" t="t"/>
              <a:pathLst>
                <a:path extrusionOk="0" h="46452" w="16865">
                  <a:moveTo>
                    <a:pt x="0" y="1"/>
                  </a:moveTo>
                  <a:lnTo>
                    <a:pt x="0" y="46451"/>
                  </a:lnTo>
                  <a:lnTo>
                    <a:pt x="16865" y="46451"/>
                  </a:lnTo>
                  <a:lnTo>
                    <a:pt x="16865" y="4959"/>
                  </a:lnTo>
                  <a:lnTo>
                    <a:pt x="0" y="1"/>
                  </a:lnTo>
                  <a:close/>
                </a:path>
              </a:pathLst>
            </a:custGeom>
            <a:solidFill>
              <a:srgbClr val="D14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1"/>
            <p:cNvSpPr/>
            <p:nvPr/>
          </p:nvSpPr>
          <p:spPr>
            <a:xfrm>
              <a:off x="2453000" y="4699700"/>
              <a:ext cx="2694425" cy="757625"/>
            </a:xfrm>
            <a:custGeom>
              <a:rect b="b" l="l" r="r" t="t"/>
              <a:pathLst>
                <a:path extrusionOk="0" h="30305" w="107777">
                  <a:moveTo>
                    <a:pt x="10113" y="0"/>
                  </a:moveTo>
                  <a:cubicBezTo>
                    <a:pt x="4535" y="0"/>
                    <a:pt x="1" y="4534"/>
                    <a:pt x="1" y="10112"/>
                  </a:cubicBezTo>
                  <a:lnTo>
                    <a:pt x="1" y="30304"/>
                  </a:lnTo>
                  <a:lnTo>
                    <a:pt x="107777" y="30304"/>
                  </a:lnTo>
                  <a:lnTo>
                    <a:pt x="107777" y="10112"/>
                  </a:lnTo>
                  <a:cubicBezTo>
                    <a:pt x="107777" y="4534"/>
                    <a:pt x="103242" y="0"/>
                    <a:pt x="97664" y="0"/>
                  </a:cubicBezTo>
                  <a:close/>
                </a:path>
              </a:pathLst>
            </a:custGeom>
            <a:solidFill>
              <a:srgbClr val="F76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1"/>
            <p:cNvSpPr/>
            <p:nvPr/>
          </p:nvSpPr>
          <p:spPr>
            <a:xfrm>
              <a:off x="3210600" y="3100500"/>
              <a:ext cx="1179225" cy="420825"/>
            </a:xfrm>
            <a:custGeom>
              <a:rect b="b" l="l" r="r" t="t"/>
              <a:pathLst>
                <a:path extrusionOk="0" h="16833" w="47169">
                  <a:moveTo>
                    <a:pt x="0" y="1"/>
                  </a:moveTo>
                  <a:lnTo>
                    <a:pt x="0" y="10863"/>
                  </a:lnTo>
                  <a:cubicBezTo>
                    <a:pt x="7079" y="14647"/>
                    <a:pt x="15103" y="16833"/>
                    <a:pt x="23585" y="16833"/>
                  </a:cubicBezTo>
                  <a:cubicBezTo>
                    <a:pt x="32066" y="16833"/>
                    <a:pt x="40090" y="14647"/>
                    <a:pt x="47169" y="10863"/>
                  </a:cubicBezTo>
                  <a:lnTo>
                    <a:pt x="47169" y="1"/>
                  </a:lnTo>
                  <a:close/>
                </a:path>
              </a:pathLst>
            </a:custGeom>
            <a:solidFill>
              <a:srgbClr val="F0C3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1"/>
            <p:cNvSpPr/>
            <p:nvPr/>
          </p:nvSpPr>
          <p:spPr>
            <a:xfrm>
              <a:off x="2453000" y="406100"/>
              <a:ext cx="2694425" cy="2946425"/>
            </a:xfrm>
            <a:custGeom>
              <a:rect b="b" l="l" r="r" t="t"/>
              <a:pathLst>
                <a:path extrusionOk="0" h="117857" w="107777">
                  <a:moveTo>
                    <a:pt x="53889" y="1"/>
                  </a:moveTo>
                  <a:cubicBezTo>
                    <a:pt x="27858" y="1"/>
                    <a:pt x="6753" y="21106"/>
                    <a:pt x="6753" y="47169"/>
                  </a:cubicBezTo>
                  <a:lnTo>
                    <a:pt x="6753" y="60804"/>
                  </a:lnTo>
                  <a:cubicBezTo>
                    <a:pt x="2904" y="61587"/>
                    <a:pt x="1" y="64979"/>
                    <a:pt x="1" y="69057"/>
                  </a:cubicBezTo>
                  <a:cubicBezTo>
                    <a:pt x="1" y="73689"/>
                    <a:pt x="3817" y="77473"/>
                    <a:pt x="8416" y="77473"/>
                  </a:cubicBezTo>
                  <a:lnTo>
                    <a:pt x="10276" y="77473"/>
                  </a:lnTo>
                  <a:cubicBezTo>
                    <a:pt x="12005" y="100046"/>
                    <a:pt x="30859" y="117856"/>
                    <a:pt x="53889" y="117856"/>
                  </a:cubicBezTo>
                  <a:cubicBezTo>
                    <a:pt x="76918" y="117856"/>
                    <a:pt x="95772" y="100046"/>
                    <a:pt x="97501" y="77473"/>
                  </a:cubicBezTo>
                  <a:lnTo>
                    <a:pt x="99361" y="77473"/>
                  </a:lnTo>
                  <a:cubicBezTo>
                    <a:pt x="103960" y="77473"/>
                    <a:pt x="107777" y="73689"/>
                    <a:pt x="107777" y="69057"/>
                  </a:cubicBezTo>
                  <a:cubicBezTo>
                    <a:pt x="107777" y="64979"/>
                    <a:pt x="104873" y="61587"/>
                    <a:pt x="101024" y="60804"/>
                  </a:cubicBezTo>
                  <a:lnTo>
                    <a:pt x="101024" y="47169"/>
                  </a:lnTo>
                  <a:cubicBezTo>
                    <a:pt x="101024" y="21106"/>
                    <a:pt x="79919" y="1"/>
                    <a:pt x="53889" y="1"/>
                  </a:cubicBezTo>
                  <a:close/>
                </a:path>
              </a:pathLst>
            </a:custGeom>
            <a:solidFill>
              <a:srgbClr val="FFE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1"/>
            <p:cNvSpPr/>
            <p:nvPr/>
          </p:nvSpPr>
          <p:spPr>
            <a:xfrm>
              <a:off x="2453000" y="322100"/>
              <a:ext cx="2694425" cy="1347225"/>
            </a:xfrm>
            <a:custGeom>
              <a:rect b="b" l="l" r="r" t="t"/>
              <a:pathLst>
                <a:path extrusionOk="0" h="53889" w="107777">
                  <a:moveTo>
                    <a:pt x="53889" y="1"/>
                  </a:moveTo>
                  <a:cubicBezTo>
                    <a:pt x="24139" y="1"/>
                    <a:pt x="1" y="24140"/>
                    <a:pt x="1" y="53889"/>
                  </a:cubicBezTo>
                  <a:lnTo>
                    <a:pt x="107777" y="53889"/>
                  </a:lnTo>
                  <a:cubicBezTo>
                    <a:pt x="107777" y="24140"/>
                    <a:pt x="83638" y="1"/>
                    <a:pt x="53889" y="1"/>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1"/>
            <p:cNvSpPr/>
            <p:nvPr/>
          </p:nvSpPr>
          <p:spPr>
            <a:xfrm>
              <a:off x="2453000" y="322100"/>
              <a:ext cx="1347225" cy="1347225"/>
            </a:xfrm>
            <a:custGeom>
              <a:rect b="b" l="l" r="r" t="t"/>
              <a:pathLst>
                <a:path extrusionOk="0" h="53889" w="53889">
                  <a:moveTo>
                    <a:pt x="53889" y="1"/>
                  </a:moveTo>
                  <a:cubicBezTo>
                    <a:pt x="24139" y="1"/>
                    <a:pt x="1" y="24140"/>
                    <a:pt x="1" y="53889"/>
                  </a:cubicBezTo>
                  <a:lnTo>
                    <a:pt x="30304" y="53889"/>
                  </a:lnTo>
                  <a:cubicBezTo>
                    <a:pt x="30304" y="35361"/>
                    <a:pt x="39666" y="19083"/>
                    <a:pt x="53889" y="9395"/>
                  </a:cubicBezTo>
                  <a:lnTo>
                    <a:pt x="53889" y="1"/>
                  </a:ln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1"/>
            <p:cNvSpPr/>
            <p:nvPr/>
          </p:nvSpPr>
          <p:spPr>
            <a:xfrm>
              <a:off x="2435875" y="1669300"/>
              <a:ext cx="2374750" cy="1683225"/>
            </a:xfrm>
            <a:custGeom>
              <a:rect b="b" l="l" r="r" t="t"/>
              <a:pathLst>
                <a:path extrusionOk="0" h="67329" w="94990">
                  <a:moveTo>
                    <a:pt x="7438" y="1"/>
                  </a:moveTo>
                  <a:lnTo>
                    <a:pt x="7438" y="10113"/>
                  </a:lnTo>
                  <a:lnTo>
                    <a:pt x="7438" y="10276"/>
                  </a:lnTo>
                  <a:cubicBezTo>
                    <a:pt x="3132" y="11157"/>
                    <a:pt x="1" y="15332"/>
                    <a:pt x="849" y="20029"/>
                  </a:cubicBezTo>
                  <a:cubicBezTo>
                    <a:pt x="1566" y="24107"/>
                    <a:pt x="5383" y="26945"/>
                    <a:pt x="9526" y="26945"/>
                  </a:cubicBezTo>
                  <a:lnTo>
                    <a:pt x="10961" y="26945"/>
                  </a:lnTo>
                  <a:cubicBezTo>
                    <a:pt x="12690" y="49518"/>
                    <a:pt x="31544" y="67328"/>
                    <a:pt x="54574" y="67328"/>
                  </a:cubicBezTo>
                  <a:cubicBezTo>
                    <a:pt x="57966" y="67328"/>
                    <a:pt x="61261" y="66904"/>
                    <a:pt x="64457" y="66187"/>
                  </a:cubicBezTo>
                  <a:cubicBezTo>
                    <a:pt x="43385" y="61457"/>
                    <a:pt x="27630" y="42700"/>
                    <a:pt x="27630" y="20193"/>
                  </a:cubicBezTo>
                  <a:cubicBezTo>
                    <a:pt x="27630" y="14615"/>
                    <a:pt x="32164" y="10113"/>
                    <a:pt x="37742" y="10113"/>
                  </a:cubicBezTo>
                  <a:lnTo>
                    <a:pt x="88237" y="10113"/>
                  </a:lnTo>
                  <a:cubicBezTo>
                    <a:pt x="91956" y="10113"/>
                    <a:pt x="94990" y="7079"/>
                    <a:pt x="94990" y="3361"/>
                  </a:cubicBezTo>
                  <a:lnTo>
                    <a:pt x="94990" y="1"/>
                  </a:lnTo>
                  <a:close/>
                </a:path>
              </a:pathLst>
            </a:custGeom>
            <a:solidFill>
              <a:srgbClr val="F7D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1"/>
            <p:cNvSpPr/>
            <p:nvPr/>
          </p:nvSpPr>
          <p:spPr>
            <a:xfrm>
              <a:off x="3302750" y="2510900"/>
              <a:ext cx="994925" cy="980450"/>
            </a:xfrm>
            <a:custGeom>
              <a:rect b="b" l="l" r="r" t="t"/>
              <a:pathLst>
                <a:path extrusionOk="0" h="39218" w="39797">
                  <a:moveTo>
                    <a:pt x="12102" y="1"/>
                  </a:moveTo>
                  <a:cubicBezTo>
                    <a:pt x="6948" y="1"/>
                    <a:pt x="2643" y="3882"/>
                    <a:pt x="2056" y="9004"/>
                  </a:cubicBezTo>
                  <a:lnTo>
                    <a:pt x="490" y="23324"/>
                  </a:lnTo>
                  <a:cubicBezTo>
                    <a:pt x="0" y="27499"/>
                    <a:pt x="2219" y="31577"/>
                    <a:pt x="6003" y="33469"/>
                  </a:cubicBezTo>
                  <a:lnTo>
                    <a:pt x="15397" y="38166"/>
                  </a:lnTo>
                  <a:cubicBezTo>
                    <a:pt x="16816" y="38867"/>
                    <a:pt x="18357" y="39218"/>
                    <a:pt x="19903" y="39218"/>
                  </a:cubicBezTo>
                  <a:cubicBezTo>
                    <a:pt x="21448" y="39218"/>
                    <a:pt x="22997" y="38867"/>
                    <a:pt x="24433" y="38166"/>
                  </a:cubicBezTo>
                  <a:lnTo>
                    <a:pt x="33795" y="33469"/>
                  </a:lnTo>
                  <a:cubicBezTo>
                    <a:pt x="37579" y="31577"/>
                    <a:pt x="39797" y="27499"/>
                    <a:pt x="39340" y="23324"/>
                  </a:cubicBezTo>
                  <a:lnTo>
                    <a:pt x="37742" y="9004"/>
                  </a:lnTo>
                  <a:cubicBezTo>
                    <a:pt x="37154" y="3882"/>
                    <a:pt x="32849" y="1"/>
                    <a:pt x="27695" y="1"/>
                  </a:cubicBezTo>
                  <a:close/>
                </a:path>
              </a:pathLst>
            </a:custGeom>
            <a:solidFill>
              <a:srgbClr val="5B3C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1"/>
            <p:cNvSpPr/>
            <p:nvPr/>
          </p:nvSpPr>
          <p:spPr>
            <a:xfrm>
              <a:off x="3302750" y="2510900"/>
              <a:ext cx="614100" cy="980450"/>
            </a:xfrm>
            <a:custGeom>
              <a:rect b="b" l="l" r="r" t="t"/>
              <a:pathLst>
                <a:path extrusionOk="0" h="39218" w="24564">
                  <a:moveTo>
                    <a:pt x="12102" y="1"/>
                  </a:moveTo>
                  <a:cubicBezTo>
                    <a:pt x="6948" y="1"/>
                    <a:pt x="2643" y="3882"/>
                    <a:pt x="2056" y="9004"/>
                  </a:cubicBezTo>
                  <a:lnTo>
                    <a:pt x="490" y="23324"/>
                  </a:lnTo>
                  <a:cubicBezTo>
                    <a:pt x="0" y="27499"/>
                    <a:pt x="2219" y="31577"/>
                    <a:pt x="6003" y="33469"/>
                  </a:cubicBezTo>
                  <a:lnTo>
                    <a:pt x="15397" y="38166"/>
                  </a:lnTo>
                  <a:cubicBezTo>
                    <a:pt x="16816" y="38867"/>
                    <a:pt x="18357" y="39218"/>
                    <a:pt x="19903" y="39218"/>
                  </a:cubicBezTo>
                  <a:cubicBezTo>
                    <a:pt x="21448" y="39218"/>
                    <a:pt x="22997" y="38867"/>
                    <a:pt x="24433" y="38166"/>
                  </a:cubicBezTo>
                  <a:lnTo>
                    <a:pt x="24563" y="38068"/>
                  </a:lnTo>
                  <a:lnTo>
                    <a:pt x="18757" y="34512"/>
                  </a:lnTo>
                  <a:cubicBezTo>
                    <a:pt x="14973" y="32164"/>
                    <a:pt x="12755" y="27173"/>
                    <a:pt x="13211" y="21986"/>
                  </a:cubicBezTo>
                  <a:lnTo>
                    <a:pt x="14810" y="4339"/>
                  </a:lnTo>
                  <a:cubicBezTo>
                    <a:pt x="14973" y="2773"/>
                    <a:pt x="15332" y="1338"/>
                    <a:pt x="15886" y="1"/>
                  </a:cubicBezTo>
                  <a:close/>
                </a:path>
              </a:pathLst>
            </a:custGeom>
            <a:solidFill>
              <a:srgbClr val="3B02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1"/>
            <p:cNvSpPr/>
            <p:nvPr/>
          </p:nvSpPr>
          <p:spPr>
            <a:xfrm>
              <a:off x="3535975" y="2679225"/>
              <a:ext cx="528475" cy="252500"/>
            </a:xfrm>
            <a:custGeom>
              <a:rect b="b" l="l" r="r" t="t"/>
              <a:pathLst>
                <a:path extrusionOk="0" h="10100" w="21139">
                  <a:moveTo>
                    <a:pt x="3820" y="0"/>
                  </a:moveTo>
                  <a:cubicBezTo>
                    <a:pt x="3177" y="0"/>
                    <a:pt x="2529" y="186"/>
                    <a:pt x="1958" y="574"/>
                  </a:cubicBezTo>
                  <a:cubicBezTo>
                    <a:pt x="425" y="1618"/>
                    <a:pt x="1" y="3706"/>
                    <a:pt x="1045" y="5272"/>
                  </a:cubicBezTo>
                  <a:cubicBezTo>
                    <a:pt x="3100" y="8305"/>
                    <a:pt x="6655" y="10099"/>
                    <a:pt x="10570" y="10099"/>
                  </a:cubicBezTo>
                  <a:cubicBezTo>
                    <a:pt x="14484" y="10099"/>
                    <a:pt x="18040" y="8305"/>
                    <a:pt x="20095" y="5272"/>
                  </a:cubicBezTo>
                  <a:cubicBezTo>
                    <a:pt x="21138" y="3706"/>
                    <a:pt x="20714" y="1618"/>
                    <a:pt x="19181" y="574"/>
                  </a:cubicBezTo>
                  <a:cubicBezTo>
                    <a:pt x="18610" y="186"/>
                    <a:pt x="17962" y="0"/>
                    <a:pt x="17320" y="0"/>
                  </a:cubicBezTo>
                  <a:cubicBezTo>
                    <a:pt x="16238" y="0"/>
                    <a:pt x="15172" y="526"/>
                    <a:pt x="14517" y="1488"/>
                  </a:cubicBezTo>
                  <a:cubicBezTo>
                    <a:pt x="13734" y="2646"/>
                    <a:pt x="12152" y="3225"/>
                    <a:pt x="10570" y="3225"/>
                  </a:cubicBezTo>
                  <a:cubicBezTo>
                    <a:pt x="8988" y="3225"/>
                    <a:pt x="7405" y="2646"/>
                    <a:pt x="6623" y="1488"/>
                  </a:cubicBezTo>
                  <a:cubicBezTo>
                    <a:pt x="5968" y="526"/>
                    <a:pt x="4902" y="0"/>
                    <a:pt x="3820" y="0"/>
                  </a:cubicBezTo>
                  <a:close/>
                </a:path>
              </a:pathLst>
            </a:custGeom>
            <a:solidFill>
              <a:srgbClr val="F7D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1"/>
            <p:cNvSpPr/>
            <p:nvPr/>
          </p:nvSpPr>
          <p:spPr>
            <a:xfrm>
              <a:off x="3547400" y="238125"/>
              <a:ext cx="505625" cy="1094400"/>
            </a:xfrm>
            <a:custGeom>
              <a:rect b="b" l="l" r="r" t="t"/>
              <a:pathLst>
                <a:path extrusionOk="0" h="43776" w="20225">
                  <a:moveTo>
                    <a:pt x="3393" y="0"/>
                  </a:moveTo>
                  <a:cubicBezTo>
                    <a:pt x="1534" y="0"/>
                    <a:pt x="0" y="1501"/>
                    <a:pt x="0" y="3360"/>
                  </a:cubicBezTo>
                  <a:lnTo>
                    <a:pt x="0" y="40416"/>
                  </a:lnTo>
                  <a:cubicBezTo>
                    <a:pt x="0" y="42275"/>
                    <a:pt x="1534" y="43776"/>
                    <a:pt x="3393" y="43776"/>
                  </a:cubicBezTo>
                  <a:lnTo>
                    <a:pt x="16832" y="43776"/>
                  </a:lnTo>
                  <a:cubicBezTo>
                    <a:pt x="18692" y="43776"/>
                    <a:pt x="20225" y="42275"/>
                    <a:pt x="20225" y="40416"/>
                  </a:cubicBezTo>
                  <a:lnTo>
                    <a:pt x="20225" y="3360"/>
                  </a:lnTo>
                  <a:cubicBezTo>
                    <a:pt x="20225" y="1501"/>
                    <a:pt x="18692" y="0"/>
                    <a:pt x="16832" y="0"/>
                  </a:cubicBezTo>
                  <a:close/>
                </a:path>
              </a:pathLst>
            </a:custGeom>
            <a:solidFill>
              <a:srgbClr val="F7C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1"/>
            <p:cNvSpPr/>
            <p:nvPr/>
          </p:nvSpPr>
          <p:spPr>
            <a:xfrm>
              <a:off x="4473800" y="460425"/>
              <a:ext cx="336825" cy="872100"/>
            </a:xfrm>
            <a:custGeom>
              <a:rect b="b" l="l" r="r" t="t"/>
              <a:pathLst>
                <a:path extrusionOk="0" h="34884" w="13473">
                  <a:moveTo>
                    <a:pt x="2173" y="1"/>
                  </a:moveTo>
                  <a:cubicBezTo>
                    <a:pt x="1050" y="1"/>
                    <a:pt x="1" y="897"/>
                    <a:pt x="1" y="2166"/>
                  </a:cubicBezTo>
                  <a:lnTo>
                    <a:pt x="1" y="31524"/>
                  </a:lnTo>
                  <a:cubicBezTo>
                    <a:pt x="1" y="33383"/>
                    <a:pt x="1501" y="34884"/>
                    <a:pt x="3360" y="34884"/>
                  </a:cubicBezTo>
                  <a:lnTo>
                    <a:pt x="10080" y="34884"/>
                  </a:lnTo>
                  <a:cubicBezTo>
                    <a:pt x="11972" y="34884"/>
                    <a:pt x="13473" y="33383"/>
                    <a:pt x="13473" y="31524"/>
                  </a:cubicBezTo>
                  <a:lnTo>
                    <a:pt x="13473" y="11300"/>
                  </a:lnTo>
                  <a:cubicBezTo>
                    <a:pt x="13473" y="9179"/>
                    <a:pt x="12461" y="7190"/>
                    <a:pt x="10765" y="5917"/>
                  </a:cubicBezTo>
                  <a:lnTo>
                    <a:pt x="3458" y="437"/>
                  </a:lnTo>
                  <a:cubicBezTo>
                    <a:pt x="3057" y="136"/>
                    <a:pt x="2609" y="1"/>
                    <a:pt x="2173" y="1"/>
                  </a:cubicBezTo>
                  <a:close/>
                </a:path>
              </a:pathLst>
            </a:custGeom>
            <a:solidFill>
              <a:srgbClr val="F7C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1"/>
            <p:cNvSpPr/>
            <p:nvPr/>
          </p:nvSpPr>
          <p:spPr>
            <a:xfrm>
              <a:off x="2789800" y="460425"/>
              <a:ext cx="336825" cy="872100"/>
            </a:xfrm>
            <a:custGeom>
              <a:rect b="b" l="l" r="r" t="t"/>
              <a:pathLst>
                <a:path extrusionOk="0" h="34884" w="13473">
                  <a:moveTo>
                    <a:pt x="11300" y="1"/>
                  </a:moveTo>
                  <a:cubicBezTo>
                    <a:pt x="10864" y="1"/>
                    <a:pt x="10416" y="136"/>
                    <a:pt x="10015" y="437"/>
                  </a:cubicBezTo>
                  <a:lnTo>
                    <a:pt x="2708" y="5917"/>
                  </a:lnTo>
                  <a:cubicBezTo>
                    <a:pt x="1012" y="7190"/>
                    <a:pt x="1" y="9179"/>
                    <a:pt x="1" y="11300"/>
                  </a:cubicBezTo>
                  <a:lnTo>
                    <a:pt x="1" y="31524"/>
                  </a:lnTo>
                  <a:cubicBezTo>
                    <a:pt x="1" y="33383"/>
                    <a:pt x="1534" y="34884"/>
                    <a:pt x="3393" y="34884"/>
                  </a:cubicBezTo>
                  <a:lnTo>
                    <a:pt x="10113" y="34884"/>
                  </a:lnTo>
                  <a:cubicBezTo>
                    <a:pt x="11972" y="34884"/>
                    <a:pt x="13473" y="33383"/>
                    <a:pt x="13473" y="31524"/>
                  </a:cubicBezTo>
                  <a:lnTo>
                    <a:pt x="13473" y="2166"/>
                  </a:lnTo>
                  <a:cubicBezTo>
                    <a:pt x="13473" y="897"/>
                    <a:pt x="12423" y="1"/>
                    <a:pt x="11300" y="1"/>
                  </a:cubicBezTo>
                  <a:close/>
                </a:path>
              </a:pathLst>
            </a:custGeom>
            <a:solidFill>
              <a:srgbClr val="F7C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1"/>
            <p:cNvSpPr/>
            <p:nvPr/>
          </p:nvSpPr>
          <p:spPr>
            <a:xfrm>
              <a:off x="2285000" y="1585325"/>
              <a:ext cx="3030425" cy="168000"/>
            </a:xfrm>
            <a:custGeom>
              <a:rect b="b" l="l" r="r" t="t"/>
              <a:pathLst>
                <a:path extrusionOk="0" h="6720" w="121217">
                  <a:moveTo>
                    <a:pt x="3361" y="0"/>
                  </a:moveTo>
                  <a:cubicBezTo>
                    <a:pt x="1501" y="0"/>
                    <a:pt x="1" y="1501"/>
                    <a:pt x="1" y="3360"/>
                  </a:cubicBezTo>
                  <a:cubicBezTo>
                    <a:pt x="1" y="5219"/>
                    <a:pt x="1501" y="6720"/>
                    <a:pt x="3361" y="6720"/>
                  </a:cubicBezTo>
                  <a:lnTo>
                    <a:pt x="117856" y="6720"/>
                  </a:lnTo>
                  <a:cubicBezTo>
                    <a:pt x="119716" y="6720"/>
                    <a:pt x="121216" y="5219"/>
                    <a:pt x="121216" y="3360"/>
                  </a:cubicBezTo>
                  <a:cubicBezTo>
                    <a:pt x="121216" y="1501"/>
                    <a:pt x="119716" y="0"/>
                    <a:pt x="117856" y="0"/>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1"/>
            <p:cNvSpPr/>
            <p:nvPr/>
          </p:nvSpPr>
          <p:spPr>
            <a:xfrm>
              <a:off x="2705800" y="4952500"/>
              <a:ext cx="168025" cy="168025"/>
            </a:xfrm>
            <a:custGeom>
              <a:rect b="b" l="l" r="r" t="t"/>
              <a:pathLst>
                <a:path extrusionOk="0" h="6721" w="6721">
                  <a:moveTo>
                    <a:pt x="3361" y="0"/>
                  </a:moveTo>
                  <a:cubicBezTo>
                    <a:pt x="1501" y="0"/>
                    <a:pt x="1" y="1501"/>
                    <a:pt x="1" y="3360"/>
                  </a:cubicBezTo>
                  <a:cubicBezTo>
                    <a:pt x="1" y="5220"/>
                    <a:pt x="1501" y="6720"/>
                    <a:pt x="3361" y="6720"/>
                  </a:cubicBezTo>
                  <a:cubicBezTo>
                    <a:pt x="5220" y="6720"/>
                    <a:pt x="6720" y="5220"/>
                    <a:pt x="6720" y="3360"/>
                  </a:cubicBezTo>
                  <a:cubicBezTo>
                    <a:pt x="6720" y="1501"/>
                    <a:pt x="5220" y="0"/>
                    <a:pt x="336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1"/>
            <p:cNvSpPr/>
            <p:nvPr/>
          </p:nvSpPr>
          <p:spPr>
            <a:xfrm>
              <a:off x="4726600" y="4952500"/>
              <a:ext cx="168025" cy="168025"/>
            </a:xfrm>
            <a:custGeom>
              <a:rect b="b" l="l" r="r" t="t"/>
              <a:pathLst>
                <a:path extrusionOk="0" h="6721" w="6721">
                  <a:moveTo>
                    <a:pt x="3361" y="0"/>
                  </a:moveTo>
                  <a:cubicBezTo>
                    <a:pt x="1501" y="0"/>
                    <a:pt x="1" y="1501"/>
                    <a:pt x="1" y="3360"/>
                  </a:cubicBezTo>
                  <a:cubicBezTo>
                    <a:pt x="1" y="5220"/>
                    <a:pt x="1501" y="6720"/>
                    <a:pt x="3361" y="6720"/>
                  </a:cubicBezTo>
                  <a:cubicBezTo>
                    <a:pt x="5220" y="6720"/>
                    <a:pt x="6720" y="5220"/>
                    <a:pt x="6720" y="3360"/>
                  </a:cubicBezTo>
                  <a:cubicBezTo>
                    <a:pt x="6720" y="1501"/>
                    <a:pt x="5220" y="0"/>
                    <a:pt x="336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1"/>
            <p:cNvSpPr/>
            <p:nvPr/>
          </p:nvSpPr>
          <p:spPr>
            <a:xfrm>
              <a:off x="2201025" y="4699700"/>
              <a:ext cx="252000" cy="757625"/>
            </a:xfrm>
            <a:custGeom>
              <a:rect b="b" l="l" r="r" t="t"/>
              <a:pathLst>
                <a:path extrusionOk="0" h="30305" w="10080">
                  <a:moveTo>
                    <a:pt x="10080" y="0"/>
                  </a:moveTo>
                  <a:cubicBezTo>
                    <a:pt x="4502" y="0"/>
                    <a:pt x="0" y="4534"/>
                    <a:pt x="0" y="10112"/>
                  </a:cubicBezTo>
                  <a:lnTo>
                    <a:pt x="0" y="30304"/>
                  </a:lnTo>
                  <a:lnTo>
                    <a:pt x="10080" y="30304"/>
                  </a:lnTo>
                  <a:lnTo>
                    <a:pt x="10080" y="0"/>
                  </a:ln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1"/>
            <p:cNvSpPr/>
            <p:nvPr/>
          </p:nvSpPr>
          <p:spPr>
            <a:xfrm>
              <a:off x="5147400" y="4699700"/>
              <a:ext cx="252025" cy="757625"/>
            </a:xfrm>
            <a:custGeom>
              <a:rect b="b" l="l" r="r" t="t"/>
              <a:pathLst>
                <a:path extrusionOk="0" h="30305" w="10081">
                  <a:moveTo>
                    <a:pt x="1" y="0"/>
                  </a:moveTo>
                  <a:lnTo>
                    <a:pt x="1" y="30304"/>
                  </a:lnTo>
                  <a:lnTo>
                    <a:pt x="10080" y="30304"/>
                  </a:lnTo>
                  <a:lnTo>
                    <a:pt x="10080" y="10112"/>
                  </a:lnTo>
                  <a:cubicBezTo>
                    <a:pt x="10080" y="4534"/>
                    <a:pt x="5579" y="0"/>
                    <a:pt x="1" y="0"/>
                  </a:cubicBez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8" name="Shape 388"/>
        <p:cNvGrpSpPr/>
        <p:nvPr/>
      </p:nvGrpSpPr>
      <p:grpSpPr>
        <a:xfrm>
          <a:off x="0" y="0"/>
          <a:ext cx="0" cy="0"/>
          <a:chOff x="0" y="0"/>
          <a:chExt cx="0" cy="0"/>
        </a:xfrm>
      </p:grpSpPr>
      <p:pic>
        <p:nvPicPr>
          <p:cNvPr id="389" name="Google Shape;389;p32"/>
          <p:cNvPicPr preferRelativeResize="0"/>
          <p:nvPr/>
        </p:nvPicPr>
        <p:blipFill rotWithShape="1">
          <a:blip r:embed="rId3">
            <a:alphaModFix/>
          </a:blip>
          <a:srcRect b="0" l="22321" r="22316" t="0"/>
          <a:stretch/>
        </p:blipFill>
        <p:spPr>
          <a:xfrm>
            <a:off x="1158275" y="1499500"/>
            <a:ext cx="3585725" cy="3644002"/>
          </a:xfrm>
          <a:prstGeom prst="rect">
            <a:avLst/>
          </a:prstGeom>
          <a:noFill/>
          <a:ln>
            <a:noFill/>
          </a:ln>
        </p:spPr>
      </p:pic>
      <p:sp>
        <p:nvSpPr>
          <p:cNvPr id="390" name="Google Shape;390;p32"/>
          <p:cNvSpPr txBox="1"/>
          <p:nvPr>
            <p:ph type="ctrTitle"/>
          </p:nvPr>
        </p:nvSpPr>
        <p:spPr>
          <a:xfrm>
            <a:off x="1042100" y="325800"/>
            <a:ext cx="2161200" cy="57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PROJECT GOALS</a:t>
            </a:r>
            <a:endParaRPr/>
          </a:p>
        </p:txBody>
      </p:sp>
      <p:pic>
        <p:nvPicPr>
          <p:cNvPr id="391" name="Google Shape;391;p32" title="Gráfico">
            <a:hlinkClick r:id="rId4"/>
          </p:cNvPr>
          <p:cNvPicPr preferRelativeResize="0"/>
          <p:nvPr/>
        </p:nvPicPr>
        <p:blipFill rotWithShape="1">
          <a:blip r:embed="rId5">
            <a:alphaModFix/>
          </a:blip>
          <a:srcRect b="0" l="20696" r="20690" t="0"/>
          <a:stretch/>
        </p:blipFill>
        <p:spPr>
          <a:xfrm>
            <a:off x="5833161" y="2778709"/>
            <a:ext cx="1285228" cy="1354445"/>
          </a:xfrm>
          <a:prstGeom prst="rect">
            <a:avLst/>
          </a:prstGeom>
          <a:noFill/>
          <a:ln>
            <a:noFill/>
          </a:ln>
        </p:spPr>
      </p:pic>
      <p:sp>
        <p:nvSpPr>
          <p:cNvPr id="392" name="Google Shape;392;p32"/>
          <p:cNvSpPr txBox="1"/>
          <p:nvPr>
            <p:ph idx="4294967295" type="subTitle"/>
          </p:nvPr>
        </p:nvSpPr>
        <p:spPr>
          <a:xfrm>
            <a:off x="5188475" y="4213778"/>
            <a:ext cx="25746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000">
                <a:solidFill>
                  <a:srgbClr val="5B3C43"/>
                </a:solidFill>
              </a:rPr>
              <a:t>If you want to modify this graph, click on it, follow the link, change the data and replace it </a:t>
            </a:r>
            <a:endParaRPr sz="1000">
              <a:solidFill>
                <a:srgbClr val="5B3C43"/>
              </a:solidFill>
            </a:endParaRPr>
          </a:p>
        </p:txBody>
      </p:sp>
      <p:sp>
        <p:nvSpPr>
          <p:cNvPr id="393" name="Google Shape;393;p32"/>
          <p:cNvSpPr txBox="1"/>
          <p:nvPr>
            <p:ph idx="4294967295" type="subTitle"/>
          </p:nvPr>
        </p:nvSpPr>
        <p:spPr>
          <a:xfrm>
            <a:off x="6444826" y="2330278"/>
            <a:ext cx="1661100" cy="36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800">
                <a:solidFill>
                  <a:srgbClr val="5B3C43"/>
                </a:solidFill>
                <a:latin typeface="Squada One"/>
                <a:ea typeface="Squada One"/>
                <a:cs typeface="Squada One"/>
                <a:sym typeface="Squada One"/>
              </a:rPr>
              <a:t>2022</a:t>
            </a:r>
            <a:endParaRPr sz="1800">
              <a:solidFill>
                <a:srgbClr val="5B3C43"/>
              </a:solidFill>
              <a:latin typeface="Squada One"/>
              <a:ea typeface="Squada One"/>
              <a:cs typeface="Squada One"/>
              <a:sym typeface="Squada One"/>
            </a:endParaRPr>
          </a:p>
        </p:txBody>
      </p:sp>
      <p:cxnSp>
        <p:nvCxnSpPr>
          <p:cNvPr id="394" name="Google Shape;394;p32"/>
          <p:cNvCxnSpPr/>
          <p:nvPr/>
        </p:nvCxnSpPr>
        <p:spPr>
          <a:xfrm>
            <a:off x="8207550" y="548075"/>
            <a:ext cx="0" cy="4595700"/>
          </a:xfrm>
          <a:prstGeom prst="straightConnector1">
            <a:avLst/>
          </a:prstGeom>
          <a:noFill/>
          <a:ln cap="flat" cmpd="sng" w="19050">
            <a:solidFill>
              <a:srgbClr val="434343"/>
            </a:solidFill>
            <a:prstDash val="solid"/>
            <a:round/>
            <a:headEnd len="med" w="med" type="none"/>
            <a:tailEnd len="med" w="med" type="none"/>
          </a:ln>
        </p:spPr>
      </p:cxnSp>
      <p:sp>
        <p:nvSpPr>
          <p:cNvPr id="395" name="Google Shape;395;p32"/>
          <p:cNvSpPr txBox="1"/>
          <p:nvPr>
            <p:ph idx="4294967295" type="subTitle"/>
          </p:nvPr>
        </p:nvSpPr>
        <p:spPr>
          <a:xfrm>
            <a:off x="6444775" y="376903"/>
            <a:ext cx="1661100" cy="36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800">
                <a:solidFill>
                  <a:srgbClr val="5B3C43"/>
                </a:solidFill>
                <a:latin typeface="Squada One"/>
                <a:ea typeface="Squada One"/>
                <a:cs typeface="Squada One"/>
                <a:sym typeface="Squada One"/>
              </a:rPr>
              <a:t>2019</a:t>
            </a:r>
            <a:endParaRPr sz="1800">
              <a:solidFill>
                <a:srgbClr val="5B3C43"/>
              </a:solidFill>
              <a:latin typeface="Squada One"/>
              <a:ea typeface="Squada One"/>
              <a:cs typeface="Squada One"/>
              <a:sym typeface="Squada One"/>
            </a:endParaRPr>
          </a:p>
        </p:txBody>
      </p:sp>
      <p:pic>
        <p:nvPicPr>
          <p:cNvPr id="396" name="Google Shape;396;p32" title="Gráfico">
            <a:hlinkClick r:id="rId6"/>
          </p:cNvPr>
          <p:cNvPicPr preferRelativeResize="0"/>
          <p:nvPr/>
        </p:nvPicPr>
        <p:blipFill rotWithShape="1">
          <a:blip r:embed="rId7">
            <a:alphaModFix/>
          </a:blip>
          <a:srcRect b="0" l="9256" r="9264" t="0"/>
          <a:stretch/>
        </p:blipFill>
        <p:spPr>
          <a:xfrm>
            <a:off x="5799026" y="855750"/>
            <a:ext cx="1353499" cy="1363451"/>
          </a:xfrm>
          <a:prstGeom prst="rect">
            <a:avLst/>
          </a:prstGeom>
          <a:noFill/>
          <a:ln>
            <a:noFill/>
          </a:ln>
        </p:spPr>
      </p:pic>
      <p:sp>
        <p:nvSpPr>
          <p:cNvPr id="397" name="Google Shape;397;p32"/>
          <p:cNvSpPr txBox="1"/>
          <p:nvPr>
            <p:ph idx="4294967295" type="subTitle"/>
          </p:nvPr>
        </p:nvSpPr>
        <p:spPr>
          <a:xfrm>
            <a:off x="7442937" y="904500"/>
            <a:ext cx="663000" cy="36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200">
                <a:solidFill>
                  <a:srgbClr val="70853B"/>
                </a:solidFill>
                <a:latin typeface="Squada One"/>
                <a:ea typeface="Squada One"/>
                <a:cs typeface="Squada One"/>
                <a:sym typeface="Squada One"/>
              </a:rPr>
              <a:t>NATURE</a:t>
            </a:r>
            <a:endParaRPr sz="1200">
              <a:solidFill>
                <a:srgbClr val="70853B"/>
              </a:solidFill>
              <a:latin typeface="Squada One"/>
              <a:ea typeface="Squada One"/>
              <a:cs typeface="Squada One"/>
              <a:sym typeface="Squada One"/>
            </a:endParaRPr>
          </a:p>
        </p:txBody>
      </p:sp>
      <p:sp>
        <p:nvSpPr>
          <p:cNvPr id="398" name="Google Shape;398;p32"/>
          <p:cNvSpPr txBox="1"/>
          <p:nvPr>
            <p:ph idx="4294967295" type="subTitle"/>
          </p:nvPr>
        </p:nvSpPr>
        <p:spPr>
          <a:xfrm>
            <a:off x="7442937" y="1272300"/>
            <a:ext cx="663000" cy="36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200">
                <a:solidFill>
                  <a:srgbClr val="62BCBE"/>
                </a:solidFill>
                <a:latin typeface="Squada One"/>
                <a:ea typeface="Squada One"/>
                <a:cs typeface="Squada One"/>
                <a:sym typeface="Squada One"/>
              </a:rPr>
              <a:t>WATER</a:t>
            </a:r>
            <a:endParaRPr sz="1200">
              <a:solidFill>
                <a:srgbClr val="62BCBE"/>
              </a:solidFill>
              <a:latin typeface="Squada One"/>
              <a:ea typeface="Squada One"/>
              <a:cs typeface="Squada One"/>
              <a:sym typeface="Squada One"/>
            </a:endParaRPr>
          </a:p>
        </p:txBody>
      </p:sp>
      <p:sp>
        <p:nvSpPr>
          <p:cNvPr id="399" name="Google Shape;399;p32"/>
          <p:cNvSpPr txBox="1"/>
          <p:nvPr>
            <p:ph idx="4294967295" type="subTitle"/>
          </p:nvPr>
        </p:nvSpPr>
        <p:spPr>
          <a:xfrm>
            <a:off x="7442937" y="1640100"/>
            <a:ext cx="663000" cy="36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200">
                <a:solidFill>
                  <a:srgbClr val="5B3C43"/>
                </a:solidFill>
                <a:latin typeface="Squada One"/>
                <a:ea typeface="Squada One"/>
                <a:cs typeface="Squada One"/>
                <a:sym typeface="Squada One"/>
              </a:rPr>
              <a:t>CO2</a:t>
            </a:r>
            <a:endParaRPr sz="1200">
              <a:solidFill>
                <a:srgbClr val="5B3C43"/>
              </a:solidFill>
              <a:latin typeface="Squada One"/>
              <a:ea typeface="Squada One"/>
              <a:cs typeface="Squada One"/>
              <a:sym typeface="Squada One"/>
            </a:endParaRPr>
          </a:p>
        </p:txBody>
      </p:sp>
      <p:sp>
        <p:nvSpPr>
          <p:cNvPr id="400" name="Google Shape;400;p32"/>
          <p:cNvSpPr txBox="1"/>
          <p:nvPr>
            <p:ph idx="4294967295" type="subTitle"/>
          </p:nvPr>
        </p:nvSpPr>
        <p:spPr>
          <a:xfrm>
            <a:off x="7442937" y="2904225"/>
            <a:ext cx="663000" cy="36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200">
                <a:solidFill>
                  <a:srgbClr val="70853B"/>
                </a:solidFill>
                <a:latin typeface="Squada One"/>
                <a:ea typeface="Squada One"/>
                <a:cs typeface="Squada One"/>
                <a:sym typeface="Squada One"/>
              </a:rPr>
              <a:t>NATURE</a:t>
            </a:r>
            <a:endParaRPr sz="1200">
              <a:solidFill>
                <a:srgbClr val="70853B"/>
              </a:solidFill>
              <a:latin typeface="Squada One"/>
              <a:ea typeface="Squada One"/>
              <a:cs typeface="Squada One"/>
              <a:sym typeface="Squada One"/>
            </a:endParaRPr>
          </a:p>
        </p:txBody>
      </p:sp>
      <p:sp>
        <p:nvSpPr>
          <p:cNvPr id="401" name="Google Shape;401;p32"/>
          <p:cNvSpPr txBox="1"/>
          <p:nvPr>
            <p:ph idx="4294967295" type="subTitle"/>
          </p:nvPr>
        </p:nvSpPr>
        <p:spPr>
          <a:xfrm>
            <a:off x="7442937" y="3272025"/>
            <a:ext cx="663000" cy="36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200">
                <a:solidFill>
                  <a:srgbClr val="62BCBE"/>
                </a:solidFill>
                <a:latin typeface="Squada One"/>
                <a:ea typeface="Squada One"/>
                <a:cs typeface="Squada One"/>
                <a:sym typeface="Squada One"/>
              </a:rPr>
              <a:t>WATER</a:t>
            </a:r>
            <a:endParaRPr sz="1200">
              <a:solidFill>
                <a:srgbClr val="62BCBE"/>
              </a:solidFill>
              <a:latin typeface="Squada One"/>
              <a:ea typeface="Squada One"/>
              <a:cs typeface="Squada One"/>
              <a:sym typeface="Squada One"/>
            </a:endParaRPr>
          </a:p>
        </p:txBody>
      </p:sp>
      <p:sp>
        <p:nvSpPr>
          <p:cNvPr id="402" name="Google Shape;402;p32"/>
          <p:cNvSpPr txBox="1"/>
          <p:nvPr>
            <p:ph idx="4294967295" type="subTitle"/>
          </p:nvPr>
        </p:nvSpPr>
        <p:spPr>
          <a:xfrm>
            <a:off x="7442937" y="3639825"/>
            <a:ext cx="663000" cy="36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200">
                <a:solidFill>
                  <a:srgbClr val="5B3C43"/>
                </a:solidFill>
                <a:latin typeface="Squada One"/>
                <a:ea typeface="Squada One"/>
                <a:cs typeface="Squada One"/>
                <a:sym typeface="Squada One"/>
              </a:rPr>
              <a:t>CO2</a:t>
            </a:r>
            <a:endParaRPr sz="1200">
              <a:solidFill>
                <a:srgbClr val="5B3C43"/>
              </a:solidFill>
              <a:latin typeface="Squada One"/>
              <a:ea typeface="Squada One"/>
              <a:cs typeface="Squada One"/>
              <a:sym typeface="Squada One"/>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6" name="Shape 406"/>
        <p:cNvGrpSpPr/>
        <p:nvPr/>
      </p:nvGrpSpPr>
      <p:grpSpPr>
        <a:xfrm>
          <a:off x="0" y="0"/>
          <a:ext cx="0" cy="0"/>
          <a:chOff x="0" y="0"/>
          <a:chExt cx="0" cy="0"/>
        </a:xfrm>
      </p:grpSpPr>
      <p:sp>
        <p:nvSpPr>
          <p:cNvPr id="407" name="Google Shape;407;p33"/>
          <p:cNvSpPr txBox="1"/>
          <p:nvPr>
            <p:ph type="ctrTitle"/>
          </p:nvPr>
        </p:nvSpPr>
        <p:spPr>
          <a:xfrm>
            <a:off x="1042100" y="325800"/>
            <a:ext cx="2510400" cy="57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PREDICTED RESULTS</a:t>
            </a:r>
            <a:endParaRPr/>
          </a:p>
        </p:txBody>
      </p:sp>
      <p:grpSp>
        <p:nvGrpSpPr>
          <p:cNvPr id="408" name="Google Shape;408;p33"/>
          <p:cNvGrpSpPr/>
          <p:nvPr/>
        </p:nvGrpSpPr>
        <p:grpSpPr>
          <a:xfrm>
            <a:off x="4213277" y="1262145"/>
            <a:ext cx="607428" cy="630479"/>
            <a:chOff x="1286025" y="238125"/>
            <a:chExt cx="5028375" cy="5219200"/>
          </a:xfrm>
        </p:grpSpPr>
        <p:sp>
          <p:nvSpPr>
            <p:cNvPr id="409" name="Google Shape;409;p33"/>
            <p:cNvSpPr/>
            <p:nvPr/>
          </p:nvSpPr>
          <p:spPr>
            <a:xfrm>
              <a:off x="2486425" y="3257075"/>
              <a:ext cx="1290150" cy="809000"/>
            </a:xfrm>
            <a:custGeom>
              <a:rect b="b" l="l" r="r" t="t"/>
              <a:pathLst>
                <a:path extrusionOk="0" h="32360" w="51606">
                  <a:moveTo>
                    <a:pt x="3328" y="1"/>
                  </a:moveTo>
                  <a:cubicBezTo>
                    <a:pt x="1501" y="1"/>
                    <a:pt x="1" y="1501"/>
                    <a:pt x="1" y="3361"/>
                  </a:cubicBezTo>
                  <a:lnTo>
                    <a:pt x="1" y="16180"/>
                  </a:lnTo>
                  <a:cubicBezTo>
                    <a:pt x="1" y="25118"/>
                    <a:pt x="7243" y="32360"/>
                    <a:pt x="16180" y="32360"/>
                  </a:cubicBezTo>
                  <a:lnTo>
                    <a:pt x="48278" y="32360"/>
                  </a:lnTo>
                  <a:cubicBezTo>
                    <a:pt x="50105" y="32360"/>
                    <a:pt x="51606" y="30892"/>
                    <a:pt x="51606" y="29032"/>
                  </a:cubicBezTo>
                  <a:cubicBezTo>
                    <a:pt x="51606" y="27173"/>
                    <a:pt x="50105" y="25673"/>
                    <a:pt x="48278" y="25673"/>
                  </a:cubicBezTo>
                  <a:lnTo>
                    <a:pt x="16180" y="25673"/>
                  </a:lnTo>
                  <a:cubicBezTo>
                    <a:pt x="10929" y="25673"/>
                    <a:pt x="6688" y="21432"/>
                    <a:pt x="6688" y="16180"/>
                  </a:cubicBezTo>
                  <a:lnTo>
                    <a:pt x="6688" y="3361"/>
                  </a:lnTo>
                  <a:cubicBezTo>
                    <a:pt x="6688" y="1501"/>
                    <a:pt x="5188" y="1"/>
                    <a:pt x="3328" y="1"/>
                  </a:cubicBezTo>
                  <a:close/>
                </a:path>
              </a:pathLst>
            </a:custGeom>
            <a:solidFill>
              <a:srgbClr val="3B02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3"/>
            <p:cNvSpPr/>
            <p:nvPr/>
          </p:nvSpPr>
          <p:spPr>
            <a:xfrm>
              <a:off x="3930675" y="2722125"/>
              <a:ext cx="1290150" cy="595325"/>
            </a:xfrm>
            <a:custGeom>
              <a:rect b="b" l="l" r="r" t="t"/>
              <a:pathLst>
                <a:path extrusionOk="0" h="23813" w="51606">
                  <a:moveTo>
                    <a:pt x="48278" y="0"/>
                  </a:moveTo>
                  <a:cubicBezTo>
                    <a:pt x="46419" y="0"/>
                    <a:pt x="44918" y="1501"/>
                    <a:pt x="44918" y="3360"/>
                  </a:cubicBezTo>
                  <a:lnTo>
                    <a:pt x="44918" y="7633"/>
                  </a:lnTo>
                  <a:cubicBezTo>
                    <a:pt x="44918" y="12852"/>
                    <a:pt x="40678" y="17126"/>
                    <a:pt x="35426" y="17126"/>
                  </a:cubicBezTo>
                  <a:lnTo>
                    <a:pt x="3328" y="17126"/>
                  </a:lnTo>
                  <a:cubicBezTo>
                    <a:pt x="1501" y="17126"/>
                    <a:pt x="1" y="18626"/>
                    <a:pt x="1" y="20485"/>
                  </a:cubicBezTo>
                  <a:cubicBezTo>
                    <a:pt x="1" y="22312"/>
                    <a:pt x="1501" y="23813"/>
                    <a:pt x="3328" y="23813"/>
                  </a:cubicBezTo>
                  <a:lnTo>
                    <a:pt x="35426" y="23813"/>
                  </a:lnTo>
                  <a:cubicBezTo>
                    <a:pt x="44364" y="23813"/>
                    <a:pt x="51605" y="16538"/>
                    <a:pt x="51605" y="7633"/>
                  </a:cubicBezTo>
                  <a:lnTo>
                    <a:pt x="51605" y="3360"/>
                  </a:lnTo>
                  <a:cubicBezTo>
                    <a:pt x="51605" y="1501"/>
                    <a:pt x="50137" y="0"/>
                    <a:pt x="48278" y="0"/>
                  </a:cubicBezTo>
                  <a:close/>
                </a:path>
              </a:pathLst>
            </a:custGeom>
            <a:solidFill>
              <a:srgbClr val="3B02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3"/>
            <p:cNvSpPr/>
            <p:nvPr/>
          </p:nvSpPr>
          <p:spPr>
            <a:xfrm>
              <a:off x="3693375" y="2164325"/>
              <a:ext cx="320500" cy="3102175"/>
            </a:xfrm>
            <a:custGeom>
              <a:rect b="b" l="l" r="r" t="t"/>
              <a:pathLst>
                <a:path extrusionOk="0" h="124087" w="12820">
                  <a:moveTo>
                    <a:pt x="0" y="0"/>
                  </a:moveTo>
                  <a:lnTo>
                    <a:pt x="0" y="124086"/>
                  </a:lnTo>
                  <a:lnTo>
                    <a:pt x="12820" y="124086"/>
                  </a:lnTo>
                  <a:lnTo>
                    <a:pt x="12820" y="0"/>
                  </a:lnTo>
                  <a:close/>
                </a:path>
              </a:pathLst>
            </a:custGeom>
            <a:solidFill>
              <a:srgbClr val="3B02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3"/>
            <p:cNvSpPr/>
            <p:nvPr/>
          </p:nvSpPr>
          <p:spPr>
            <a:xfrm>
              <a:off x="2997750" y="5052800"/>
              <a:ext cx="1711750" cy="320525"/>
            </a:xfrm>
            <a:custGeom>
              <a:rect b="b" l="l" r="r" t="t"/>
              <a:pathLst>
                <a:path extrusionOk="0" h="12821" w="68470">
                  <a:moveTo>
                    <a:pt x="12853" y="1"/>
                  </a:moveTo>
                  <a:cubicBezTo>
                    <a:pt x="5742" y="1"/>
                    <a:pt x="1" y="5742"/>
                    <a:pt x="1" y="12820"/>
                  </a:cubicBezTo>
                  <a:lnTo>
                    <a:pt x="68470" y="12820"/>
                  </a:lnTo>
                  <a:cubicBezTo>
                    <a:pt x="68470" y="5742"/>
                    <a:pt x="62729" y="1"/>
                    <a:pt x="55650" y="1"/>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3"/>
            <p:cNvSpPr/>
            <p:nvPr/>
          </p:nvSpPr>
          <p:spPr>
            <a:xfrm>
              <a:off x="4013850" y="5052800"/>
              <a:ext cx="695650" cy="320525"/>
            </a:xfrm>
            <a:custGeom>
              <a:rect b="b" l="l" r="r" t="t"/>
              <a:pathLst>
                <a:path extrusionOk="0" h="12821" w="27826">
                  <a:moveTo>
                    <a:pt x="1" y="1"/>
                  </a:moveTo>
                  <a:cubicBezTo>
                    <a:pt x="7112" y="1"/>
                    <a:pt x="12853" y="5742"/>
                    <a:pt x="12853" y="12820"/>
                  </a:cubicBezTo>
                  <a:lnTo>
                    <a:pt x="27826" y="12820"/>
                  </a:lnTo>
                  <a:cubicBezTo>
                    <a:pt x="27826" y="5742"/>
                    <a:pt x="22085" y="1"/>
                    <a:pt x="15006"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3"/>
            <p:cNvSpPr/>
            <p:nvPr/>
          </p:nvSpPr>
          <p:spPr>
            <a:xfrm>
              <a:off x="1286025" y="238125"/>
              <a:ext cx="5028375" cy="2139875"/>
            </a:xfrm>
            <a:custGeom>
              <a:rect b="b" l="l" r="r" t="t"/>
              <a:pathLst>
                <a:path extrusionOk="0" h="85595" w="201135">
                  <a:moveTo>
                    <a:pt x="94141" y="0"/>
                  </a:moveTo>
                  <a:cubicBezTo>
                    <a:pt x="84682" y="0"/>
                    <a:pt x="77016" y="7666"/>
                    <a:pt x="77016" y="17125"/>
                  </a:cubicBezTo>
                  <a:lnTo>
                    <a:pt x="64196" y="17125"/>
                  </a:lnTo>
                  <a:cubicBezTo>
                    <a:pt x="57085" y="17125"/>
                    <a:pt x="51344" y="22867"/>
                    <a:pt x="51344" y="29945"/>
                  </a:cubicBezTo>
                  <a:lnTo>
                    <a:pt x="40645" y="29945"/>
                  </a:lnTo>
                  <a:cubicBezTo>
                    <a:pt x="33110" y="29945"/>
                    <a:pt x="26879" y="35523"/>
                    <a:pt x="25835" y="42797"/>
                  </a:cubicBezTo>
                  <a:lnTo>
                    <a:pt x="21399" y="42797"/>
                  </a:lnTo>
                  <a:cubicBezTo>
                    <a:pt x="9591" y="42797"/>
                    <a:pt x="1" y="52388"/>
                    <a:pt x="1" y="64196"/>
                  </a:cubicBezTo>
                  <a:cubicBezTo>
                    <a:pt x="1" y="76004"/>
                    <a:pt x="9591" y="85595"/>
                    <a:pt x="21399" y="85595"/>
                  </a:cubicBezTo>
                  <a:lnTo>
                    <a:pt x="179736" y="85595"/>
                  </a:lnTo>
                  <a:cubicBezTo>
                    <a:pt x="191544" y="85595"/>
                    <a:pt x="201135" y="76004"/>
                    <a:pt x="201135" y="64196"/>
                  </a:cubicBezTo>
                  <a:cubicBezTo>
                    <a:pt x="201135" y="52388"/>
                    <a:pt x="191544" y="42797"/>
                    <a:pt x="179736" y="42797"/>
                  </a:cubicBezTo>
                  <a:cubicBezTo>
                    <a:pt x="179736" y="33338"/>
                    <a:pt x="172070" y="25672"/>
                    <a:pt x="162611" y="25672"/>
                  </a:cubicBezTo>
                  <a:lnTo>
                    <a:pt x="154064" y="25672"/>
                  </a:lnTo>
                  <a:lnTo>
                    <a:pt x="154064" y="17125"/>
                  </a:lnTo>
                  <a:cubicBezTo>
                    <a:pt x="154064" y="7666"/>
                    <a:pt x="146398" y="0"/>
                    <a:pt x="136939" y="0"/>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3"/>
            <p:cNvSpPr/>
            <p:nvPr/>
          </p:nvSpPr>
          <p:spPr>
            <a:xfrm>
              <a:off x="4228325" y="238125"/>
              <a:ext cx="2086075" cy="2139875"/>
            </a:xfrm>
            <a:custGeom>
              <a:rect b="b" l="l" r="r" t="t"/>
              <a:pathLst>
                <a:path extrusionOk="0" h="85595" w="83443">
                  <a:moveTo>
                    <a:pt x="1" y="0"/>
                  </a:moveTo>
                  <a:cubicBezTo>
                    <a:pt x="9461" y="0"/>
                    <a:pt x="17126" y="7666"/>
                    <a:pt x="17126" y="17125"/>
                  </a:cubicBezTo>
                  <a:lnTo>
                    <a:pt x="17126" y="25672"/>
                  </a:lnTo>
                  <a:lnTo>
                    <a:pt x="25673" y="25672"/>
                  </a:lnTo>
                  <a:cubicBezTo>
                    <a:pt x="35133" y="25672"/>
                    <a:pt x="42798" y="33338"/>
                    <a:pt x="42798" y="42797"/>
                  </a:cubicBezTo>
                  <a:cubicBezTo>
                    <a:pt x="54607" y="42797"/>
                    <a:pt x="64197" y="52388"/>
                    <a:pt x="64197" y="64196"/>
                  </a:cubicBezTo>
                  <a:cubicBezTo>
                    <a:pt x="64197" y="76004"/>
                    <a:pt x="54607" y="85595"/>
                    <a:pt x="42798" y="85595"/>
                  </a:cubicBezTo>
                  <a:lnTo>
                    <a:pt x="62044" y="85595"/>
                  </a:lnTo>
                  <a:cubicBezTo>
                    <a:pt x="73852" y="85595"/>
                    <a:pt x="83443" y="76004"/>
                    <a:pt x="83443" y="64196"/>
                  </a:cubicBezTo>
                  <a:cubicBezTo>
                    <a:pt x="83443" y="52388"/>
                    <a:pt x="73852" y="42797"/>
                    <a:pt x="62044" y="42797"/>
                  </a:cubicBezTo>
                  <a:cubicBezTo>
                    <a:pt x="62044" y="33338"/>
                    <a:pt x="54378" y="25672"/>
                    <a:pt x="44919" y="25672"/>
                  </a:cubicBezTo>
                  <a:lnTo>
                    <a:pt x="36372" y="25672"/>
                  </a:lnTo>
                  <a:lnTo>
                    <a:pt x="36372" y="17125"/>
                  </a:lnTo>
                  <a:cubicBezTo>
                    <a:pt x="36372" y="7666"/>
                    <a:pt x="28706" y="0"/>
                    <a:pt x="19247" y="0"/>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3"/>
            <p:cNvSpPr/>
            <p:nvPr/>
          </p:nvSpPr>
          <p:spPr>
            <a:xfrm>
              <a:off x="1931900" y="1107425"/>
              <a:ext cx="524400" cy="200650"/>
            </a:xfrm>
            <a:custGeom>
              <a:rect b="b" l="l" r="r" t="t"/>
              <a:pathLst>
                <a:path extrusionOk="0" h="8026" w="20976">
                  <a:moveTo>
                    <a:pt x="3817" y="1"/>
                  </a:moveTo>
                  <a:cubicBezTo>
                    <a:pt x="1795" y="2186"/>
                    <a:pt x="425" y="4959"/>
                    <a:pt x="0" y="8025"/>
                  </a:cubicBezTo>
                  <a:lnTo>
                    <a:pt x="16963" y="8025"/>
                  </a:lnTo>
                  <a:cubicBezTo>
                    <a:pt x="19181" y="8025"/>
                    <a:pt x="20975" y="6231"/>
                    <a:pt x="20975" y="4013"/>
                  </a:cubicBezTo>
                  <a:cubicBezTo>
                    <a:pt x="20975" y="1795"/>
                    <a:pt x="19181" y="1"/>
                    <a:pt x="16963"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3"/>
            <p:cNvSpPr/>
            <p:nvPr/>
          </p:nvSpPr>
          <p:spPr>
            <a:xfrm>
              <a:off x="4389000" y="2056675"/>
              <a:ext cx="1604900" cy="749450"/>
            </a:xfrm>
            <a:custGeom>
              <a:rect b="b" l="l" r="r" t="t"/>
              <a:pathLst>
                <a:path extrusionOk="0" h="29978" w="64196">
                  <a:moveTo>
                    <a:pt x="21399" y="0"/>
                  </a:moveTo>
                  <a:cubicBezTo>
                    <a:pt x="16669" y="0"/>
                    <a:pt x="12820" y="3849"/>
                    <a:pt x="12820" y="8579"/>
                  </a:cubicBezTo>
                  <a:lnTo>
                    <a:pt x="12820" y="12853"/>
                  </a:lnTo>
                  <a:lnTo>
                    <a:pt x="8547" y="12853"/>
                  </a:lnTo>
                  <a:cubicBezTo>
                    <a:pt x="3817" y="12853"/>
                    <a:pt x="0" y="16669"/>
                    <a:pt x="0" y="21399"/>
                  </a:cubicBezTo>
                  <a:cubicBezTo>
                    <a:pt x="0" y="26129"/>
                    <a:pt x="3817" y="29978"/>
                    <a:pt x="8547" y="29978"/>
                  </a:cubicBezTo>
                  <a:lnTo>
                    <a:pt x="55617" y="29978"/>
                  </a:lnTo>
                  <a:cubicBezTo>
                    <a:pt x="60347" y="29978"/>
                    <a:pt x="64196" y="26129"/>
                    <a:pt x="64196" y="21399"/>
                  </a:cubicBezTo>
                  <a:cubicBezTo>
                    <a:pt x="64196" y="16669"/>
                    <a:pt x="60347" y="12853"/>
                    <a:pt x="55617" y="12853"/>
                  </a:cubicBezTo>
                  <a:lnTo>
                    <a:pt x="47071" y="12853"/>
                  </a:lnTo>
                  <a:lnTo>
                    <a:pt x="47071" y="8579"/>
                  </a:lnTo>
                  <a:cubicBezTo>
                    <a:pt x="47071" y="3849"/>
                    <a:pt x="43221" y="0"/>
                    <a:pt x="38492" y="0"/>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3"/>
            <p:cNvSpPr/>
            <p:nvPr/>
          </p:nvSpPr>
          <p:spPr>
            <a:xfrm>
              <a:off x="5083800" y="2056675"/>
              <a:ext cx="910100" cy="749450"/>
            </a:xfrm>
            <a:custGeom>
              <a:rect b="b" l="l" r="r" t="t"/>
              <a:pathLst>
                <a:path extrusionOk="0" h="29978" w="36404">
                  <a:moveTo>
                    <a:pt x="0" y="0"/>
                  </a:moveTo>
                  <a:cubicBezTo>
                    <a:pt x="4730" y="0"/>
                    <a:pt x="8579" y="3849"/>
                    <a:pt x="8579" y="8579"/>
                  </a:cubicBezTo>
                  <a:lnTo>
                    <a:pt x="8579" y="12853"/>
                  </a:lnTo>
                  <a:lnTo>
                    <a:pt x="17126" y="12853"/>
                  </a:lnTo>
                  <a:cubicBezTo>
                    <a:pt x="21856" y="12853"/>
                    <a:pt x="25705" y="16669"/>
                    <a:pt x="25705" y="21399"/>
                  </a:cubicBezTo>
                  <a:cubicBezTo>
                    <a:pt x="25705" y="26129"/>
                    <a:pt x="21856" y="29978"/>
                    <a:pt x="17126" y="29978"/>
                  </a:cubicBezTo>
                  <a:lnTo>
                    <a:pt x="27825" y="29978"/>
                  </a:lnTo>
                  <a:cubicBezTo>
                    <a:pt x="32555" y="29978"/>
                    <a:pt x="36404" y="26129"/>
                    <a:pt x="36404" y="21399"/>
                  </a:cubicBezTo>
                  <a:cubicBezTo>
                    <a:pt x="36404" y="16669"/>
                    <a:pt x="32555" y="12853"/>
                    <a:pt x="27825" y="12853"/>
                  </a:cubicBezTo>
                  <a:lnTo>
                    <a:pt x="19279" y="12853"/>
                  </a:lnTo>
                  <a:lnTo>
                    <a:pt x="19279" y="8579"/>
                  </a:lnTo>
                  <a:cubicBezTo>
                    <a:pt x="19279" y="3849"/>
                    <a:pt x="15429" y="0"/>
                    <a:pt x="10700" y="0"/>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3"/>
            <p:cNvSpPr/>
            <p:nvPr/>
          </p:nvSpPr>
          <p:spPr>
            <a:xfrm>
              <a:off x="1714150" y="2591625"/>
              <a:ext cx="1604925" cy="749475"/>
            </a:xfrm>
            <a:custGeom>
              <a:rect b="b" l="l" r="r" t="t"/>
              <a:pathLst>
                <a:path extrusionOk="0" h="29979" w="64197">
                  <a:moveTo>
                    <a:pt x="25673" y="1"/>
                  </a:moveTo>
                  <a:cubicBezTo>
                    <a:pt x="20943" y="1"/>
                    <a:pt x="17094" y="3850"/>
                    <a:pt x="17094" y="8580"/>
                  </a:cubicBezTo>
                  <a:lnTo>
                    <a:pt x="17094" y="12853"/>
                  </a:lnTo>
                  <a:lnTo>
                    <a:pt x="8547" y="12853"/>
                  </a:lnTo>
                  <a:cubicBezTo>
                    <a:pt x="3817" y="12853"/>
                    <a:pt x="1" y="16670"/>
                    <a:pt x="1" y="21400"/>
                  </a:cubicBezTo>
                  <a:cubicBezTo>
                    <a:pt x="1" y="26129"/>
                    <a:pt x="3817" y="29979"/>
                    <a:pt x="8547" y="29979"/>
                  </a:cubicBezTo>
                  <a:lnTo>
                    <a:pt x="55618" y="29979"/>
                  </a:lnTo>
                  <a:cubicBezTo>
                    <a:pt x="60348" y="29979"/>
                    <a:pt x="64197" y="26129"/>
                    <a:pt x="64197" y="21400"/>
                  </a:cubicBezTo>
                  <a:cubicBezTo>
                    <a:pt x="64197" y="16670"/>
                    <a:pt x="60348" y="12853"/>
                    <a:pt x="55618" y="12853"/>
                  </a:cubicBezTo>
                  <a:lnTo>
                    <a:pt x="51345" y="12853"/>
                  </a:lnTo>
                  <a:lnTo>
                    <a:pt x="51345" y="8580"/>
                  </a:lnTo>
                  <a:cubicBezTo>
                    <a:pt x="51345" y="3850"/>
                    <a:pt x="47528" y="1"/>
                    <a:pt x="42798" y="1"/>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3"/>
            <p:cNvSpPr/>
            <p:nvPr/>
          </p:nvSpPr>
          <p:spPr>
            <a:xfrm>
              <a:off x="2516600" y="2591625"/>
              <a:ext cx="802475" cy="749475"/>
            </a:xfrm>
            <a:custGeom>
              <a:rect b="b" l="l" r="r" t="t"/>
              <a:pathLst>
                <a:path extrusionOk="0" h="29979" w="32099">
                  <a:moveTo>
                    <a:pt x="1" y="1"/>
                  </a:moveTo>
                  <a:cubicBezTo>
                    <a:pt x="4731" y="1"/>
                    <a:pt x="8547" y="3850"/>
                    <a:pt x="8547" y="8580"/>
                  </a:cubicBezTo>
                  <a:lnTo>
                    <a:pt x="8547" y="12853"/>
                  </a:lnTo>
                  <a:lnTo>
                    <a:pt x="12821" y="12853"/>
                  </a:lnTo>
                  <a:cubicBezTo>
                    <a:pt x="17550" y="12853"/>
                    <a:pt x="21400" y="16670"/>
                    <a:pt x="21400" y="21400"/>
                  </a:cubicBezTo>
                  <a:cubicBezTo>
                    <a:pt x="21400" y="26129"/>
                    <a:pt x="17550" y="29979"/>
                    <a:pt x="12821" y="29979"/>
                  </a:cubicBezTo>
                  <a:lnTo>
                    <a:pt x="23520" y="29979"/>
                  </a:lnTo>
                  <a:cubicBezTo>
                    <a:pt x="28250" y="29979"/>
                    <a:pt x="32099" y="26129"/>
                    <a:pt x="32099" y="21400"/>
                  </a:cubicBezTo>
                  <a:cubicBezTo>
                    <a:pt x="32099" y="16670"/>
                    <a:pt x="28250" y="12853"/>
                    <a:pt x="23520" y="12853"/>
                  </a:cubicBezTo>
                  <a:lnTo>
                    <a:pt x="19247" y="12853"/>
                  </a:lnTo>
                  <a:lnTo>
                    <a:pt x="19247" y="8580"/>
                  </a:lnTo>
                  <a:cubicBezTo>
                    <a:pt x="19247" y="3850"/>
                    <a:pt x="15430" y="1"/>
                    <a:pt x="10700"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3"/>
            <p:cNvSpPr/>
            <p:nvPr/>
          </p:nvSpPr>
          <p:spPr>
            <a:xfrm>
              <a:off x="2192050" y="5290125"/>
              <a:ext cx="3323175" cy="167200"/>
            </a:xfrm>
            <a:custGeom>
              <a:rect b="b" l="l" r="r" t="t"/>
              <a:pathLst>
                <a:path extrusionOk="0" h="6688" w="132927">
                  <a:moveTo>
                    <a:pt x="3327" y="0"/>
                  </a:moveTo>
                  <a:cubicBezTo>
                    <a:pt x="1501" y="0"/>
                    <a:pt x="0" y="1501"/>
                    <a:pt x="0" y="3327"/>
                  </a:cubicBezTo>
                  <a:cubicBezTo>
                    <a:pt x="0" y="5187"/>
                    <a:pt x="1501" y="6687"/>
                    <a:pt x="3327" y="6687"/>
                  </a:cubicBezTo>
                  <a:lnTo>
                    <a:pt x="129599" y="6687"/>
                  </a:lnTo>
                  <a:cubicBezTo>
                    <a:pt x="131426" y="6687"/>
                    <a:pt x="132926" y="5187"/>
                    <a:pt x="132926" y="3327"/>
                  </a:cubicBezTo>
                  <a:cubicBezTo>
                    <a:pt x="132926" y="1501"/>
                    <a:pt x="131426" y="0"/>
                    <a:pt x="129599" y="0"/>
                  </a:cubicBezTo>
                  <a:close/>
                </a:path>
              </a:pathLst>
            </a:custGeom>
            <a:solidFill>
              <a:srgbClr val="3B02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 name="Google Shape;422;p33"/>
          <p:cNvSpPr txBox="1"/>
          <p:nvPr/>
        </p:nvSpPr>
        <p:spPr>
          <a:xfrm>
            <a:off x="2361400" y="2379450"/>
            <a:ext cx="1750200" cy="453900"/>
          </a:xfrm>
          <a:prstGeom prst="rect">
            <a:avLst/>
          </a:prstGeom>
          <a:noFill/>
          <a:ln>
            <a:noFill/>
          </a:ln>
        </p:spPr>
        <p:txBody>
          <a:bodyPr anchorCtr="0" anchor="ctr" bIns="0" lIns="0" spcFirstLastPara="1" rIns="0" wrap="square" tIns="6350">
            <a:noAutofit/>
          </a:bodyPr>
          <a:lstStyle/>
          <a:p>
            <a:pPr indent="0" lvl="0" marL="0" marR="0" rtl="0" algn="r">
              <a:lnSpc>
                <a:spcPct val="100000"/>
              </a:lnSpc>
              <a:spcBef>
                <a:spcPts val="0"/>
              </a:spcBef>
              <a:spcAft>
                <a:spcPts val="0"/>
              </a:spcAft>
              <a:buSzPts val="1100"/>
              <a:buNone/>
            </a:pPr>
            <a:r>
              <a:rPr lang="es" sz="3000">
                <a:solidFill>
                  <a:srgbClr val="434343"/>
                </a:solidFill>
                <a:latin typeface="Squada One"/>
                <a:ea typeface="Squada One"/>
                <a:cs typeface="Squada One"/>
                <a:sym typeface="Squada One"/>
              </a:rPr>
              <a:t>300</a:t>
            </a:r>
            <a:endParaRPr sz="3000">
              <a:solidFill>
                <a:srgbClr val="434343"/>
              </a:solidFill>
              <a:latin typeface="Squada One"/>
              <a:ea typeface="Squada One"/>
              <a:cs typeface="Squada One"/>
              <a:sym typeface="Squada One"/>
            </a:endParaRPr>
          </a:p>
        </p:txBody>
      </p:sp>
      <p:grpSp>
        <p:nvGrpSpPr>
          <p:cNvPr id="423" name="Google Shape;423;p33"/>
          <p:cNvGrpSpPr/>
          <p:nvPr/>
        </p:nvGrpSpPr>
        <p:grpSpPr>
          <a:xfrm>
            <a:off x="4271961" y="2484384"/>
            <a:ext cx="490615" cy="631948"/>
            <a:chOff x="1781875" y="227850"/>
            <a:chExt cx="4051325" cy="5218400"/>
          </a:xfrm>
        </p:grpSpPr>
        <p:sp>
          <p:nvSpPr>
            <p:cNvPr id="424" name="Google Shape;424;p33"/>
            <p:cNvSpPr/>
            <p:nvPr/>
          </p:nvSpPr>
          <p:spPr>
            <a:xfrm>
              <a:off x="1781875" y="227850"/>
              <a:ext cx="4051325" cy="5218400"/>
            </a:xfrm>
            <a:custGeom>
              <a:rect b="b" l="l" r="r" t="t"/>
              <a:pathLst>
                <a:path extrusionOk="0" h="208736" w="162053">
                  <a:moveTo>
                    <a:pt x="81018" y="0"/>
                  </a:moveTo>
                  <a:cubicBezTo>
                    <a:pt x="80623" y="0"/>
                    <a:pt x="80230" y="129"/>
                    <a:pt x="79900" y="386"/>
                  </a:cubicBezTo>
                  <a:cubicBezTo>
                    <a:pt x="70121" y="7837"/>
                    <a:pt x="1" y="63546"/>
                    <a:pt x="1" y="127710"/>
                  </a:cubicBezTo>
                  <a:cubicBezTo>
                    <a:pt x="1" y="172463"/>
                    <a:pt x="36274" y="208736"/>
                    <a:pt x="81027" y="208736"/>
                  </a:cubicBezTo>
                  <a:cubicBezTo>
                    <a:pt x="125755" y="208736"/>
                    <a:pt x="162053" y="172463"/>
                    <a:pt x="162053" y="127710"/>
                  </a:cubicBezTo>
                  <a:cubicBezTo>
                    <a:pt x="162053" y="63546"/>
                    <a:pt x="91933" y="7837"/>
                    <a:pt x="82154" y="386"/>
                  </a:cubicBezTo>
                  <a:cubicBezTo>
                    <a:pt x="81811" y="129"/>
                    <a:pt x="81413" y="0"/>
                    <a:pt x="81018" y="0"/>
                  </a:cubicBezTo>
                  <a:close/>
                </a:path>
              </a:pathLst>
            </a:custGeom>
            <a:solidFill>
              <a:srgbClr val="88E1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3"/>
            <p:cNvSpPr/>
            <p:nvPr/>
          </p:nvSpPr>
          <p:spPr>
            <a:xfrm>
              <a:off x="2404400" y="227850"/>
              <a:ext cx="3428800" cy="5218400"/>
            </a:xfrm>
            <a:custGeom>
              <a:rect b="b" l="l" r="r" t="t"/>
              <a:pathLst>
                <a:path extrusionOk="0" h="208736" w="137152">
                  <a:moveTo>
                    <a:pt x="56117" y="0"/>
                  </a:moveTo>
                  <a:cubicBezTo>
                    <a:pt x="55722" y="0"/>
                    <a:pt x="55329" y="129"/>
                    <a:pt x="54999" y="386"/>
                  </a:cubicBezTo>
                  <a:lnTo>
                    <a:pt x="54974" y="411"/>
                  </a:lnTo>
                  <a:cubicBezTo>
                    <a:pt x="78674" y="21856"/>
                    <a:pt x="119457" y="65874"/>
                    <a:pt x="119457" y="114818"/>
                  </a:cubicBezTo>
                  <a:cubicBezTo>
                    <a:pt x="119457" y="159546"/>
                    <a:pt x="83184" y="195819"/>
                    <a:pt x="38431" y="195819"/>
                  </a:cubicBezTo>
                  <a:cubicBezTo>
                    <a:pt x="24534" y="195819"/>
                    <a:pt x="11422" y="192315"/>
                    <a:pt x="1" y="186138"/>
                  </a:cubicBezTo>
                  <a:lnTo>
                    <a:pt x="1" y="186138"/>
                  </a:lnTo>
                  <a:cubicBezTo>
                    <a:pt x="14559" y="200133"/>
                    <a:pt x="34338" y="208736"/>
                    <a:pt x="56126" y="208736"/>
                  </a:cubicBezTo>
                  <a:cubicBezTo>
                    <a:pt x="100854" y="208736"/>
                    <a:pt x="137152" y="172463"/>
                    <a:pt x="137152" y="127710"/>
                  </a:cubicBezTo>
                  <a:cubicBezTo>
                    <a:pt x="137152" y="63546"/>
                    <a:pt x="67032" y="7837"/>
                    <a:pt x="57253" y="386"/>
                  </a:cubicBezTo>
                  <a:cubicBezTo>
                    <a:pt x="56910" y="129"/>
                    <a:pt x="56512" y="0"/>
                    <a:pt x="56117" y="0"/>
                  </a:cubicBez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3"/>
            <p:cNvSpPr/>
            <p:nvPr/>
          </p:nvSpPr>
          <p:spPr>
            <a:xfrm>
              <a:off x="2908675" y="1838525"/>
              <a:ext cx="1789175" cy="2215400"/>
            </a:xfrm>
            <a:custGeom>
              <a:rect b="b" l="l" r="r" t="t"/>
              <a:pathLst>
                <a:path extrusionOk="0" h="88616" w="71567">
                  <a:moveTo>
                    <a:pt x="28284" y="1"/>
                  </a:moveTo>
                  <a:cubicBezTo>
                    <a:pt x="27377" y="1"/>
                    <a:pt x="26519" y="491"/>
                    <a:pt x="26078" y="1300"/>
                  </a:cubicBezTo>
                  <a:lnTo>
                    <a:pt x="907" y="47376"/>
                  </a:lnTo>
                  <a:cubicBezTo>
                    <a:pt x="1" y="49043"/>
                    <a:pt x="1202" y="51077"/>
                    <a:pt x="3113" y="51077"/>
                  </a:cubicBezTo>
                  <a:lnTo>
                    <a:pt x="26838" y="51028"/>
                  </a:lnTo>
                  <a:cubicBezTo>
                    <a:pt x="28627" y="51028"/>
                    <a:pt x="29828" y="52842"/>
                    <a:pt x="29142" y="54484"/>
                  </a:cubicBezTo>
                  <a:lnTo>
                    <a:pt x="16421" y="85144"/>
                  </a:lnTo>
                  <a:cubicBezTo>
                    <a:pt x="15653" y="86984"/>
                    <a:pt x="17138" y="88616"/>
                    <a:pt x="18749" y="88616"/>
                  </a:cubicBezTo>
                  <a:cubicBezTo>
                    <a:pt x="19348" y="88616"/>
                    <a:pt x="19965" y="88390"/>
                    <a:pt x="20490" y="87865"/>
                  </a:cubicBezTo>
                  <a:lnTo>
                    <a:pt x="69973" y="38676"/>
                  </a:lnTo>
                  <a:cubicBezTo>
                    <a:pt x="71566" y="37107"/>
                    <a:pt x="70439" y="34411"/>
                    <a:pt x="68209" y="34411"/>
                  </a:cubicBezTo>
                  <a:lnTo>
                    <a:pt x="43602" y="34411"/>
                  </a:lnTo>
                  <a:cubicBezTo>
                    <a:pt x="41592" y="34411"/>
                    <a:pt x="40416" y="32181"/>
                    <a:pt x="41518" y="30514"/>
                  </a:cubicBezTo>
                  <a:lnTo>
                    <a:pt x="59238" y="3873"/>
                  </a:lnTo>
                  <a:cubicBezTo>
                    <a:pt x="60341" y="2207"/>
                    <a:pt x="59140" y="1"/>
                    <a:pt x="57155" y="1"/>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3"/>
            <p:cNvSpPr/>
            <p:nvPr/>
          </p:nvSpPr>
          <p:spPr>
            <a:xfrm>
              <a:off x="3313675" y="2698800"/>
              <a:ext cx="1384175" cy="1354975"/>
            </a:xfrm>
            <a:custGeom>
              <a:rect b="b" l="l" r="r" t="t"/>
              <a:pathLst>
                <a:path extrusionOk="0" h="54199" w="55367">
                  <a:moveTo>
                    <a:pt x="45979" y="0"/>
                  </a:moveTo>
                  <a:cubicBezTo>
                    <a:pt x="48210" y="0"/>
                    <a:pt x="49313" y="2696"/>
                    <a:pt x="47744" y="4265"/>
                  </a:cubicBezTo>
                  <a:lnTo>
                    <a:pt x="1" y="51714"/>
                  </a:lnTo>
                  <a:cubicBezTo>
                    <a:pt x="1" y="53113"/>
                    <a:pt x="1229" y="54198"/>
                    <a:pt x="2547" y="54198"/>
                  </a:cubicBezTo>
                  <a:cubicBezTo>
                    <a:pt x="3145" y="54198"/>
                    <a:pt x="3762" y="53974"/>
                    <a:pt x="4290" y="53454"/>
                  </a:cubicBezTo>
                  <a:lnTo>
                    <a:pt x="53773" y="4265"/>
                  </a:lnTo>
                  <a:cubicBezTo>
                    <a:pt x="55366" y="2696"/>
                    <a:pt x="54239" y="0"/>
                    <a:pt x="52009" y="0"/>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3"/>
            <p:cNvSpPr/>
            <p:nvPr/>
          </p:nvSpPr>
          <p:spPr>
            <a:xfrm>
              <a:off x="3768325" y="1838525"/>
              <a:ext cx="648900" cy="860300"/>
            </a:xfrm>
            <a:custGeom>
              <a:rect b="b" l="l" r="r" t="t"/>
              <a:pathLst>
                <a:path extrusionOk="0" h="34412" w="25956">
                  <a:moveTo>
                    <a:pt x="16740" y="1"/>
                  </a:moveTo>
                  <a:cubicBezTo>
                    <a:pt x="18725" y="1"/>
                    <a:pt x="19926" y="2207"/>
                    <a:pt x="18823" y="3873"/>
                  </a:cubicBezTo>
                  <a:lnTo>
                    <a:pt x="1103" y="30514"/>
                  </a:lnTo>
                  <a:cubicBezTo>
                    <a:pt x="0" y="32181"/>
                    <a:pt x="1177" y="34411"/>
                    <a:pt x="3187" y="34411"/>
                  </a:cubicBezTo>
                  <a:lnTo>
                    <a:pt x="9216" y="34411"/>
                  </a:lnTo>
                  <a:cubicBezTo>
                    <a:pt x="7206" y="34411"/>
                    <a:pt x="6030" y="32181"/>
                    <a:pt x="7132" y="30514"/>
                  </a:cubicBezTo>
                  <a:lnTo>
                    <a:pt x="24852" y="3873"/>
                  </a:lnTo>
                  <a:cubicBezTo>
                    <a:pt x="25955" y="2207"/>
                    <a:pt x="24754" y="1"/>
                    <a:pt x="22769"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 name="Google Shape;429;p33"/>
          <p:cNvGrpSpPr/>
          <p:nvPr/>
        </p:nvGrpSpPr>
        <p:grpSpPr>
          <a:xfrm>
            <a:off x="4255947" y="3708085"/>
            <a:ext cx="632108" cy="628299"/>
            <a:chOff x="1190625" y="258600"/>
            <a:chExt cx="5228350" cy="5196850"/>
          </a:xfrm>
        </p:grpSpPr>
        <p:sp>
          <p:nvSpPr>
            <p:cNvPr id="430" name="Google Shape;430;p33"/>
            <p:cNvSpPr/>
            <p:nvPr/>
          </p:nvSpPr>
          <p:spPr>
            <a:xfrm>
              <a:off x="5753525" y="258600"/>
              <a:ext cx="456500" cy="796900"/>
            </a:xfrm>
            <a:custGeom>
              <a:rect b="b" l="l" r="r" t="t"/>
              <a:pathLst>
                <a:path extrusionOk="0" h="31876" w="18260">
                  <a:moveTo>
                    <a:pt x="3600" y="0"/>
                  </a:moveTo>
                  <a:cubicBezTo>
                    <a:pt x="2458" y="0"/>
                    <a:pt x="1351" y="625"/>
                    <a:pt x="785" y="1705"/>
                  </a:cubicBezTo>
                  <a:cubicBezTo>
                    <a:pt x="1" y="3249"/>
                    <a:pt x="589" y="5161"/>
                    <a:pt x="2158" y="5945"/>
                  </a:cubicBezTo>
                  <a:lnTo>
                    <a:pt x="11961" y="11043"/>
                  </a:lnTo>
                  <a:lnTo>
                    <a:pt x="11961" y="28714"/>
                  </a:lnTo>
                  <a:cubicBezTo>
                    <a:pt x="11961" y="30454"/>
                    <a:pt x="13358" y="31876"/>
                    <a:pt x="15098" y="31876"/>
                  </a:cubicBezTo>
                  <a:cubicBezTo>
                    <a:pt x="16863" y="31876"/>
                    <a:pt x="18260" y="30454"/>
                    <a:pt x="18260" y="28714"/>
                  </a:cubicBezTo>
                  <a:lnTo>
                    <a:pt x="18260" y="9107"/>
                  </a:lnTo>
                  <a:cubicBezTo>
                    <a:pt x="18260" y="7931"/>
                    <a:pt x="17598" y="6852"/>
                    <a:pt x="16569" y="6313"/>
                  </a:cubicBezTo>
                  <a:lnTo>
                    <a:pt x="5050" y="357"/>
                  </a:lnTo>
                  <a:cubicBezTo>
                    <a:pt x="4586" y="115"/>
                    <a:pt x="4090" y="0"/>
                    <a:pt x="360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3"/>
            <p:cNvSpPr/>
            <p:nvPr/>
          </p:nvSpPr>
          <p:spPr>
            <a:xfrm>
              <a:off x="4547100" y="1556075"/>
              <a:ext cx="1669050" cy="3425125"/>
            </a:xfrm>
            <a:custGeom>
              <a:rect b="b" l="l" r="r" t="t"/>
              <a:pathLst>
                <a:path extrusionOk="0" h="137005" w="66762">
                  <a:moveTo>
                    <a:pt x="63625" y="0"/>
                  </a:moveTo>
                  <a:cubicBezTo>
                    <a:pt x="61860" y="0"/>
                    <a:pt x="60463" y="1397"/>
                    <a:pt x="60463" y="3137"/>
                  </a:cubicBezTo>
                  <a:lnTo>
                    <a:pt x="60463" y="122446"/>
                  </a:lnTo>
                  <a:cubicBezTo>
                    <a:pt x="60463" y="127005"/>
                    <a:pt x="56762" y="130681"/>
                    <a:pt x="52228" y="130681"/>
                  </a:cubicBezTo>
                  <a:lnTo>
                    <a:pt x="39361" y="130681"/>
                  </a:lnTo>
                  <a:cubicBezTo>
                    <a:pt x="34827" y="130681"/>
                    <a:pt x="31151" y="127005"/>
                    <a:pt x="31151" y="122446"/>
                  </a:cubicBezTo>
                  <a:lnTo>
                    <a:pt x="31151" y="53013"/>
                  </a:lnTo>
                  <a:cubicBezTo>
                    <a:pt x="31151" y="44998"/>
                    <a:pt x="24607" y="38479"/>
                    <a:pt x="16592" y="38479"/>
                  </a:cubicBezTo>
                  <a:lnTo>
                    <a:pt x="3162" y="38479"/>
                  </a:lnTo>
                  <a:cubicBezTo>
                    <a:pt x="1422" y="38479"/>
                    <a:pt x="0" y="39901"/>
                    <a:pt x="0" y="41641"/>
                  </a:cubicBezTo>
                  <a:cubicBezTo>
                    <a:pt x="0" y="43381"/>
                    <a:pt x="1422" y="44802"/>
                    <a:pt x="3162" y="44802"/>
                  </a:cubicBezTo>
                  <a:lnTo>
                    <a:pt x="16592" y="44802"/>
                  </a:lnTo>
                  <a:cubicBezTo>
                    <a:pt x="21127" y="44802"/>
                    <a:pt x="24827" y="48479"/>
                    <a:pt x="24827" y="53013"/>
                  </a:cubicBezTo>
                  <a:lnTo>
                    <a:pt x="24827" y="122446"/>
                  </a:lnTo>
                  <a:cubicBezTo>
                    <a:pt x="24827" y="130485"/>
                    <a:pt x="31347" y="137004"/>
                    <a:pt x="39361" y="137004"/>
                  </a:cubicBezTo>
                  <a:lnTo>
                    <a:pt x="52228" y="137004"/>
                  </a:lnTo>
                  <a:cubicBezTo>
                    <a:pt x="60243" y="137004"/>
                    <a:pt x="66762" y="130485"/>
                    <a:pt x="66762" y="122446"/>
                  </a:cubicBezTo>
                  <a:lnTo>
                    <a:pt x="66762" y="3137"/>
                  </a:lnTo>
                  <a:cubicBezTo>
                    <a:pt x="66762" y="1397"/>
                    <a:pt x="65365" y="0"/>
                    <a:pt x="63625"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3"/>
            <p:cNvSpPr/>
            <p:nvPr/>
          </p:nvSpPr>
          <p:spPr>
            <a:xfrm>
              <a:off x="1609725" y="486275"/>
              <a:ext cx="2833850" cy="4140150"/>
            </a:xfrm>
            <a:custGeom>
              <a:rect b="b" l="l" r="r" t="t"/>
              <a:pathLst>
                <a:path extrusionOk="0" h="165606" w="113354">
                  <a:moveTo>
                    <a:pt x="15833" y="0"/>
                  </a:moveTo>
                  <a:cubicBezTo>
                    <a:pt x="7083" y="0"/>
                    <a:pt x="0" y="7083"/>
                    <a:pt x="0" y="15833"/>
                  </a:cubicBezTo>
                  <a:lnTo>
                    <a:pt x="0" y="165606"/>
                  </a:lnTo>
                  <a:lnTo>
                    <a:pt x="113353" y="165606"/>
                  </a:lnTo>
                  <a:lnTo>
                    <a:pt x="113353" y="15833"/>
                  </a:lnTo>
                  <a:cubicBezTo>
                    <a:pt x="113353" y="7083"/>
                    <a:pt x="106270" y="0"/>
                    <a:pt x="97520" y="0"/>
                  </a:cubicBezTo>
                  <a:close/>
                </a:path>
              </a:pathLst>
            </a:custGeom>
            <a:solidFill>
              <a:srgbClr val="F76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3"/>
            <p:cNvSpPr/>
            <p:nvPr/>
          </p:nvSpPr>
          <p:spPr>
            <a:xfrm>
              <a:off x="3711950" y="486275"/>
              <a:ext cx="731625" cy="4140150"/>
            </a:xfrm>
            <a:custGeom>
              <a:rect b="b" l="l" r="r" t="t"/>
              <a:pathLst>
                <a:path extrusionOk="0" h="165606" w="29265">
                  <a:moveTo>
                    <a:pt x="1" y="0"/>
                  </a:moveTo>
                  <a:cubicBezTo>
                    <a:pt x="8995" y="0"/>
                    <a:pt x="16299" y="7304"/>
                    <a:pt x="16299" y="16323"/>
                  </a:cubicBezTo>
                  <a:lnTo>
                    <a:pt x="16299" y="165606"/>
                  </a:lnTo>
                  <a:lnTo>
                    <a:pt x="29264" y="165606"/>
                  </a:lnTo>
                  <a:lnTo>
                    <a:pt x="29264" y="16323"/>
                  </a:lnTo>
                  <a:cubicBezTo>
                    <a:pt x="29264" y="7304"/>
                    <a:pt x="21960" y="0"/>
                    <a:pt x="12966" y="0"/>
                  </a:cubicBezTo>
                  <a:close/>
                </a:path>
              </a:pathLst>
            </a:custGeom>
            <a:solidFill>
              <a:srgbClr val="D14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3"/>
            <p:cNvSpPr/>
            <p:nvPr/>
          </p:nvSpPr>
          <p:spPr>
            <a:xfrm>
              <a:off x="1190625" y="4626400"/>
              <a:ext cx="3672050" cy="829050"/>
            </a:xfrm>
            <a:custGeom>
              <a:rect b="b" l="l" r="r" t="t"/>
              <a:pathLst>
                <a:path extrusionOk="0" h="33162" w="146882">
                  <a:moveTo>
                    <a:pt x="10441" y="1"/>
                  </a:moveTo>
                  <a:cubicBezTo>
                    <a:pt x="4681" y="1"/>
                    <a:pt x="0" y="4682"/>
                    <a:pt x="0" y="10442"/>
                  </a:cubicBezTo>
                  <a:lnTo>
                    <a:pt x="0" y="30073"/>
                  </a:lnTo>
                  <a:cubicBezTo>
                    <a:pt x="0" y="31764"/>
                    <a:pt x="1397" y="33161"/>
                    <a:pt x="3113" y="33161"/>
                  </a:cubicBezTo>
                  <a:lnTo>
                    <a:pt x="143793" y="33161"/>
                  </a:lnTo>
                  <a:cubicBezTo>
                    <a:pt x="145509" y="33161"/>
                    <a:pt x="146881" y="31764"/>
                    <a:pt x="146881" y="30073"/>
                  </a:cubicBezTo>
                  <a:lnTo>
                    <a:pt x="146881" y="10442"/>
                  </a:lnTo>
                  <a:cubicBezTo>
                    <a:pt x="146881" y="4682"/>
                    <a:pt x="142200" y="1"/>
                    <a:pt x="136440" y="1"/>
                  </a:cubicBezTo>
                  <a:close/>
                </a:path>
              </a:pathLst>
            </a:custGeom>
            <a:solidFill>
              <a:srgbClr val="5A5A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3"/>
            <p:cNvSpPr/>
            <p:nvPr/>
          </p:nvSpPr>
          <p:spPr>
            <a:xfrm>
              <a:off x="4246250" y="4626400"/>
              <a:ext cx="616425" cy="829050"/>
            </a:xfrm>
            <a:custGeom>
              <a:rect b="b" l="l" r="r" t="t"/>
              <a:pathLst>
                <a:path extrusionOk="0" h="33162" w="24657">
                  <a:moveTo>
                    <a:pt x="0" y="1"/>
                  </a:moveTo>
                  <a:cubicBezTo>
                    <a:pt x="5956" y="1"/>
                    <a:pt x="10784" y="4829"/>
                    <a:pt x="10784" y="10760"/>
                  </a:cubicBezTo>
                  <a:lnTo>
                    <a:pt x="10784" y="33161"/>
                  </a:lnTo>
                  <a:lnTo>
                    <a:pt x="21568" y="33161"/>
                  </a:lnTo>
                  <a:cubicBezTo>
                    <a:pt x="23284" y="33161"/>
                    <a:pt x="24656" y="31764"/>
                    <a:pt x="24656" y="30049"/>
                  </a:cubicBezTo>
                  <a:lnTo>
                    <a:pt x="24656" y="10760"/>
                  </a:lnTo>
                  <a:cubicBezTo>
                    <a:pt x="24656" y="4829"/>
                    <a:pt x="19828" y="1"/>
                    <a:pt x="1389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3"/>
            <p:cNvSpPr/>
            <p:nvPr/>
          </p:nvSpPr>
          <p:spPr>
            <a:xfrm>
              <a:off x="2137875" y="945800"/>
              <a:ext cx="1777525" cy="1313075"/>
            </a:xfrm>
            <a:custGeom>
              <a:rect b="b" l="l" r="r" t="t"/>
              <a:pathLst>
                <a:path extrusionOk="0" h="52523" w="71101">
                  <a:moveTo>
                    <a:pt x="3113" y="1"/>
                  </a:moveTo>
                  <a:cubicBezTo>
                    <a:pt x="1398" y="1"/>
                    <a:pt x="1" y="1398"/>
                    <a:pt x="1" y="3113"/>
                  </a:cubicBezTo>
                  <a:lnTo>
                    <a:pt x="1" y="49410"/>
                  </a:lnTo>
                  <a:cubicBezTo>
                    <a:pt x="1" y="51126"/>
                    <a:pt x="1398" y="52523"/>
                    <a:pt x="3113" y="52523"/>
                  </a:cubicBezTo>
                  <a:lnTo>
                    <a:pt x="67988" y="52523"/>
                  </a:lnTo>
                  <a:cubicBezTo>
                    <a:pt x="69704" y="52523"/>
                    <a:pt x="71101" y="51126"/>
                    <a:pt x="71101" y="49410"/>
                  </a:cubicBezTo>
                  <a:lnTo>
                    <a:pt x="71101" y="3113"/>
                  </a:lnTo>
                  <a:cubicBezTo>
                    <a:pt x="71101" y="1398"/>
                    <a:pt x="69704" y="1"/>
                    <a:pt x="6798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3"/>
            <p:cNvSpPr/>
            <p:nvPr/>
          </p:nvSpPr>
          <p:spPr>
            <a:xfrm>
              <a:off x="3690500" y="945800"/>
              <a:ext cx="224900" cy="1313075"/>
            </a:xfrm>
            <a:custGeom>
              <a:rect b="b" l="l" r="r" t="t"/>
              <a:pathLst>
                <a:path extrusionOk="0" h="52523" w="8996">
                  <a:moveTo>
                    <a:pt x="1" y="1"/>
                  </a:moveTo>
                  <a:lnTo>
                    <a:pt x="1" y="52523"/>
                  </a:lnTo>
                  <a:lnTo>
                    <a:pt x="5883" y="52523"/>
                  </a:lnTo>
                  <a:cubicBezTo>
                    <a:pt x="7599" y="52523"/>
                    <a:pt x="8996" y="51126"/>
                    <a:pt x="8996" y="49410"/>
                  </a:cubicBezTo>
                  <a:lnTo>
                    <a:pt x="8996" y="3113"/>
                  </a:lnTo>
                  <a:cubicBezTo>
                    <a:pt x="8996" y="1398"/>
                    <a:pt x="7599" y="1"/>
                    <a:pt x="5883" y="1"/>
                  </a:cubicBezTo>
                  <a:close/>
                </a:path>
              </a:pathLst>
            </a:custGeom>
            <a:solidFill>
              <a:srgbClr val="BEB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3"/>
            <p:cNvSpPr/>
            <p:nvPr/>
          </p:nvSpPr>
          <p:spPr>
            <a:xfrm>
              <a:off x="3065525" y="1410550"/>
              <a:ext cx="583350" cy="567100"/>
            </a:xfrm>
            <a:custGeom>
              <a:rect b="b" l="l" r="r" t="t"/>
              <a:pathLst>
                <a:path extrusionOk="0" h="22684" w="23334">
                  <a:moveTo>
                    <a:pt x="19865" y="1"/>
                  </a:moveTo>
                  <a:cubicBezTo>
                    <a:pt x="19056" y="1"/>
                    <a:pt x="18248" y="307"/>
                    <a:pt x="17623" y="920"/>
                  </a:cubicBezTo>
                  <a:lnTo>
                    <a:pt x="1251" y="17316"/>
                  </a:lnTo>
                  <a:cubicBezTo>
                    <a:pt x="1" y="18541"/>
                    <a:pt x="1" y="20527"/>
                    <a:pt x="1251" y="21777"/>
                  </a:cubicBezTo>
                  <a:cubicBezTo>
                    <a:pt x="1864" y="22389"/>
                    <a:pt x="2672" y="22683"/>
                    <a:pt x="3481" y="22683"/>
                  </a:cubicBezTo>
                  <a:cubicBezTo>
                    <a:pt x="4290" y="22683"/>
                    <a:pt x="5099" y="22389"/>
                    <a:pt x="5711" y="21777"/>
                  </a:cubicBezTo>
                  <a:lnTo>
                    <a:pt x="22108" y="5380"/>
                  </a:lnTo>
                  <a:cubicBezTo>
                    <a:pt x="23333" y="4155"/>
                    <a:pt x="23333" y="2145"/>
                    <a:pt x="22108" y="920"/>
                  </a:cubicBezTo>
                  <a:cubicBezTo>
                    <a:pt x="21483" y="307"/>
                    <a:pt x="20674" y="1"/>
                    <a:pt x="19865" y="1"/>
                  </a:cubicBezTo>
                  <a:close/>
                </a:path>
              </a:pathLst>
            </a:custGeom>
            <a:solidFill>
              <a:srgbClr val="5A5A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3"/>
            <p:cNvSpPr/>
            <p:nvPr/>
          </p:nvSpPr>
          <p:spPr>
            <a:xfrm>
              <a:off x="2531250" y="1763775"/>
              <a:ext cx="990775" cy="495100"/>
            </a:xfrm>
            <a:custGeom>
              <a:rect b="b" l="l" r="r" t="t"/>
              <a:pathLst>
                <a:path extrusionOk="0" h="19804" w="39631">
                  <a:moveTo>
                    <a:pt x="19828" y="1"/>
                  </a:moveTo>
                  <a:cubicBezTo>
                    <a:pt x="8872" y="1"/>
                    <a:pt x="0" y="8873"/>
                    <a:pt x="0" y="19804"/>
                  </a:cubicBezTo>
                  <a:lnTo>
                    <a:pt x="39631" y="19804"/>
                  </a:lnTo>
                  <a:cubicBezTo>
                    <a:pt x="39631" y="8873"/>
                    <a:pt x="30759" y="1"/>
                    <a:pt x="19828" y="1"/>
                  </a:cubicBezTo>
                  <a:close/>
                </a:path>
              </a:pathLst>
            </a:custGeom>
            <a:solidFill>
              <a:srgbClr val="88E1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3"/>
            <p:cNvSpPr/>
            <p:nvPr/>
          </p:nvSpPr>
          <p:spPr>
            <a:xfrm>
              <a:off x="2905000" y="1763775"/>
              <a:ext cx="617025" cy="495100"/>
            </a:xfrm>
            <a:custGeom>
              <a:rect b="b" l="l" r="r" t="t"/>
              <a:pathLst>
                <a:path extrusionOk="0" h="19804" w="24681">
                  <a:moveTo>
                    <a:pt x="4878" y="1"/>
                  </a:moveTo>
                  <a:cubicBezTo>
                    <a:pt x="3187" y="1"/>
                    <a:pt x="1569" y="197"/>
                    <a:pt x="1" y="589"/>
                  </a:cubicBezTo>
                  <a:cubicBezTo>
                    <a:pt x="8603" y="2770"/>
                    <a:pt x="14975" y="10540"/>
                    <a:pt x="14975" y="19804"/>
                  </a:cubicBezTo>
                  <a:lnTo>
                    <a:pt x="24681" y="19804"/>
                  </a:lnTo>
                  <a:cubicBezTo>
                    <a:pt x="24681" y="8873"/>
                    <a:pt x="15809" y="1"/>
                    <a:pt x="4878" y="1"/>
                  </a:cubicBez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3"/>
            <p:cNvSpPr/>
            <p:nvPr/>
          </p:nvSpPr>
          <p:spPr>
            <a:xfrm>
              <a:off x="4443550" y="2162050"/>
              <a:ext cx="288000" cy="870075"/>
            </a:xfrm>
            <a:custGeom>
              <a:rect b="b" l="l" r="r" t="t"/>
              <a:pathLst>
                <a:path extrusionOk="0" h="34803" w="11520">
                  <a:moveTo>
                    <a:pt x="0" y="1"/>
                  </a:moveTo>
                  <a:lnTo>
                    <a:pt x="0" y="34803"/>
                  </a:lnTo>
                  <a:lnTo>
                    <a:pt x="8407" y="34803"/>
                  </a:lnTo>
                  <a:cubicBezTo>
                    <a:pt x="10122" y="34803"/>
                    <a:pt x="11519" y="33406"/>
                    <a:pt x="11519" y="31690"/>
                  </a:cubicBezTo>
                  <a:lnTo>
                    <a:pt x="11519" y="3113"/>
                  </a:lnTo>
                  <a:cubicBezTo>
                    <a:pt x="11519" y="1398"/>
                    <a:pt x="10122" y="1"/>
                    <a:pt x="8407" y="1"/>
                  </a:cubicBezTo>
                  <a:close/>
                </a:path>
              </a:pathLst>
            </a:custGeom>
            <a:solidFill>
              <a:srgbClr val="B1CD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3"/>
            <p:cNvSpPr/>
            <p:nvPr/>
          </p:nvSpPr>
          <p:spPr>
            <a:xfrm>
              <a:off x="5843600" y="871050"/>
              <a:ext cx="575375" cy="906250"/>
            </a:xfrm>
            <a:custGeom>
              <a:rect b="b" l="l" r="r" t="t"/>
              <a:pathLst>
                <a:path extrusionOk="0" h="36250" w="23015">
                  <a:moveTo>
                    <a:pt x="4608" y="1"/>
                  </a:moveTo>
                  <a:cubicBezTo>
                    <a:pt x="2059" y="1"/>
                    <a:pt x="1" y="2084"/>
                    <a:pt x="1" y="4633"/>
                  </a:cubicBezTo>
                  <a:lnTo>
                    <a:pt x="1" y="31641"/>
                  </a:lnTo>
                  <a:cubicBezTo>
                    <a:pt x="1" y="34190"/>
                    <a:pt x="2059" y="36249"/>
                    <a:pt x="4608" y="36249"/>
                  </a:cubicBezTo>
                  <a:lnTo>
                    <a:pt x="18407" y="36249"/>
                  </a:lnTo>
                  <a:cubicBezTo>
                    <a:pt x="20956" y="36249"/>
                    <a:pt x="23014" y="34190"/>
                    <a:pt x="23014" y="31641"/>
                  </a:cubicBezTo>
                  <a:lnTo>
                    <a:pt x="23014" y="4633"/>
                  </a:lnTo>
                  <a:cubicBezTo>
                    <a:pt x="23014" y="2084"/>
                    <a:pt x="20956" y="1"/>
                    <a:pt x="18407" y="1"/>
                  </a:cubicBezTo>
                  <a:close/>
                </a:path>
              </a:pathLst>
            </a:custGeom>
            <a:solidFill>
              <a:srgbClr val="B1CD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3"/>
            <p:cNvSpPr/>
            <p:nvPr/>
          </p:nvSpPr>
          <p:spPr>
            <a:xfrm>
              <a:off x="6095425" y="871050"/>
              <a:ext cx="323550" cy="906250"/>
            </a:xfrm>
            <a:custGeom>
              <a:rect b="b" l="l" r="r" t="t"/>
              <a:pathLst>
                <a:path extrusionOk="0" h="36250" w="12942">
                  <a:moveTo>
                    <a:pt x="1" y="1"/>
                  </a:moveTo>
                  <a:cubicBezTo>
                    <a:pt x="2623" y="1"/>
                    <a:pt x="4755" y="2133"/>
                    <a:pt x="4755" y="4780"/>
                  </a:cubicBezTo>
                  <a:lnTo>
                    <a:pt x="4755" y="31494"/>
                  </a:lnTo>
                  <a:cubicBezTo>
                    <a:pt x="4755" y="34117"/>
                    <a:pt x="2623" y="36249"/>
                    <a:pt x="1" y="36249"/>
                  </a:cubicBezTo>
                  <a:lnTo>
                    <a:pt x="8187" y="36249"/>
                  </a:lnTo>
                  <a:cubicBezTo>
                    <a:pt x="10809" y="36249"/>
                    <a:pt x="12941" y="34117"/>
                    <a:pt x="12941" y="31494"/>
                  </a:cubicBezTo>
                  <a:lnTo>
                    <a:pt x="12941" y="4780"/>
                  </a:lnTo>
                  <a:cubicBezTo>
                    <a:pt x="12941" y="2133"/>
                    <a:pt x="10809" y="1"/>
                    <a:pt x="8187"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3"/>
            <p:cNvSpPr/>
            <p:nvPr/>
          </p:nvSpPr>
          <p:spPr>
            <a:xfrm>
              <a:off x="2058825" y="2919375"/>
              <a:ext cx="1935625" cy="157500"/>
            </a:xfrm>
            <a:custGeom>
              <a:rect b="b" l="l" r="r" t="t"/>
              <a:pathLst>
                <a:path extrusionOk="0" h="6300" w="77425">
                  <a:moveTo>
                    <a:pt x="3163" y="0"/>
                  </a:moveTo>
                  <a:cubicBezTo>
                    <a:pt x="1422" y="0"/>
                    <a:pt x="1" y="1397"/>
                    <a:pt x="1" y="3138"/>
                  </a:cubicBezTo>
                  <a:cubicBezTo>
                    <a:pt x="1" y="4902"/>
                    <a:pt x="1422" y="6299"/>
                    <a:pt x="3163" y="6299"/>
                  </a:cubicBezTo>
                  <a:lnTo>
                    <a:pt x="74263" y="6299"/>
                  </a:lnTo>
                  <a:cubicBezTo>
                    <a:pt x="76003" y="6299"/>
                    <a:pt x="77424" y="4902"/>
                    <a:pt x="77424" y="3138"/>
                  </a:cubicBezTo>
                  <a:cubicBezTo>
                    <a:pt x="77424" y="1397"/>
                    <a:pt x="76003" y="0"/>
                    <a:pt x="74263"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3"/>
            <p:cNvSpPr/>
            <p:nvPr/>
          </p:nvSpPr>
          <p:spPr>
            <a:xfrm>
              <a:off x="2164225" y="3294975"/>
              <a:ext cx="1724825" cy="157500"/>
            </a:xfrm>
            <a:custGeom>
              <a:rect b="b" l="l" r="r" t="t"/>
              <a:pathLst>
                <a:path extrusionOk="0" h="6300" w="68993">
                  <a:moveTo>
                    <a:pt x="3162" y="0"/>
                  </a:moveTo>
                  <a:cubicBezTo>
                    <a:pt x="1422" y="0"/>
                    <a:pt x="0" y="1397"/>
                    <a:pt x="0" y="3137"/>
                  </a:cubicBezTo>
                  <a:cubicBezTo>
                    <a:pt x="0" y="4902"/>
                    <a:pt x="1422" y="6299"/>
                    <a:pt x="3162" y="6299"/>
                  </a:cubicBezTo>
                  <a:lnTo>
                    <a:pt x="65831" y="6299"/>
                  </a:lnTo>
                  <a:cubicBezTo>
                    <a:pt x="67571" y="6299"/>
                    <a:pt x="68993" y="4902"/>
                    <a:pt x="68993" y="3137"/>
                  </a:cubicBezTo>
                  <a:cubicBezTo>
                    <a:pt x="68993" y="1397"/>
                    <a:pt x="67571" y="0"/>
                    <a:pt x="65831"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3"/>
            <p:cNvSpPr/>
            <p:nvPr/>
          </p:nvSpPr>
          <p:spPr>
            <a:xfrm>
              <a:off x="2322300" y="3670575"/>
              <a:ext cx="1408675" cy="157475"/>
            </a:xfrm>
            <a:custGeom>
              <a:rect b="b" l="l" r="r" t="t"/>
              <a:pathLst>
                <a:path extrusionOk="0" h="6299" w="56347">
                  <a:moveTo>
                    <a:pt x="3138" y="0"/>
                  </a:moveTo>
                  <a:cubicBezTo>
                    <a:pt x="1398" y="0"/>
                    <a:pt x="1" y="1397"/>
                    <a:pt x="1" y="3137"/>
                  </a:cubicBezTo>
                  <a:cubicBezTo>
                    <a:pt x="1" y="4877"/>
                    <a:pt x="1398" y="6299"/>
                    <a:pt x="3138" y="6299"/>
                  </a:cubicBezTo>
                  <a:lnTo>
                    <a:pt x="53209" y="6299"/>
                  </a:lnTo>
                  <a:cubicBezTo>
                    <a:pt x="54949" y="6299"/>
                    <a:pt x="56346" y="4877"/>
                    <a:pt x="56346" y="3137"/>
                  </a:cubicBezTo>
                  <a:cubicBezTo>
                    <a:pt x="56346" y="1397"/>
                    <a:pt x="54949" y="0"/>
                    <a:pt x="53209" y="0"/>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 name="Google Shape;447;p33"/>
          <p:cNvSpPr txBox="1"/>
          <p:nvPr/>
        </p:nvSpPr>
        <p:spPr>
          <a:xfrm>
            <a:off x="4970350" y="1190550"/>
            <a:ext cx="1618500" cy="4539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SzPts val="1100"/>
              <a:buNone/>
            </a:pPr>
            <a:r>
              <a:rPr lang="es" sz="3000">
                <a:solidFill>
                  <a:srgbClr val="434343"/>
                </a:solidFill>
                <a:latin typeface="Squada One"/>
                <a:ea typeface="Squada One"/>
                <a:cs typeface="Squada One"/>
                <a:sym typeface="Squada One"/>
              </a:rPr>
              <a:t>5,000,000 </a:t>
            </a:r>
            <a:endParaRPr sz="3000">
              <a:solidFill>
                <a:srgbClr val="434343"/>
              </a:solidFill>
              <a:latin typeface="Squada One"/>
              <a:ea typeface="Squada One"/>
              <a:cs typeface="Squada One"/>
              <a:sym typeface="Squada One"/>
            </a:endParaRPr>
          </a:p>
        </p:txBody>
      </p:sp>
      <p:sp>
        <p:nvSpPr>
          <p:cNvPr id="448" name="Google Shape;448;p33"/>
          <p:cNvSpPr txBox="1"/>
          <p:nvPr/>
        </p:nvSpPr>
        <p:spPr>
          <a:xfrm>
            <a:off x="5034497" y="3601325"/>
            <a:ext cx="1676400" cy="4539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SzPts val="1100"/>
              <a:buNone/>
            </a:pPr>
            <a:r>
              <a:rPr lang="es" sz="3000">
                <a:solidFill>
                  <a:srgbClr val="434343"/>
                </a:solidFill>
                <a:latin typeface="Squada One"/>
                <a:ea typeface="Squada One"/>
                <a:cs typeface="Squada One"/>
                <a:sym typeface="Squada One"/>
              </a:rPr>
              <a:t>50%</a:t>
            </a:r>
            <a:endParaRPr sz="3000">
              <a:solidFill>
                <a:srgbClr val="434343"/>
              </a:solidFill>
              <a:latin typeface="Squada One"/>
              <a:ea typeface="Squada One"/>
              <a:cs typeface="Squada One"/>
              <a:sym typeface="Squada One"/>
            </a:endParaRPr>
          </a:p>
        </p:txBody>
      </p:sp>
      <p:sp>
        <p:nvSpPr>
          <p:cNvPr id="449" name="Google Shape;449;p33"/>
          <p:cNvSpPr txBox="1"/>
          <p:nvPr/>
        </p:nvSpPr>
        <p:spPr>
          <a:xfrm>
            <a:off x="2361400" y="2767325"/>
            <a:ext cx="1750200" cy="453900"/>
          </a:xfrm>
          <a:prstGeom prst="rect">
            <a:avLst/>
          </a:prstGeom>
          <a:noFill/>
          <a:ln>
            <a:noFill/>
          </a:ln>
        </p:spPr>
        <p:txBody>
          <a:bodyPr anchorCtr="0" anchor="ctr" bIns="0" lIns="0" spcFirstLastPara="1" rIns="0" wrap="square" tIns="6350">
            <a:noAutofit/>
          </a:bodyPr>
          <a:lstStyle/>
          <a:p>
            <a:pPr indent="0" lvl="0" marL="0" marR="0" rtl="0" algn="r">
              <a:lnSpc>
                <a:spcPct val="100000"/>
              </a:lnSpc>
              <a:spcBef>
                <a:spcPts val="0"/>
              </a:spcBef>
              <a:spcAft>
                <a:spcPts val="0"/>
              </a:spcAft>
              <a:buSzPts val="1100"/>
              <a:buNone/>
            </a:pPr>
            <a:r>
              <a:rPr lang="es">
                <a:solidFill>
                  <a:srgbClr val="434343"/>
                </a:solidFill>
                <a:latin typeface="Advent Pro"/>
                <a:ea typeface="Advent Pro"/>
                <a:cs typeface="Advent Pro"/>
                <a:sym typeface="Advent Pro"/>
              </a:rPr>
              <a:t>Solar water heaters</a:t>
            </a:r>
            <a:endParaRPr>
              <a:solidFill>
                <a:srgbClr val="434343"/>
              </a:solidFill>
              <a:latin typeface="Advent Pro"/>
              <a:ea typeface="Advent Pro"/>
              <a:cs typeface="Advent Pro"/>
              <a:sym typeface="Advent Pro"/>
            </a:endParaRPr>
          </a:p>
        </p:txBody>
      </p:sp>
      <p:sp>
        <p:nvSpPr>
          <p:cNvPr id="450" name="Google Shape;450;p33"/>
          <p:cNvSpPr txBox="1"/>
          <p:nvPr/>
        </p:nvSpPr>
        <p:spPr>
          <a:xfrm>
            <a:off x="4970350" y="1578425"/>
            <a:ext cx="1618500" cy="4539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SzPts val="1100"/>
              <a:buNone/>
            </a:pPr>
            <a:r>
              <a:rPr lang="es">
                <a:solidFill>
                  <a:srgbClr val="434343"/>
                </a:solidFill>
                <a:latin typeface="Advent Pro"/>
                <a:ea typeface="Advent Pro"/>
                <a:cs typeface="Advent Pro"/>
                <a:sym typeface="Advent Pro"/>
              </a:rPr>
              <a:t>Planted trees</a:t>
            </a:r>
            <a:endParaRPr>
              <a:solidFill>
                <a:srgbClr val="434343"/>
              </a:solidFill>
              <a:latin typeface="Advent Pro"/>
              <a:ea typeface="Advent Pro"/>
              <a:cs typeface="Advent Pro"/>
              <a:sym typeface="Advent Pro"/>
            </a:endParaRPr>
          </a:p>
        </p:txBody>
      </p:sp>
      <p:sp>
        <p:nvSpPr>
          <p:cNvPr id="451" name="Google Shape;451;p33"/>
          <p:cNvSpPr txBox="1"/>
          <p:nvPr/>
        </p:nvSpPr>
        <p:spPr>
          <a:xfrm>
            <a:off x="5034497" y="3989200"/>
            <a:ext cx="1676400" cy="4539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SzPts val="1100"/>
              <a:buNone/>
            </a:pPr>
            <a:r>
              <a:rPr lang="es">
                <a:solidFill>
                  <a:srgbClr val="434343"/>
                </a:solidFill>
                <a:latin typeface="Advent Pro"/>
                <a:ea typeface="Advent Pro"/>
                <a:cs typeface="Advent Pro"/>
                <a:sym typeface="Advent Pro"/>
              </a:rPr>
              <a:t>Less fuel consumption</a:t>
            </a:r>
            <a:endParaRPr>
              <a:solidFill>
                <a:srgbClr val="434343"/>
              </a:solidFill>
              <a:latin typeface="Advent Pro"/>
              <a:ea typeface="Advent Pro"/>
              <a:cs typeface="Advent Pro"/>
              <a:sym typeface="Advent Pro"/>
            </a:endParaRPr>
          </a:p>
        </p:txBody>
      </p:sp>
      <p:grpSp>
        <p:nvGrpSpPr>
          <p:cNvPr id="452" name="Google Shape;452;p33"/>
          <p:cNvGrpSpPr/>
          <p:nvPr/>
        </p:nvGrpSpPr>
        <p:grpSpPr>
          <a:xfrm>
            <a:off x="3664775" y="1420579"/>
            <a:ext cx="454565" cy="471816"/>
            <a:chOff x="1286025" y="238125"/>
            <a:chExt cx="5028375" cy="5219200"/>
          </a:xfrm>
        </p:grpSpPr>
        <p:sp>
          <p:nvSpPr>
            <p:cNvPr id="453" name="Google Shape;453;p33"/>
            <p:cNvSpPr/>
            <p:nvPr/>
          </p:nvSpPr>
          <p:spPr>
            <a:xfrm>
              <a:off x="2486425" y="3257075"/>
              <a:ext cx="1290150" cy="809000"/>
            </a:xfrm>
            <a:custGeom>
              <a:rect b="b" l="l" r="r" t="t"/>
              <a:pathLst>
                <a:path extrusionOk="0" h="32360" w="51606">
                  <a:moveTo>
                    <a:pt x="3328" y="1"/>
                  </a:moveTo>
                  <a:cubicBezTo>
                    <a:pt x="1501" y="1"/>
                    <a:pt x="1" y="1501"/>
                    <a:pt x="1" y="3361"/>
                  </a:cubicBezTo>
                  <a:lnTo>
                    <a:pt x="1" y="16180"/>
                  </a:lnTo>
                  <a:cubicBezTo>
                    <a:pt x="1" y="25118"/>
                    <a:pt x="7243" y="32360"/>
                    <a:pt x="16180" y="32360"/>
                  </a:cubicBezTo>
                  <a:lnTo>
                    <a:pt x="48278" y="32360"/>
                  </a:lnTo>
                  <a:cubicBezTo>
                    <a:pt x="50105" y="32360"/>
                    <a:pt x="51606" y="30892"/>
                    <a:pt x="51606" y="29032"/>
                  </a:cubicBezTo>
                  <a:cubicBezTo>
                    <a:pt x="51606" y="27173"/>
                    <a:pt x="50105" y="25673"/>
                    <a:pt x="48278" y="25673"/>
                  </a:cubicBezTo>
                  <a:lnTo>
                    <a:pt x="16180" y="25673"/>
                  </a:lnTo>
                  <a:cubicBezTo>
                    <a:pt x="10929" y="25673"/>
                    <a:pt x="6688" y="21432"/>
                    <a:pt x="6688" y="16180"/>
                  </a:cubicBezTo>
                  <a:lnTo>
                    <a:pt x="6688" y="3361"/>
                  </a:lnTo>
                  <a:cubicBezTo>
                    <a:pt x="6688" y="1501"/>
                    <a:pt x="5188" y="1"/>
                    <a:pt x="3328" y="1"/>
                  </a:cubicBezTo>
                  <a:close/>
                </a:path>
              </a:pathLst>
            </a:custGeom>
            <a:solidFill>
              <a:srgbClr val="3B02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3"/>
            <p:cNvSpPr/>
            <p:nvPr/>
          </p:nvSpPr>
          <p:spPr>
            <a:xfrm>
              <a:off x="3930675" y="2722125"/>
              <a:ext cx="1290150" cy="595325"/>
            </a:xfrm>
            <a:custGeom>
              <a:rect b="b" l="l" r="r" t="t"/>
              <a:pathLst>
                <a:path extrusionOk="0" h="23813" w="51606">
                  <a:moveTo>
                    <a:pt x="48278" y="0"/>
                  </a:moveTo>
                  <a:cubicBezTo>
                    <a:pt x="46419" y="0"/>
                    <a:pt x="44918" y="1501"/>
                    <a:pt x="44918" y="3360"/>
                  </a:cubicBezTo>
                  <a:lnTo>
                    <a:pt x="44918" y="7633"/>
                  </a:lnTo>
                  <a:cubicBezTo>
                    <a:pt x="44918" y="12852"/>
                    <a:pt x="40678" y="17126"/>
                    <a:pt x="35426" y="17126"/>
                  </a:cubicBezTo>
                  <a:lnTo>
                    <a:pt x="3328" y="17126"/>
                  </a:lnTo>
                  <a:cubicBezTo>
                    <a:pt x="1501" y="17126"/>
                    <a:pt x="1" y="18626"/>
                    <a:pt x="1" y="20485"/>
                  </a:cubicBezTo>
                  <a:cubicBezTo>
                    <a:pt x="1" y="22312"/>
                    <a:pt x="1501" y="23813"/>
                    <a:pt x="3328" y="23813"/>
                  </a:cubicBezTo>
                  <a:lnTo>
                    <a:pt x="35426" y="23813"/>
                  </a:lnTo>
                  <a:cubicBezTo>
                    <a:pt x="44364" y="23813"/>
                    <a:pt x="51605" y="16538"/>
                    <a:pt x="51605" y="7633"/>
                  </a:cubicBezTo>
                  <a:lnTo>
                    <a:pt x="51605" y="3360"/>
                  </a:lnTo>
                  <a:cubicBezTo>
                    <a:pt x="51605" y="1501"/>
                    <a:pt x="50137" y="0"/>
                    <a:pt x="48278" y="0"/>
                  </a:cubicBezTo>
                  <a:close/>
                </a:path>
              </a:pathLst>
            </a:custGeom>
            <a:solidFill>
              <a:srgbClr val="3B02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3"/>
            <p:cNvSpPr/>
            <p:nvPr/>
          </p:nvSpPr>
          <p:spPr>
            <a:xfrm>
              <a:off x="3693375" y="2164325"/>
              <a:ext cx="320500" cy="3102175"/>
            </a:xfrm>
            <a:custGeom>
              <a:rect b="b" l="l" r="r" t="t"/>
              <a:pathLst>
                <a:path extrusionOk="0" h="124087" w="12820">
                  <a:moveTo>
                    <a:pt x="0" y="0"/>
                  </a:moveTo>
                  <a:lnTo>
                    <a:pt x="0" y="124086"/>
                  </a:lnTo>
                  <a:lnTo>
                    <a:pt x="12820" y="124086"/>
                  </a:lnTo>
                  <a:lnTo>
                    <a:pt x="12820" y="0"/>
                  </a:lnTo>
                  <a:close/>
                </a:path>
              </a:pathLst>
            </a:custGeom>
            <a:solidFill>
              <a:srgbClr val="3B02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3"/>
            <p:cNvSpPr/>
            <p:nvPr/>
          </p:nvSpPr>
          <p:spPr>
            <a:xfrm>
              <a:off x="2997750" y="5052800"/>
              <a:ext cx="1711750" cy="320525"/>
            </a:xfrm>
            <a:custGeom>
              <a:rect b="b" l="l" r="r" t="t"/>
              <a:pathLst>
                <a:path extrusionOk="0" h="12821" w="68470">
                  <a:moveTo>
                    <a:pt x="12853" y="1"/>
                  </a:moveTo>
                  <a:cubicBezTo>
                    <a:pt x="5742" y="1"/>
                    <a:pt x="1" y="5742"/>
                    <a:pt x="1" y="12820"/>
                  </a:cubicBezTo>
                  <a:lnTo>
                    <a:pt x="68470" y="12820"/>
                  </a:lnTo>
                  <a:cubicBezTo>
                    <a:pt x="68470" y="5742"/>
                    <a:pt x="62729" y="1"/>
                    <a:pt x="55650" y="1"/>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3"/>
            <p:cNvSpPr/>
            <p:nvPr/>
          </p:nvSpPr>
          <p:spPr>
            <a:xfrm>
              <a:off x="4013850" y="5052800"/>
              <a:ext cx="695650" cy="320525"/>
            </a:xfrm>
            <a:custGeom>
              <a:rect b="b" l="l" r="r" t="t"/>
              <a:pathLst>
                <a:path extrusionOk="0" h="12821" w="27826">
                  <a:moveTo>
                    <a:pt x="1" y="1"/>
                  </a:moveTo>
                  <a:cubicBezTo>
                    <a:pt x="7112" y="1"/>
                    <a:pt x="12853" y="5742"/>
                    <a:pt x="12853" y="12820"/>
                  </a:cubicBezTo>
                  <a:lnTo>
                    <a:pt x="27826" y="12820"/>
                  </a:lnTo>
                  <a:cubicBezTo>
                    <a:pt x="27826" y="5742"/>
                    <a:pt x="22085" y="1"/>
                    <a:pt x="15006"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3"/>
            <p:cNvSpPr/>
            <p:nvPr/>
          </p:nvSpPr>
          <p:spPr>
            <a:xfrm>
              <a:off x="1286025" y="238125"/>
              <a:ext cx="5028375" cy="2139875"/>
            </a:xfrm>
            <a:custGeom>
              <a:rect b="b" l="l" r="r" t="t"/>
              <a:pathLst>
                <a:path extrusionOk="0" h="85595" w="201135">
                  <a:moveTo>
                    <a:pt x="94141" y="0"/>
                  </a:moveTo>
                  <a:cubicBezTo>
                    <a:pt x="84682" y="0"/>
                    <a:pt x="77016" y="7666"/>
                    <a:pt x="77016" y="17125"/>
                  </a:cubicBezTo>
                  <a:lnTo>
                    <a:pt x="64196" y="17125"/>
                  </a:lnTo>
                  <a:cubicBezTo>
                    <a:pt x="57085" y="17125"/>
                    <a:pt x="51344" y="22867"/>
                    <a:pt x="51344" y="29945"/>
                  </a:cubicBezTo>
                  <a:lnTo>
                    <a:pt x="40645" y="29945"/>
                  </a:lnTo>
                  <a:cubicBezTo>
                    <a:pt x="33110" y="29945"/>
                    <a:pt x="26879" y="35523"/>
                    <a:pt x="25835" y="42797"/>
                  </a:cubicBezTo>
                  <a:lnTo>
                    <a:pt x="21399" y="42797"/>
                  </a:lnTo>
                  <a:cubicBezTo>
                    <a:pt x="9591" y="42797"/>
                    <a:pt x="1" y="52388"/>
                    <a:pt x="1" y="64196"/>
                  </a:cubicBezTo>
                  <a:cubicBezTo>
                    <a:pt x="1" y="76004"/>
                    <a:pt x="9591" y="85595"/>
                    <a:pt x="21399" y="85595"/>
                  </a:cubicBezTo>
                  <a:lnTo>
                    <a:pt x="179736" y="85595"/>
                  </a:lnTo>
                  <a:cubicBezTo>
                    <a:pt x="191544" y="85595"/>
                    <a:pt x="201135" y="76004"/>
                    <a:pt x="201135" y="64196"/>
                  </a:cubicBezTo>
                  <a:cubicBezTo>
                    <a:pt x="201135" y="52388"/>
                    <a:pt x="191544" y="42797"/>
                    <a:pt x="179736" y="42797"/>
                  </a:cubicBezTo>
                  <a:cubicBezTo>
                    <a:pt x="179736" y="33338"/>
                    <a:pt x="172070" y="25672"/>
                    <a:pt x="162611" y="25672"/>
                  </a:cubicBezTo>
                  <a:lnTo>
                    <a:pt x="154064" y="25672"/>
                  </a:lnTo>
                  <a:lnTo>
                    <a:pt x="154064" y="17125"/>
                  </a:lnTo>
                  <a:cubicBezTo>
                    <a:pt x="154064" y="7666"/>
                    <a:pt x="146398" y="0"/>
                    <a:pt x="136939" y="0"/>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3"/>
            <p:cNvSpPr/>
            <p:nvPr/>
          </p:nvSpPr>
          <p:spPr>
            <a:xfrm>
              <a:off x="4228325" y="238125"/>
              <a:ext cx="2086075" cy="2139875"/>
            </a:xfrm>
            <a:custGeom>
              <a:rect b="b" l="l" r="r" t="t"/>
              <a:pathLst>
                <a:path extrusionOk="0" h="85595" w="83443">
                  <a:moveTo>
                    <a:pt x="1" y="0"/>
                  </a:moveTo>
                  <a:cubicBezTo>
                    <a:pt x="9461" y="0"/>
                    <a:pt x="17126" y="7666"/>
                    <a:pt x="17126" y="17125"/>
                  </a:cubicBezTo>
                  <a:lnTo>
                    <a:pt x="17126" y="25672"/>
                  </a:lnTo>
                  <a:lnTo>
                    <a:pt x="25673" y="25672"/>
                  </a:lnTo>
                  <a:cubicBezTo>
                    <a:pt x="35133" y="25672"/>
                    <a:pt x="42798" y="33338"/>
                    <a:pt x="42798" y="42797"/>
                  </a:cubicBezTo>
                  <a:cubicBezTo>
                    <a:pt x="54607" y="42797"/>
                    <a:pt x="64197" y="52388"/>
                    <a:pt x="64197" y="64196"/>
                  </a:cubicBezTo>
                  <a:cubicBezTo>
                    <a:pt x="64197" y="76004"/>
                    <a:pt x="54607" y="85595"/>
                    <a:pt x="42798" y="85595"/>
                  </a:cubicBezTo>
                  <a:lnTo>
                    <a:pt x="62044" y="85595"/>
                  </a:lnTo>
                  <a:cubicBezTo>
                    <a:pt x="73852" y="85595"/>
                    <a:pt x="83443" y="76004"/>
                    <a:pt x="83443" y="64196"/>
                  </a:cubicBezTo>
                  <a:cubicBezTo>
                    <a:pt x="83443" y="52388"/>
                    <a:pt x="73852" y="42797"/>
                    <a:pt x="62044" y="42797"/>
                  </a:cubicBezTo>
                  <a:cubicBezTo>
                    <a:pt x="62044" y="33338"/>
                    <a:pt x="54378" y="25672"/>
                    <a:pt x="44919" y="25672"/>
                  </a:cubicBezTo>
                  <a:lnTo>
                    <a:pt x="36372" y="25672"/>
                  </a:lnTo>
                  <a:lnTo>
                    <a:pt x="36372" y="17125"/>
                  </a:lnTo>
                  <a:cubicBezTo>
                    <a:pt x="36372" y="7666"/>
                    <a:pt x="28706" y="0"/>
                    <a:pt x="19247" y="0"/>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3"/>
            <p:cNvSpPr/>
            <p:nvPr/>
          </p:nvSpPr>
          <p:spPr>
            <a:xfrm>
              <a:off x="1931900" y="1107425"/>
              <a:ext cx="524400" cy="200650"/>
            </a:xfrm>
            <a:custGeom>
              <a:rect b="b" l="l" r="r" t="t"/>
              <a:pathLst>
                <a:path extrusionOk="0" h="8026" w="20976">
                  <a:moveTo>
                    <a:pt x="3817" y="1"/>
                  </a:moveTo>
                  <a:cubicBezTo>
                    <a:pt x="1795" y="2186"/>
                    <a:pt x="425" y="4959"/>
                    <a:pt x="0" y="8025"/>
                  </a:cubicBezTo>
                  <a:lnTo>
                    <a:pt x="16963" y="8025"/>
                  </a:lnTo>
                  <a:cubicBezTo>
                    <a:pt x="19181" y="8025"/>
                    <a:pt x="20975" y="6231"/>
                    <a:pt x="20975" y="4013"/>
                  </a:cubicBezTo>
                  <a:cubicBezTo>
                    <a:pt x="20975" y="1795"/>
                    <a:pt x="19181" y="1"/>
                    <a:pt x="16963"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3"/>
            <p:cNvSpPr/>
            <p:nvPr/>
          </p:nvSpPr>
          <p:spPr>
            <a:xfrm>
              <a:off x="4389000" y="2056675"/>
              <a:ext cx="1604900" cy="749450"/>
            </a:xfrm>
            <a:custGeom>
              <a:rect b="b" l="l" r="r" t="t"/>
              <a:pathLst>
                <a:path extrusionOk="0" h="29978" w="64196">
                  <a:moveTo>
                    <a:pt x="21399" y="0"/>
                  </a:moveTo>
                  <a:cubicBezTo>
                    <a:pt x="16669" y="0"/>
                    <a:pt x="12820" y="3849"/>
                    <a:pt x="12820" y="8579"/>
                  </a:cubicBezTo>
                  <a:lnTo>
                    <a:pt x="12820" y="12853"/>
                  </a:lnTo>
                  <a:lnTo>
                    <a:pt x="8547" y="12853"/>
                  </a:lnTo>
                  <a:cubicBezTo>
                    <a:pt x="3817" y="12853"/>
                    <a:pt x="0" y="16669"/>
                    <a:pt x="0" y="21399"/>
                  </a:cubicBezTo>
                  <a:cubicBezTo>
                    <a:pt x="0" y="26129"/>
                    <a:pt x="3817" y="29978"/>
                    <a:pt x="8547" y="29978"/>
                  </a:cubicBezTo>
                  <a:lnTo>
                    <a:pt x="55617" y="29978"/>
                  </a:lnTo>
                  <a:cubicBezTo>
                    <a:pt x="60347" y="29978"/>
                    <a:pt x="64196" y="26129"/>
                    <a:pt x="64196" y="21399"/>
                  </a:cubicBezTo>
                  <a:cubicBezTo>
                    <a:pt x="64196" y="16669"/>
                    <a:pt x="60347" y="12853"/>
                    <a:pt x="55617" y="12853"/>
                  </a:cubicBezTo>
                  <a:lnTo>
                    <a:pt x="47071" y="12853"/>
                  </a:lnTo>
                  <a:lnTo>
                    <a:pt x="47071" y="8579"/>
                  </a:lnTo>
                  <a:cubicBezTo>
                    <a:pt x="47071" y="3849"/>
                    <a:pt x="43221" y="0"/>
                    <a:pt x="38492" y="0"/>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3"/>
            <p:cNvSpPr/>
            <p:nvPr/>
          </p:nvSpPr>
          <p:spPr>
            <a:xfrm>
              <a:off x="5083800" y="2056675"/>
              <a:ext cx="910100" cy="749450"/>
            </a:xfrm>
            <a:custGeom>
              <a:rect b="b" l="l" r="r" t="t"/>
              <a:pathLst>
                <a:path extrusionOk="0" h="29978" w="36404">
                  <a:moveTo>
                    <a:pt x="0" y="0"/>
                  </a:moveTo>
                  <a:cubicBezTo>
                    <a:pt x="4730" y="0"/>
                    <a:pt x="8579" y="3849"/>
                    <a:pt x="8579" y="8579"/>
                  </a:cubicBezTo>
                  <a:lnTo>
                    <a:pt x="8579" y="12853"/>
                  </a:lnTo>
                  <a:lnTo>
                    <a:pt x="17126" y="12853"/>
                  </a:lnTo>
                  <a:cubicBezTo>
                    <a:pt x="21856" y="12853"/>
                    <a:pt x="25705" y="16669"/>
                    <a:pt x="25705" y="21399"/>
                  </a:cubicBezTo>
                  <a:cubicBezTo>
                    <a:pt x="25705" y="26129"/>
                    <a:pt x="21856" y="29978"/>
                    <a:pt x="17126" y="29978"/>
                  </a:cubicBezTo>
                  <a:lnTo>
                    <a:pt x="27825" y="29978"/>
                  </a:lnTo>
                  <a:cubicBezTo>
                    <a:pt x="32555" y="29978"/>
                    <a:pt x="36404" y="26129"/>
                    <a:pt x="36404" y="21399"/>
                  </a:cubicBezTo>
                  <a:cubicBezTo>
                    <a:pt x="36404" y="16669"/>
                    <a:pt x="32555" y="12853"/>
                    <a:pt x="27825" y="12853"/>
                  </a:cubicBezTo>
                  <a:lnTo>
                    <a:pt x="19279" y="12853"/>
                  </a:lnTo>
                  <a:lnTo>
                    <a:pt x="19279" y="8579"/>
                  </a:lnTo>
                  <a:cubicBezTo>
                    <a:pt x="19279" y="3849"/>
                    <a:pt x="15429" y="0"/>
                    <a:pt x="10700" y="0"/>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3"/>
            <p:cNvSpPr/>
            <p:nvPr/>
          </p:nvSpPr>
          <p:spPr>
            <a:xfrm>
              <a:off x="1714150" y="2591625"/>
              <a:ext cx="1604925" cy="749475"/>
            </a:xfrm>
            <a:custGeom>
              <a:rect b="b" l="l" r="r" t="t"/>
              <a:pathLst>
                <a:path extrusionOk="0" h="29979" w="64197">
                  <a:moveTo>
                    <a:pt x="25673" y="1"/>
                  </a:moveTo>
                  <a:cubicBezTo>
                    <a:pt x="20943" y="1"/>
                    <a:pt x="17094" y="3850"/>
                    <a:pt x="17094" y="8580"/>
                  </a:cubicBezTo>
                  <a:lnTo>
                    <a:pt x="17094" y="12853"/>
                  </a:lnTo>
                  <a:lnTo>
                    <a:pt x="8547" y="12853"/>
                  </a:lnTo>
                  <a:cubicBezTo>
                    <a:pt x="3817" y="12853"/>
                    <a:pt x="1" y="16670"/>
                    <a:pt x="1" y="21400"/>
                  </a:cubicBezTo>
                  <a:cubicBezTo>
                    <a:pt x="1" y="26129"/>
                    <a:pt x="3817" y="29979"/>
                    <a:pt x="8547" y="29979"/>
                  </a:cubicBezTo>
                  <a:lnTo>
                    <a:pt x="55618" y="29979"/>
                  </a:lnTo>
                  <a:cubicBezTo>
                    <a:pt x="60348" y="29979"/>
                    <a:pt x="64197" y="26129"/>
                    <a:pt x="64197" y="21400"/>
                  </a:cubicBezTo>
                  <a:cubicBezTo>
                    <a:pt x="64197" y="16670"/>
                    <a:pt x="60348" y="12853"/>
                    <a:pt x="55618" y="12853"/>
                  </a:cubicBezTo>
                  <a:lnTo>
                    <a:pt x="51345" y="12853"/>
                  </a:lnTo>
                  <a:lnTo>
                    <a:pt x="51345" y="8580"/>
                  </a:lnTo>
                  <a:cubicBezTo>
                    <a:pt x="51345" y="3850"/>
                    <a:pt x="47528" y="1"/>
                    <a:pt x="42798" y="1"/>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3"/>
            <p:cNvSpPr/>
            <p:nvPr/>
          </p:nvSpPr>
          <p:spPr>
            <a:xfrm>
              <a:off x="2516600" y="2591625"/>
              <a:ext cx="802475" cy="749475"/>
            </a:xfrm>
            <a:custGeom>
              <a:rect b="b" l="l" r="r" t="t"/>
              <a:pathLst>
                <a:path extrusionOk="0" h="29979" w="32099">
                  <a:moveTo>
                    <a:pt x="1" y="1"/>
                  </a:moveTo>
                  <a:cubicBezTo>
                    <a:pt x="4731" y="1"/>
                    <a:pt x="8547" y="3850"/>
                    <a:pt x="8547" y="8580"/>
                  </a:cubicBezTo>
                  <a:lnTo>
                    <a:pt x="8547" y="12853"/>
                  </a:lnTo>
                  <a:lnTo>
                    <a:pt x="12821" y="12853"/>
                  </a:lnTo>
                  <a:cubicBezTo>
                    <a:pt x="17550" y="12853"/>
                    <a:pt x="21400" y="16670"/>
                    <a:pt x="21400" y="21400"/>
                  </a:cubicBezTo>
                  <a:cubicBezTo>
                    <a:pt x="21400" y="26129"/>
                    <a:pt x="17550" y="29979"/>
                    <a:pt x="12821" y="29979"/>
                  </a:cubicBezTo>
                  <a:lnTo>
                    <a:pt x="23520" y="29979"/>
                  </a:lnTo>
                  <a:cubicBezTo>
                    <a:pt x="28250" y="29979"/>
                    <a:pt x="32099" y="26129"/>
                    <a:pt x="32099" y="21400"/>
                  </a:cubicBezTo>
                  <a:cubicBezTo>
                    <a:pt x="32099" y="16670"/>
                    <a:pt x="28250" y="12853"/>
                    <a:pt x="23520" y="12853"/>
                  </a:cubicBezTo>
                  <a:lnTo>
                    <a:pt x="19247" y="12853"/>
                  </a:lnTo>
                  <a:lnTo>
                    <a:pt x="19247" y="8580"/>
                  </a:lnTo>
                  <a:cubicBezTo>
                    <a:pt x="19247" y="3850"/>
                    <a:pt x="15430" y="1"/>
                    <a:pt x="10700"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3"/>
            <p:cNvSpPr/>
            <p:nvPr/>
          </p:nvSpPr>
          <p:spPr>
            <a:xfrm>
              <a:off x="2192050" y="5290125"/>
              <a:ext cx="3323175" cy="167200"/>
            </a:xfrm>
            <a:custGeom>
              <a:rect b="b" l="l" r="r" t="t"/>
              <a:pathLst>
                <a:path extrusionOk="0" h="6688" w="132927">
                  <a:moveTo>
                    <a:pt x="3327" y="0"/>
                  </a:moveTo>
                  <a:cubicBezTo>
                    <a:pt x="1501" y="0"/>
                    <a:pt x="0" y="1501"/>
                    <a:pt x="0" y="3327"/>
                  </a:cubicBezTo>
                  <a:cubicBezTo>
                    <a:pt x="0" y="5187"/>
                    <a:pt x="1501" y="6687"/>
                    <a:pt x="3327" y="6687"/>
                  </a:cubicBezTo>
                  <a:lnTo>
                    <a:pt x="129599" y="6687"/>
                  </a:lnTo>
                  <a:cubicBezTo>
                    <a:pt x="131426" y="6687"/>
                    <a:pt x="132926" y="5187"/>
                    <a:pt x="132926" y="3327"/>
                  </a:cubicBezTo>
                  <a:cubicBezTo>
                    <a:pt x="132926" y="1501"/>
                    <a:pt x="131426" y="0"/>
                    <a:pt x="129599" y="0"/>
                  </a:cubicBezTo>
                  <a:close/>
                </a:path>
              </a:pathLst>
            </a:custGeom>
            <a:solidFill>
              <a:srgbClr val="3B02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 name="Google Shape;466;p33"/>
          <p:cNvGrpSpPr/>
          <p:nvPr/>
        </p:nvGrpSpPr>
        <p:grpSpPr>
          <a:xfrm>
            <a:off x="3218671" y="1599208"/>
            <a:ext cx="282595" cy="293319"/>
            <a:chOff x="1286025" y="238125"/>
            <a:chExt cx="5028375" cy="5219200"/>
          </a:xfrm>
        </p:grpSpPr>
        <p:sp>
          <p:nvSpPr>
            <p:cNvPr id="467" name="Google Shape;467;p33"/>
            <p:cNvSpPr/>
            <p:nvPr/>
          </p:nvSpPr>
          <p:spPr>
            <a:xfrm>
              <a:off x="2486425" y="3257075"/>
              <a:ext cx="1290150" cy="809000"/>
            </a:xfrm>
            <a:custGeom>
              <a:rect b="b" l="l" r="r" t="t"/>
              <a:pathLst>
                <a:path extrusionOk="0" h="32360" w="51606">
                  <a:moveTo>
                    <a:pt x="3328" y="1"/>
                  </a:moveTo>
                  <a:cubicBezTo>
                    <a:pt x="1501" y="1"/>
                    <a:pt x="1" y="1501"/>
                    <a:pt x="1" y="3361"/>
                  </a:cubicBezTo>
                  <a:lnTo>
                    <a:pt x="1" y="16180"/>
                  </a:lnTo>
                  <a:cubicBezTo>
                    <a:pt x="1" y="25118"/>
                    <a:pt x="7243" y="32360"/>
                    <a:pt x="16180" y="32360"/>
                  </a:cubicBezTo>
                  <a:lnTo>
                    <a:pt x="48278" y="32360"/>
                  </a:lnTo>
                  <a:cubicBezTo>
                    <a:pt x="50105" y="32360"/>
                    <a:pt x="51606" y="30892"/>
                    <a:pt x="51606" y="29032"/>
                  </a:cubicBezTo>
                  <a:cubicBezTo>
                    <a:pt x="51606" y="27173"/>
                    <a:pt x="50105" y="25673"/>
                    <a:pt x="48278" y="25673"/>
                  </a:cubicBezTo>
                  <a:lnTo>
                    <a:pt x="16180" y="25673"/>
                  </a:lnTo>
                  <a:cubicBezTo>
                    <a:pt x="10929" y="25673"/>
                    <a:pt x="6688" y="21432"/>
                    <a:pt x="6688" y="16180"/>
                  </a:cubicBezTo>
                  <a:lnTo>
                    <a:pt x="6688" y="3361"/>
                  </a:lnTo>
                  <a:cubicBezTo>
                    <a:pt x="6688" y="1501"/>
                    <a:pt x="5188" y="1"/>
                    <a:pt x="3328" y="1"/>
                  </a:cubicBezTo>
                  <a:close/>
                </a:path>
              </a:pathLst>
            </a:custGeom>
            <a:solidFill>
              <a:srgbClr val="3B02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3"/>
            <p:cNvSpPr/>
            <p:nvPr/>
          </p:nvSpPr>
          <p:spPr>
            <a:xfrm>
              <a:off x="3930675" y="2722125"/>
              <a:ext cx="1290150" cy="595325"/>
            </a:xfrm>
            <a:custGeom>
              <a:rect b="b" l="l" r="r" t="t"/>
              <a:pathLst>
                <a:path extrusionOk="0" h="23813" w="51606">
                  <a:moveTo>
                    <a:pt x="48278" y="0"/>
                  </a:moveTo>
                  <a:cubicBezTo>
                    <a:pt x="46419" y="0"/>
                    <a:pt x="44918" y="1501"/>
                    <a:pt x="44918" y="3360"/>
                  </a:cubicBezTo>
                  <a:lnTo>
                    <a:pt x="44918" y="7633"/>
                  </a:lnTo>
                  <a:cubicBezTo>
                    <a:pt x="44918" y="12852"/>
                    <a:pt x="40678" y="17126"/>
                    <a:pt x="35426" y="17126"/>
                  </a:cubicBezTo>
                  <a:lnTo>
                    <a:pt x="3328" y="17126"/>
                  </a:lnTo>
                  <a:cubicBezTo>
                    <a:pt x="1501" y="17126"/>
                    <a:pt x="1" y="18626"/>
                    <a:pt x="1" y="20485"/>
                  </a:cubicBezTo>
                  <a:cubicBezTo>
                    <a:pt x="1" y="22312"/>
                    <a:pt x="1501" y="23813"/>
                    <a:pt x="3328" y="23813"/>
                  </a:cubicBezTo>
                  <a:lnTo>
                    <a:pt x="35426" y="23813"/>
                  </a:lnTo>
                  <a:cubicBezTo>
                    <a:pt x="44364" y="23813"/>
                    <a:pt x="51605" y="16538"/>
                    <a:pt x="51605" y="7633"/>
                  </a:cubicBezTo>
                  <a:lnTo>
                    <a:pt x="51605" y="3360"/>
                  </a:lnTo>
                  <a:cubicBezTo>
                    <a:pt x="51605" y="1501"/>
                    <a:pt x="50137" y="0"/>
                    <a:pt x="48278" y="0"/>
                  </a:cubicBezTo>
                  <a:close/>
                </a:path>
              </a:pathLst>
            </a:custGeom>
            <a:solidFill>
              <a:srgbClr val="3B02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3"/>
            <p:cNvSpPr/>
            <p:nvPr/>
          </p:nvSpPr>
          <p:spPr>
            <a:xfrm>
              <a:off x="3693375" y="2164325"/>
              <a:ext cx="320500" cy="3102175"/>
            </a:xfrm>
            <a:custGeom>
              <a:rect b="b" l="l" r="r" t="t"/>
              <a:pathLst>
                <a:path extrusionOk="0" h="124087" w="12820">
                  <a:moveTo>
                    <a:pt x="0" y="0"/>
                  </a:moveTo>
                  <a:lnTo>
                    <a:pt x="0" y="124086"/>
                  </a:lnTo>
                  <a:lnTo>
                    <a:pt x="12820" y="124086"/>
                  </a:lnTo>
                  <a:lnTo>
                    <a:pt x="12820" y="0"/>
                  </a:lnTo>
                  <a:close/>
                </a:path>
              </a:pathLst>
            </a:custGeom>
            <a:solidFill>
              <a:srgbClr val="3B02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3"/>
            <p:cNvSpPr/>
            <p:nvPr/>
          </p:nvSpPr>
          <p:spPr>
            <a:xfrm>
              <a:off x="2997750" y="5052800"/>
              <a:ext cx="1711750" cy="320525"/>
            </a:xfrm>
            <a:custGeom>
              <a:rect b="b" l="l" r="r" t="t"/>
              <a:pathLst>
                <a:path extrusionOk="0" h="12821" w="68470">
                  <a:moveTo>
                    <a:pt x="12853" y="1"/>
                  </a:moveTo>
                  <a:cubicBezTo>
                    <a:pt x="5742" y="1"/>
                    <a:pt x="1" y="5742"/>
                    <a:pt x="1" y="12820"/>
                  </a:cubicBezTo>
                  <a:lnTo>
                    <a:pt x="68470" y="12820"/>
                  </a:lnTo>
                  <a:cubicBezTo>
                    <a:pt x="68470" y="5742"/>
                    <a:pt x="62729" y="1"/>
                    <a:pt x="55650" y="1"/>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3"/>
            <p:cNvSpPr/>
            <p:nvPr/>
          </p:nvSpPr>
          <p:spPr>
            <a:xfrm>
              <a:off x="4013850" y="5052800"/>
              <a:ext cx="695650" cy="320525"/>
            </a:xfrm>
            <a:custGeom>
              <a:rect b="b" l="l" r="r" t="t"/>
              <a:pathLst>
                <a:path extrusionOk="0" h="12821" w="27826">
                  <a:moveTo>
                    <a:pt x="1" y="1"/>
                  </a:moveTo>
                  <a:cubicBezTo>
                    <a:pt x="7112" y="1"/>
                    <a:pt x="12853" y="5742"/>
                    <a:pt x="12853" y="12820"/>
                  </a:cubicBezTo>
                  <a:lnTo>
                    <a:pt x="27826" y="12820"/>
                  </a:lnTo>
                  <a:cubicBezTo>
                    <a:pt x="27826" y="5742"/>
                    <a:pt x="22085" y="1"/>
                    <a:pt x="15006"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3"/>
            <p:cNvSpPr/>
            <p:nvPr/>
          </p:nvSpPr>
          <p:spPr>
            <a:xfrm>
              <a:off x="1286025" y="238125"/>
              <a:ext cx="5028375" cy="2139875"/>
            </a:xfrm>
            <a:custGeom>
              <a:rect b="b" l="l" r="r" t="t"/>
              <a:pathLst>
                <a:path extrusionOk="0" h="85595" w="201135">
                  <a:moveTo>
                    <a:pt x="94141" y="0"/>
                  </a:moveTo>
                  <a:cubicBezTo>
                    <a:pt x="84682" y="0"/>
                    <a:pt x="77016" y="7666"/>
                    <a:pt x="77016" y="17125"/>
                  </a:cubicBezTo>
                  <a:lnTo>
                    <a:pt x="64196" y="17125"/>
                  </a:lnTo>
                  <a:cubicBezTo>
                    <a:pt x="57085" y="17125"/>
                    <a:pt x="51344" y="22867"/>
                    <a:pt x="51344" y="29945"/>
                  </a:cubicBezTo>
                  <a:lnTo>
                    <a:pt x="40645" y="29945"/>
                  </a:lnTo>
                  <a:cubicBezTo>
                    <a:pt x="33110" y="29945"/>
                    <a:pt x="26879" y="35523"/>
                    <a:pt x="25835" y="42797"/>
                  </a:cubicBezTo>
                  <a:lnTo>
                    <a:pt x="21399" y="42797"/>
                  </a:lnTo>
                  <a:cubicBezTo>
                    <a:pt x="9591" y="42797"/>
                    <a:pt x="1" y="52388"/>
                    <a:pt x="1" y="64196"/>
                  </a:cubicBezTo>
                  <a:cubicBezTo>
                    <a:pt x="1" y="76004"/>
                    <a:pt x="9591" y="85595"/>
                    <a:pt x="21399" y="85595"/>
                  </a:cubicBezTo>
                  <a:lnTo>
                    <a:pt x="179736" y="85595"/>
                  </a:lnTo>
                  <a:cubicBezTo>
                    <a:pt x="191544" y="85595"/>
                    <a:pt x="201135" y="76004"/>
                    <a:pt x="201135" y="64196"/>
                  </a:cubicBezTo>
                  <a:cubicBezTo>
                    <a:pt x="201135" y="52388"/>
                    <a:pt x="191544" y="42797"/>
                    <a:pt x="179736" y="42797"/>
                  </a:cubicBezTo>
                  <a:cubicBezTo>
                    <a:pt x="179736" y="33338"/>
                    <a:pt x="172070" y="25672"/>
                    <a:pt x="162611" y="25672"/>
                  </a:cubicBezTo>
                  <a:lnTo>
                    <a:pt x="154064" y="25672"/>
                  </a:lnTo>
                  <a:lnTo>
                    <a:pt x="154064" y="17125"/>
                  </a:lnTo>
                  <a:cubicBezTo>
                    <a:pt x="154064" y="7666"/>
                    <a:pt x="146398" y="0"/>
                    <a:pt x="136939" y="0"/>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3"/>
            <p:cNvSpPr/>
            <p:nvPr/>
          </p:nvSpPr>
          <p:spPr>
            <a:xfrm>
              <a:off x="4228325" y="238125"/>
              <a:ext cx="2086075" cy="2139875"/>
            </a:xfrm>
            <a:custGeom>
              <a:rect b="b" l="l" r="r" t="t"/>
              <a:pathLst>
                <a:path extrusionOk="0" h="85595" w="83443">
                  <a:moveTo>
                    <a:pt x="1" y="0"/>
                  </a:moveTo>
                  <a:cubicBezTo>
                    <a:pt x="9461" y="0"/>
                    <a:pt x="17126" y="7666"/>
                    <a:pt x="17126" y="17125"/>
                  </a:cubicBezTo>
                  <a:lnTo>
                    <a:pt x="17126" y="25672"/>
                  </a:lnTo>
                  <a:lnTo>
                    <a:pt x="25673" y="25672"/>
                  </a:lnTo>
                  <a:cubicBezTo>
                    <a:pt x="35133" y="25672"/>
                    <a:pt x="42798" y="33338"/>
                    <a:pt x="42798" y="42797"/>
                  </a:cubicBezTo>
                  <a:cubicBezTo>
                    <a:pt x="54607" y="42797"/>
                    <a:pt x="64197" y="52388"/>
                    <a:pt x="64197" y="64196"/>
                  </a:cubicBezTo>
                  <a:cubicBezTo>
                    <a:pt x="64197" y="76004"/>
                    <a:pt x="54607" y="85595"/>
                    <a:pt x="42798" y="85595"/>
                  </a:cubicBezTo>
                  <a:lnTo>
                    <a:pt x="62044" y="85595"/>
                  </a:lnTo>
                  <a:cubicBezTo>
                    <a:pt x="73852" y="85595"/>
                    <a:pt x="83443" y="76004"/>
                    <a:pt x="83443" y="64196"/>
                  </a:cubicBezTo>
                  <a:cubicBezTo>
                    <a:pt x="83443" y="52388"/>
                    <a:pt x="73852" y="42797"/>
                    <a:pt x="62044" y="42797"/>
                  </a:cubicBezTo>
                  <a:cubicBezTo>
                    <a:pt x="62044" y="33338"/>
                    <a:pt x="54378" y="25672"/>
                    <a:pt x="44919" y="25672"/>
                  </a:cubicBezTo>
                  <a:lnTo>
                    <a:pt x="36372" y="25672"/>
                  </a:lnTo>
                  <a:lnTo>
                    <a:pt x="36372" y="17125"/>
                  </a:lnTo>
                  <a:cubicBezTo>
                    <a:pt x="36372" y="7666"/>
                    <a:pt x="28706" y="0"/>
                    <a:pt x="19247" y="0"/>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3"/>
            <p:cNvSpPr/>
            <p:nvPr/>
          </p:nvSpPr>
          <p:spPr>
            <a:xfrm>
              <a:off x="1931900" y="1107425"/>
              <a:ext cx="524400" cy="200650"/>
            </a:xfrm>
            <a:custGeom>
              <a:rect b="b" l="l" r="r" t="t"/>
              <a:pathLst>
                <a:path extrusionOk="0" h="8026" w="20976">
                  <a:moveTo>
                    <a:pt x="3817" y="1"/>
                  </a:moveTo>
                  <a:cubicBezTo>
                    <a:pt x="1795" y="2186"/>
                    <a:pt x="425" y="4959"/>
                    <a:pt x="0" y="8025"/>
                  </a:cubicBezTo>
                  <a:lnTo>
                    <a:pt x="16963" y="8025"/>
                  </a:lnTo>
                  <a:cubicBezTo>
                    <a:pt x="19181" y="8025"/>
                    <a:pt x="20975" y="6231"/>
                    <a:pt x="20975" y="4013"/>
                  </a:cubicBezTo>
                  <a:cubicBezTo>
                    <a:pt x="20975" y="1795"/>
                    <a:pt x="19181" y="1"/>
                    <a:pt x="16963"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3"/>
            <p:cNvSpPr/>
            <p:nvPr/>
          </p:nvSpPr>
          <p:spPr>
            <a:xfrm>
              <a:off x="4389000" y="2056675"/>
              <a:ext cx="1604900" cy="749450"/>
            </a:xfrm>
            <a:custGeom>
              <a:rect b="b" l="l" r="r" t="t"/>
              <a:pathLst>
                <a:path extrusionOk="0" h="29978" w="64196">
                  <a:moveTo>
                    <a:pt x="21399" y="0"/>
                  </a:moveTo>
                  <a:cubicBezTo>
                    <a:pt x="16669" y="0"/>
                    <a:pt x="12820" y="3849"/>
                    <a:pt x="12820" y="8579"/>
                  </a:cubicBezTo>
                  <a:lnTo>
                    <a:pt x="12820" y="12853"/>
                  </a:lnTo>
                  <a:lnTo>
                    <a:pt x="8547" y="12853"/>
                  </a:lnTo>
                  <a:cubicBezTo>
                    <a:pt x="3817" y="12853"/>
                    <a:pt x="0" y="16669"/>
                    <a:pt x="0" y="21399"/>
                  </a:cubicBezTo>
                  <a:cubicBezTo>
                    <a:pt x="0" y="26129"/>
                    <a:pt x="3817" y="29978"/>
                    <a:pt x="8547" y="29978"/>
                  </a:cubicBezTo>
                  <a:lnTo>
                    <a:pt x="55617" y="29978"/>
                  </a:lnTo>
                  <a:cubicBezTo>
                    <a:pt x="60347" y="29978"/>
                    <a:pt x="64196" y="26129"/>
                    <a:pt x="64196" y="21399"/>
                  </a:cubicBezTo>
                  <a:cubicBezTo>
                    <a:pt x="64196" y="16669"/>
                    <a:pt x="60347" y="12853"/>
                    <a:pt x="55617" y="12853"/>
                  </a:cubicBezTo>
                  <a:lnTo>
                    <a:pt x="47071" y="12853"/>
                  </a:lnTo>
                  <a:lnTo>
                    <a:pt x="47071" y="8579"/>
                  </a:lnTo>
                  <a:cubicBezTo>
                    <a:pt x="47071" y="3849"/>
                    <a:pt x="43221" y="0"/>
                    <a:pt x="38492" y="0"/>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3"/>
            <p:cNvSpPr/>
            <p:nvPr/>
          </p:nvSpPr>
          <p:spPr>
            <a:xfrm>
              <a:off x="5083800" y="2056675"/>
              <a:ext cx="910100" cy="749450"/>
            </a:xfrm>
            <a:custGeom>
              <a:rect b="b" l="l" r="r" t="t"/>
              <a:pathLst>
                <a:path extrusionOk="0" h="29978" w="36404">
                  <a:moveTo>
                    <a:pt x="0" y="0"/>
                  </a:moveTo>
                  <a:cubicBezTo>
                    <a:pt x="4730" y="0"/>
                    <a:pt x="8579" y="3849"/>
                    <a:pt x="8579" y="8579"/>
                  </a:cubicBezTo>
                  <a:lnTo>
                    <a:pt x="8579" y="12853"/>
                  </a:lnTo>
                  <a:lnTo>
                    <a:pt x="17126" y="12853"/>
                  </a:lnTo>
                  <a:cubicBezTo>
                    <a:pt x="21856" y="12853"/>
                    <a:pt x="25705" y="16669"/>
                    <a:pt x="25705" y="21399"/>
                  </a:cubicBezTo>
                  <a:cubicBezTo>
                    <a:pt x="25705" y="26129"/>
                    <a:pt x="21856" y="29978"/>
                    <a:pt x="17126" y="29978"/>
                  </a:cubicBezTo>
                  <a:lnTo>
                    <a:pt x="27825" y="29978"/>
                  </a:lnTo>
                  <a:cubicBezTo>
                    <a:pt x="32555" y="29978"/>
                    <a:pt x="36404" y="26129"/>
                    <a:pt x="36404" y="21399"/>
                  </a:cubicBezTo>
                  <a:cubicBezTo>
                    <a:pt x="36404" y="16669"/>
                    <a:pt x="32555" y="12853"/>
                    <a:pt x="27825" y="12853"/>
                  </a:cubicBezTo>
                  <a:lnTo>
                    <a:pt x="19279" y="12853"/>
                  </a:lnTo>
                  <a:lnTo>
                    <a:pt x="19279" y="8579"/>
                  </a:lnTo>
                  <a:cubicBezTo>
                    <a:pt x="19279" y="3849"/>
                    <a:pt x="15429" y="0"/>
                    <a:pt x="10700" y="0"/>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3"/>
            <p:cNvSpPr/>
            <p:nvPr/>
          </p:nvSpPr>
          <p:spPr>
            <a:xfrm>
              <a:off x="1714150" y="2591625"/>
              <a:ext cx="1604925" cy="749475"/>
            </a:xfrm>
            <a:custGeom>
              <a:rect b="b" l="l" r="r" t="t"/>
              <a:pathLst>
                <a:path extrusionOk="0" h="29979" w="64197">
                  <a:moveTo>
                    <a:pt x="25673" y="1"/>
                  </a:moveTo>
                  <a:cubicBezTo>
                    <a:pt x="20943" y="1"/>
                    <a:pt x="17094" y="3850"/>
                    <a:pt x="17094" y="8580"/>
                  </a:cubicBezTo>
                  <a:lnTo>
                    <a:pt x="17094" y="12853"/>
                  </a:lnTo>
                  <a:lnTo>
                    <a:pt x="8547" y="12853"/>
                  </a:lnTo>
                  <a:cubicBezTo>
                    <a:pt x="3817" y="12853"/>
                    <a:pt x="1" y="16670"/>
                    <a:pt x="1" y="21400"/>
                  </a:cubicBezTo>
                  <a:cubicBezTo>
                    <a:pt x="1" y="26129"/>
                    <a:pt x="3817" y="29979"/>
                    <a:pt x="8547" y="29979"/>
                  </a:cubicBezTo>
                  <a:lnTo>
                    <a:pt x="55618" y="29979"/>
                  </a:lnTo>
                  <a:cubicBezTo>
                    <a:pt x="60348" y="29979"/>
                    <a:pt x="64197" y="26129"/>
                    <a:pt x="64197" y="21400"/>
                  </a:cubicBezTo>
                  <a:cubicBezTo>
                    <a:pt x="64197" y="16670"/>
                    <a:pt x="60348" y="12853"/>
                    <a:pt x="55618" y="12853"/>
                  </a:cubicBezTo>
                  <a:lnTo>
                    <a:pt x="51345" y="12853"/>
                  </a:lnTo>
                  <a:lnTo>
                    <a:pt x="51345" y="8580"/>
                  </a:lnTo>
                  <a:cubicBezTo>
                    <a:pt x="51345" y="3850"/>
                    <a:pt x="47528" y="1"/>
                    <a:pt x="42798" y="1"/>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3"/>
            <p:cNvSpPr/>
            <p:nvPr/>
          </p:nvSpPr>
          <p:spPr>
            <a:xfrm>
              <a:off x="2516600" y="2591625"/>
              <a:ext cx="802475" cy="749475"/>
            </a:xfrm>
            <a:custGeom>
              <a:rect b="b" l="l" r="r" t="t"/>
              <a:pathLst>
                <a:path extrusionOk="0" h="29979" w="32099">
                  <a:moveTo>
                    <a:pt x="1" y="1"/>
                  </a:moveTo>
                  <a:cubicBezTo>
                    <a:pt x="4731" y="1"/>
                    <a:pt x="8547" y="3850"/>
                    <a:pt x="8547" y="8580"/>
                  </a:cubicBezTo>
                  <a:lnTo>
                    <a:pt x="8547" y="12853"/>
                  </a:lnTo>
                  <a:lnTo>
                    <a:pt x="12821" y="12853"/>
                  </a:lnTo>
                  <a:cubicBezTo>
                    <a:pt x="17550" y="12853"/>
                    <a:pt x="21400" y="16670"/>
                    <a:pt x="21400" y="21400"/>
                  </a:cubicBezTo>
                  <a:cubicBezTo>
                    <a:pt x="21400" y="26129"/>
                    <a:pt x="17550" y="29979"/>
                    <a:pt x="12821" y="29979"/>
                  </a:cubicBezTo>
                  <a:lnTo>
                    <a:pt x="23520" y="29979"/>
                  </a:lnTo>
                  <a:cubicBezTo>
                    <a:pt x="28250" y="29979"/>
                    <a:pt x="32099" y="26129"/>
                    <a:pt x="32099" y="21400"/>
                  </a:cubicBezTo>
                  <a:cubicBezTo>
                    <a:pt x="32099" y="16670"/>
                    <a:pt x="28250" y="12853"/>
                    <a:pt x="23520" y="12853"/>
                  </a:cubicBezTo>
                  <a:lnTo>
                    <a:pt x="19247" y="12853"/>
                  </a:lnTo>
                  <a:lnTo>
                    <a:pt x="19247" y="8580"/>
                  </a:lnTo>
                  <a:cubicBezTo>
                    <a:pt x="19247" y="3850"/>
                    <a:pt x="15430" y="1"/>
                    <a:pt x="10700"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3"/>
            <p:cNvSpPr/>
            <p:nvPr/>
          </p:nvSpPr>
          <p:spPr>
            <a:xfrm>
              <a:off x="2192050" y="5290125"/>
              <a:ext cx="3323175" cy="167200"/>
            </a:xfrm>
            <a:custGeom>
              <a:rect b="b" l="l" r="r" t="t"/>
              <a:pathLst>
                <a:path extrusionOk="0" h="6688" w="132927">
                  <a:moveTo>
                    <a:pt x="3327" y="0"/>
                  </a:moveTo>
                  <a:cubicBezTo>
                    <a:pt x="1501" y="0"/>
                    <a:pt x="0" y="1501"/>
                    <a:pt x="0" y="3327"/>
                  </a:cubicBezTo>
                  <a:cubicBezTo>
                    <a:pt x="0" y="5187"/>
                    <a:pt x="1501" y="6687"/>
                    <a:pt x="3327" y="6687"/>
                  </a:cubicBezTo>
                  <a:lnTo>
                    <a:pt x="129599" y="6687"/>
                  </a:lnTo>
                  <a:cubicBezTo>
                    <a:pt x="131426" y="6687"/>
                    <a:pt x="132926" y="5187"/>
                    <a:pt x="132926" y="3327"/>
                  </a:cubicBezTo>
                  <a:cubicBezTo>
                    <a:pt x="132926" y="1501"/>
                    <a:pt x="131426" y="0"/>
                    <a:pt x="129599" y="0"/>
                  </a:cubicBezTo>
                  <a:close/>
                </a:path>
              </a:pathLst>
            </a:custGeom>
            <a:solidFill>
              <a:srgbClr val="3B02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 name="Google Shape;480;p33"/>
          <p:cNvGrpSpPr/>
          <p:nvPr/>
        </p:nvGrpSpPr>
        <p:grpSpPr>
          <a:xfrm>
            <a:off x="4970548" y="2655531"/>
            <a:ext cx="357732" cy="460785"/>
            <a:chOff x="1781875" y="227850"/>
            <a:chExt cx="4051325" cy="5218400"/>
          </a:xfrm>
        </p:grpSpPr>
        <p:sp>
          <p:nvSpPr>
            <p:cNvPr id="481" name="Google Shape;481;p33"/>
            <p:cNvSpPr/>
            <p:nvPr/>
          </p:nvSpPr>
          <p:spPr>
            <a:xfrm>
              <a:off x="1781875" y="227850"/>
              <a:ext cx="4051325" cy="5218400"/>
            </a:xfrm>
            <a:custGeom>
              <a:rect b="b" l="l" r="r" t="t"/>
              <a:pathLst>
                <a:path extrusionOk="0" h="208736" w="162053">
                  <a:moveTo>
                    <a:pt x="81018" y="0"/>
                  </a:moveTo>
                  <a:cubicBezTo>
                    <a:pt x="80623" y="0"/>
                    <a:pt x="80230" y="129"/>
                    <a:pt x="79900" y="386"/>
                  </a:cubicBezTo>
                  <a:cubicBezTo>
                    <a:pt x="70121" y="7837"/>
                    <a:pt x="1" y="63546"/>
                    <a:pt x="1" y="127710"/>
                  </a:cubicBezTo>
                  <a:cubicBezTo>
                    <a:pt x="1" y="172463"/>
                    <a:pt x="36274" y="208736"/>
                    <a:pt x="81027" y="208736"/>
                  </a:cubicBezTo>
                  <a:cubicBezTo>
                    <a:pt x="125755" y="208736"/>
                    <a:pt x="162053" y="172463"/>
                    <a:pt x="162053" y="127710"/>
                  </a:cubicBezTo>
                  <a:cubicBezTo>
                    <a:pt x="162053" y="63546"/>
                    <a:pt x="91933" y="7837"/>
                    <a:pt x="82154" y="386"/>
                  </a:cubicBezTo>
                  <a:cubicBezTo>
                    <a:pt x="81811" y="129"/>
                    <a:pt x="81413" y="0"/>
                    <a:pt x="81018" y="0"/>
                  </a:cubicBezTo>
                  <a:close/>
                </a:path>
              </a:pathLst>
            </a:custGeom>
            <a:solidFill>
              <a:srgbClr val="88E1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3"/>
            <p:cNvSpPr/>
            <p:nvPr/>
          </p:nvSpPr>
          <p:spPr>
            <a:xfrm>
              <a:off x="2404400" y="227850"/>
              <a:ext cx="3428800" cy="5218400"/>
            </a:xfrm>
            <a:custGeom>
              <a:rect b="b" l="l" r="r" t="t"/>
              <a:pathLst>
                <a:path extrusionOk="0" h="208736" w="137152">
                  <a:moveTo>
                    <a:pt x="56117" y="0"/>
                  </a:moveTo>
                  <a:cubicBezTo>
                    <a:pt x="55722" y="0"/>
                    <a:pt x="55329" y="129"/>
                    <a:pt x="54999" y="386"/>
                  </a:cubicBezTo>
                  <a:lnTo>
                    <a:pt x="54974" y="411"/>
                  </a:lnTo>
                  <a:cubicBezTo>
                    <a:pt x="78674" y="21856"/>
                    <a:pt x="119457" y="65874"/>
                    <a:pt x="119457" y="114818"/>
                  </a:cubicBezTo>
                  <a:cubicBezTo>
                    <a:pt x="119457" y="159546"/>
                    <a:pt x="83184" y="195819"/>
                    <a:pt x="38431" y="195819"/>
                  </a:cubicBezTo>
                  <a:cubicBezTo>
                    <a:pt x="24534" y="195819"/>
                    <a:pt x="11422" y="192315"/>
                    <a:pt x="1" y="186138"/>
                  </a:cubicBezTo>
                  <a:lnTo>
                    <a:pt x="1" y="186138"/>
                  </a:lnTo>
                  <a:cubicBezTo>
                    <a:pt x="14559" y="200133"/>
                    <a:pt x="34338" y="208736"/>
                    <a:pt x="56126" y="208736"/>
                  </a:cubicBezTo>
                  <a:cubicBezTo>
                    <a:pt x="100854" y="208736"/>
                    <a:pt x="137152" y="172463"/>
                    <a:pt x="137152" y="127710"/>
                  </a:cubicBezTo>
                  <a:cubicBezTo>
                    <a:pt x="137152" y="63546"/>
                    <a:pt x="67032" y="7837"/>
                    <a:pt x="57253" y="386"/>
                  </a:cubicBezTo>
                  <a:cubicBezTo>
                    <a:pt x="56910" y="129"/>
                    <a:pt x="56512" y="0"/>
                    <a:pt x="56117" y="0"/>
                  </a:cubicBez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3"/>
            <p:cNvSpPr/>
            <p:nvPr/>
          </p:nvSpPr>
          <p:spPr>
            <a:xfrm>
              <a:off x="2908675" y="1838525"/>
              <a:ext cx="1789175" cy="2215400"/>
            </a:xfrm>
            <a:custGeom>
              <a:rect b="b" l="l" r="r" t="t"/>
              <a:pathLst>
                <a:path extrusionOk="0" h="88616" w="71567">
                  <a:moveTo>
                    <a:pt x="28284" y="1"/>
                  </a:moveTo>
                  <a:cubicBezTo>
                    <a:pt x="27377" y="1"/>
                    <a:pt x="26519" y="491"/>
                    <a:pt x="26078" y="1300"/>
                  </a:cubicBezTo>
                  <a:lnTo>
                    <a:pt x="907" y="47376"/>
                  </a:lnTo>
                  <a:cubicBezTo>
                    <a:pt x="1" y="49043"/>
                    <a:pt x="1202" y="51077"/>
                    <a:pt x="3113" y="51077"/>
                  </a:cubicBezTo>
                  <a:lnTo>
                    <a:pt x="26838" y="51028"/>
                  </a:lnTo>
                  <a:cubicBezTo>
                    <a:pt x="28627" y="51028"/>
                    <a:pt x="29828" y="52842"/>
                    <a:pt x="29142" y="54484"/>
                  </a:cubicBezTo>
                  <a:lnTo>
                    <a:pt x="16421" y="85144"/>
                  </a:lnTo>
                  <a:cubicBezTo>
                    <a:pt x="15653" y="86984"/>
                    <a:pt x="17138" y="88616"/>
                    <a:pt x="18749" y="88616"/>
                  </a:cubicBezTo>
                  <a:cubicBezTo>
                    <a:pt x="19348" y="88616"/>
                    <a:pt x="19965" y="88390"/>
                    <a:pt x="20490" y="87865"/>
                  </a:cubicBezTo>
                  <a:lnTo>
                    <a:pt x="69973" y="38676"/>
                  </a:lnTo>
                  <a:cubicBezTo>
                    <a:pt x="71566" y="37107"/>
                    <a:pt x="70439" y="34411"/>
                    <a:pt x="68209" y="34411"/>
                  </a:cubicBezTo>
                  <a:lnTo>
                    <a:pt x="43602" y="34411"/>
                  </a:lnTo>
                  <a:cubicBezTo>
                    <a:pt x="41592" y="34411"/>
                    <a:pt x="40416" y="32181"/>
                    <a:pt x="41518" y="30514"/>
                  </a:cubicBezTo>
                  <a:lnTo>
                    <a:pt x="59238" y="3873"/>
                  </a:lnTo>
                  <a:cubicBezTo>
                    <a:pt x="60341" y="2207"/>
                    <a:pt x="59140" y="1"/>
                    <a:pt x="57155" y="1"/>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3"/>
            <p:cNvSpPr/>
            <p:nvPr/>
          </p:nvSpPr>
          <p:spPr>
            <a:xfrm>
              <a:off x="3313675" y="2698800"/>
              <a:ext cx="1384175" cy="1354975"/>
            </a:xfrm>
            <a:custGeom>
              <a:rect b="b" l="l" r="r" t="t"/>
              <a:pathLst>
                <a:path extrusionOk="0" h="54199" w="55367">
                  <a:moveTo>
                    <a:pt x="45979" y="0"/>
                  </a:moveTo>
                  <a:cubicBezTo>
                    <a:pt x="48210" y="0"/>
                    <a:pt x="49313" y="2696"/>
                    <a:pt x="47744" y="4265"/>
                  </a:cubicBezTo>
                  <a:lnTo>
                    <a:pt x="1" y="51714"/>
                  </a:lnTo>
                  <a:cubicBezTo>
                    <a:pt x="1" y="53113"/>
                    <a:pt x="1229" y="54198"/>
                    <a:pt x="2547" y="54198"/>
                  </a:cubicBezTo>
                  <a:cubicBezTo>
                    <a:pt x="3145" y="54198"/>
                    <a:pt x="3762" y="53974"/>
                    <a:pt x="4290" y="53454"/>
                  </a:cubicBezTo>
                  <a:lnTo>
                    <a:pt x="53773" y="4265"/>
                  </a:lnTo>
                  <a:cubicBezTo>
                    <a:pt x="55366" y="2696"/>
                    <a:pt x="54239" y="0"/>
                    <a:pt x="52009" y="0"/>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3"/>
            <p:cNvSpPr/>
            <p:nvPr/>
          </p:nvSpPr>
          <p:spPr>
            <a:xfrm>
              <a:off x="3768325" y="1838525"/>
              <a:ext cx="648900" cy="860300"/>
            </a:xfrm>
            <a:custGeom>
              <a:rect b="b" l="l" r="r" t="t"/>
              <a:pathLst>
                <a:path extrusionOk="0" h="34412" w="25956">
                  <a:moveTo>
                    <a:pt x="16740" y="1"/>
                  </a:moveTo>
                  <a:cubicBezTo>
                    <a:pt x="18725" y="1"/>
                    <a:pt x="19926" y="2207"/>
                    <a:pt x="18823" y="3873"/>
                  </a:cubicBezTo>
                  <a:lnTo>
                    <a:pt x="1103" y="30514"/>
                  </a:lnTo>
                  <a:cubicBezTo>
                    <a:pt x="0" y="32181"/>
                    <a:pt x="1177" y="34411"/>
                    <a:pt x="3187" y="34411"/>
                  </a:cubicBezTo>
                  <a:lnTo>
                    <a:pt x="9216" y="34411"/>
                  </a:lnTo>
                  <a:cubicBezTo>
                    <a:pt x="7206" y="34411"/>
                    <a:pt x="6030" y="32181"/>
                    <a:pt x="7132" y="30514"/>
                  </a:cubicBezTo>
                  <a:lnTo>
                    <a:pt x="24852" y="3873"/>
                  </a:lnTo>
                  <a:cubicBezTo>
                    <a:pt x="25955" y="2207"/>
                    <a:pt x="24754" y="1"/>
                    <a:pt x="22769"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 name="Google Shape;486;p33"/>
          <p:cNvGrpSpPr/>
          <p:nvPr/>
        </p:nvGrpSpPr>
        <p:grpSpPr>
          <a:xfrm>
            <a:off x="5536254" y="2803788"/>
            <a:ext cx="249562" cy="321453"/>
            <a:chOff x="1781875" y="227850"/>
            <a:chExt cx="4051325" cy="5218400"/>
          </a:xfrm>
        </p:grpSpPr>
        <p:sp>
          <p:nvSpPr>
            <p:cNvPr id="487" name="Google Shape;487;p33"/>
            <p:cNvSpPr/>
            <p:nvPr/>
          </p:nvSpPr>
          <p:spPr>
            <a:xfrm>
              <a:off x="1781875" y="227850"/>
              <a:ext cx="4051325" cy="5218400"/>
            </a:xfrm>
            <a:custGeom>
              <a:rect b="b" l="l" r="r" t="t"/>
              <a:pathLst>
                <a:path extrusionOk="0" h="208736" w="162053">
                  <a:moveTo>
                    <a:pt x="81018" y="0"/>
                  </a:moveTo>
                  <a:cubicBezTo>
                    <a:pt x="80623" y="0"/>
                    <a:pt x="80230" y="129"/>
                    <a:pt x="79900" y="386"/>
                  </a:cubicBezTo>
                  <a:cubicBezTo>
                    <a:pt x="70121" y="7837"/>
                    <a:pt x="1" y="63546"/>
                    <a:pt x="1" y="127710"/>
                  </a:cubicBezTo>
                  <a:cubicBezTo>
                    <a:pt x="1" y="172463"/>
                    <a:pt x="36274" y="208736"/>
                    <a:pt x="81027" y="208736"/>
                  </a:cubicBezTo>
                  <a:cubicBezTo>
                    <a:pt x="125755" y="208736"/>
                    <a:pt x="162053" y="172463"/>
                    <a:pt x="162053" y="127710"/>
                  </a:cubicBezTo>
                  <a:cubicBezTo>
                    <a:pt x="162053" y="63546"/>
                    <a:pt x="91933" y="7837"/>
                    <a:pt x="82154" y="386"/>
                  </a:cubicBezTo>
                  <a:cubicBezTo>
                    <a:pt x="81811" y="129"/>
                    <a:pt x="81413" y="0"/>
                    <a:pt x="81018" y="0"/>
                  </a:cubicBezTo>
                  <a:close/>
                </a:path>
              </a:pathLst>
            </a:custGeom>
            <a:solidFill>
              <a:srgbClr val="88E1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3"/>
            <p:cNvSpPr/>
            <p:nvPr/>
          </p:nvSpPr>
          <p:spPr>
            <a:xfrm>
              <a:off x="2404400" y="227850"/>
              <a:ext cx="3428800" cy="5218400"/>
            </a:xfrm>
            <a:custGeom>
              <a:rect b="b" l="l" r="r" t="t"/>
              <a:pathLst>
                <a:path extrusionOk="0" h="208736" w="137152">
                  <a:moveTo>
                    <a:pt x="56117" y="0"/>
                  </a:moveTo>
                  <a:cubicBezTo>
                    <a:pt x="55722" y="0"/>
                    <a:pt x="55329" y="129"/>
                    <a:pt x="54999" y="386"/>
                  </a:cubicBezTo>
                  <a:lnTo>
                    <a:pt x="54974" y="411"/>
                  </a:lnTo>
                  <a:cubicBezTo>
                    <a:pt x="78674" y="21856"/>
                    <a:pt x="119457" y="65874"/>
                    <a:pt x="119457" y="114818"/>
                  </a:cubicBezTo>
                  <a:cubicBezTo>
                    <a:pt x="119457" y="159546"/>
                    <a:pt x="83184" y="195819"/>
                    <a:pt x="38431" y="195819"/>
                  </a:cubicBezTo>
                  <a:cubicBezTo>
                    <a:pt x="24534" y="195819"/>
                    <a:pt x="11422" y="192315"/>
                    <a:pt x="1" y="186138"/>
                  </a:cubicBezTo>
                  <a:lnTo>
                    <a:pt x="1" y="186138"/>
                  </a:lnTo>
                  <a:cubicBezTo>
                    <a:pt x="14559" y="200133"/>
                    <a:pt x="34338" y="208736"/>
                    <a:pt x="56126" y="208736"/>
                  </a:cubicBezTo>
                  <a:cubicBezTo>
                    <a:pt x="100854" y="208736"/>
                    <a:pt x="137152" y="172463"/>
                    <a:pt x="137152" y="127710"/>
                  </a:cubicBezTo>
                  <a:cubicBezTo>
                    <a:pt x="137152" y="63546"/>
                    <a:pt x="67032" y="7837"/>
                    <a:pt x="57253" y="386"/>
                  </a:cubicBezTo>
                  <a:cubicBezTo>
                    <a:pt x="56910" y="129"/>
                    <a:pt x="56512" y="0"/>
                    <a:pt x="56117" y="0"/>
                  </a:cubicBez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3"/>
            <p:cNvSpPr/>
            <p:nvPr/>
          </p:nvSpPr>
          <p:spPr>
            <a:xfrm>
              <a:off x="2908675" y="1838525"/>
              <a:ext cx="1789175" cy="2215400"/>
            </a:xfrm>
            <a:custGeom>
              <a:rect b="b" l="l" r="r" t="t"/>
              <a:pathLst>
                <a:path extrusionOk="0" h="88616" w="71567">
                  <a:moveTo>
                    <a:pt x="28284" y="1"/>
                  </a:moveTo>
                  <a:cubicBezTo>
                    <a:pt x="27377" y="1"/>
                    <a:pt x="26519" y="491"/>
                    <a:pt x="26078" y="1300"/>
                  </a:cubicBezTo>
                  <a:lnTo>
                    <a:pt x="907" y="47376"/>
                  </a:lnTo>
                  <a:cubicBezTo>
                    <a:pt x="1" y="49043"/>
                    <a:pt x="1202" y="51077"/>
                    <a:pt x="3113" y="51077"/>
                  </a:cubicBezTo>
                  <a:lnTo>
                    <a:pt x="26838" y="51028"/>
                  </a:lnTo>
                  <a:cubicBezTo>
                    <a:pt x="28627" y="51028"/>
                    <a:pt x="29828" y="52842"/>
                    <a:pt x="29142" y="54484"/>
                  </a:cubicBezTo>
                  <a:lnTo>
                    <a:pt x="16421" y="85144"/>
                  </a:lnTo>
                  <a:cubicBezTo>
                    <a:pt x="15653" y="86984"/>
                    <a:pt x="17138" y="88616"/>
                    <a:pt x="18749" y="88616"/>
                  </a:cubicBezTo>
                  <a:cubicBezTo>
                    <a:pt x="19348" y="88616"/>
                    <a:pt x="19965" y="88390"/>
                    <a:pt x="20490" y="87865"/>
                  </a:cubicBezTo>
                  <a:lnTo>
                    <a:pt x="69973" y="38676"/>
                  </a:lnTo>
                  <a:cubicBezTo>
                    <a:pt x="71566" y="37107"/>
                    <a:pt x="70439" y="34411"/>
                    <a:pt x="68209" y="34411"/>
                  </a:cubicBezTo>
                  <a:lnTo>
                    <a:pt x="43602" y="34411"/>
                  </a:lnTo>
                  <a:cubicBezTo>
                    <a:pt x="41592" y="34411"/>
                    <a:pt x="40416" y="32181"/>
                    <a:pt x="41518" y="30514"/>
                  </a:cubicBezTo>
                  <a:lnTo>
                    <a:pt x="59238" y="3873"/>
                  </a:lnTo>
                  <a:cubicBezTo>
                    <a:pt x="60341" y="2207"/>
                    <a:pt x="59140" y="1"/>
                    <a:pt x="57155" y="1"/>
                  </a:cubicBez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3"/>
            <p:cNvSpPr/>
            <p:nvPr/>
          </p:nvSpPr>
          <p:spPr>
            <a:xfrm>
              <a:off x="3313675" y="2698800"/>
              <a:ext cx="1384175" cy="1354975"/>
            </a:xfrm>
            <a:custGeom>
              <a:rect b="b" l="l" r="r" t="t"/>
              <a:pathLst>
                <a:path extrusionOk="0" h="54199" w="55367">
                  <a:moveTo>
                    <a:pt x="45979" y="0"/>
                  </a:moveTo>
                  <a:cubicBezTo>
                    <a:pt x="48210" y="0"/>
                    <a:pt x="49313" y="2696"/>
                    <a:pt x="47744" y="4265"/>
                  </a:cubicBezTo>
                  <a:lnTo>
                    <a:pt x="1" y="51714"/>
                  </a:lnTo>
                  <a:cubicBezTo>
                    <a:pt x="1" y="53113"/>
                    <a:pt x="1229" y="54198"/>
                    <a:pt x="2547" y="54198"/>
                  </a:cubicBezTo>
                  <a:cubicBezTo>
                    <a:pt x="3145" y="54198"/>
                    <a:pt x="3762" y="53974"/>
                    <a:pt x="4290" y="53454"/>
                  </a:cubicBezTo>
                  <a:lnTo>
                    <a:pt x="53773" y="4265"/>
                  </a:lnTo>
                  <a:cubicBezTo>
                    <a:pt x="55366" y="2696"/>
                    <a:pt x="54239" y="0"/>
                    <a:pt x="52009" y="0"/>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3"/>
            <p:cNvSpPr/>
            <p:nvPr/>
          </p:nvSpPr>
          <p:spPr>
            <a:xfrm>
              <a:off x="3768325" y="1838525"/>
              <a:ext cx="648900" cy="860300"/>
            </a:xfrm>
            <a:custGeom>
              <a:rect b="b" l="l" r="r" t="t"/>
              <a:pathLst>
                <a:path extrusionOk="0" h="34412" w="25956">
                  <a:moveTo>
                    <a:pt x="16740" y="1"/>
                  </a:moveTo>
                  <a:cubicBezTo>
                    <a:pt x="18725" y="1"/>
                    <a:pt x="19926" y="2207"/>
                    <a:pt x="18823" y="3873"/>
                  </a:cubicBezTo>
                  <a:lnTo>
                    <a:pt x="1103" y="30514"/>
                  </a:lnTo>
                  <a:cubicBezTo>
                    <a:pt x="0" y="32181"/>
                    <a:pt x="1177" y="34411"/>
                    <a:pt x="3187" y="34411"/>
                  </a:cubicBezTo>
                  <a:lnTo>
                    <a:pt x="9216" y="34411"/>
                  </a:lnTo>
                  <a:cubicBezTo>
                    <a:pt x="7206" y="34411"/>
                    <a:pt x="6030" y="32181"/>
                    <a:pt x="7132" y="30514"/>
                  </a:cubicBezTo>
                  <a:lnTo>
                    <a:pt x="24852" y="3873"/>
                  </a:lnTo>
                  <a:cubicBezTo>
                    <a:pt x="25955" y="2207"/>
                    <a:pt x="24754" y="1"/>
                    <a:pt x="22769"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 name="Google Shape;492;p33"/>
          <p:cNvGrpSpPr/>
          <p:nvPr/>
        </p:nvGrpSpPr>
        <p:grpSpPr>
          <a:xfrm>
            <a:off x="3413049" y="3700454"/>
            <a:ext cx="607330" cy="643527"/>
            <a:chOff x="1337400" y="238125"/>
            <a:chExt cx="4925625" cy="5219200"/>
          </a:xfrm>
        </p:grpSpPr>
        <p:sp>
          <p:nvSpPr>
            <p:cNvPr id="493" name="Google Shape;493;p33"/>
            <p:cNvSpPr/>
            <p:nvPr/>
          </p:nvSpPr>
          <p:spPr>
            <a:xfrm>
              <a:off x="5001425" y="447700"/>
              <a:ext cx="596150" cy="167200"/>
            </a:xfrm>
            <a:custGeom>
              <a:rect b="b" l="l" r="r" t="t"/>
              <a:pathLst>
                <a:path extrusionOk="0" h="6688" w="23846">
                  <a:moveTo>
                    <a:pt x="3360" y="0"/>
                  </a:moveTo>
                  <a:cubicBezTo>
                    <a:pt x="1501" y="0"/>
                    <a:pt x="1" y="1501"/>
                    <a:pt x="1" y="3328"/>
                  </a:cubicBezTo>
                  <a:cubicBezTo>
                    <a:pt x="1" y="5187"/>
                    <a:pt x="1501" y="6687"/>
                    <a:pt x="3360" y="6687"/>
                  </a:cubicBezTo>
                  <a:lnTo>
                    <a:pt x="20486" y="6687"/>
                  </a:lnTo>
                  <a:cubicBezTo>
                    <a:pt x="22345" y="6687"/>
                    <a:pt x="23846" y="5187"/>
                    <a:pt x="23846" y="3328"/>
                  </a:cubicBezTo>
                  <a:cubicBezTo>
                    <a:pt x="23846" y="1501"/>
                    <a:pt x="22345" y="0"/>
                    <a:pt x="2048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3"/>
            <p:cNvSpPr/>
            <p:nvPr/>
          </p:nvSpPr>
          <p:spPr>
            <a:xfrm>
              <a:off x="5001425" y="875825"/>
              <a:ext cx="596150" cy="167200"/>
            </a:xfrm>
            <a:custGeom>
              <a:rect b="b" l="l" r="r" t="t"/>
              <a:pathLst>
                <a:path extrusionOk="0" h="6688" w="23846">
                  <a:moveTo>
                    <a:pt x="3360" y="1"/>
                  </a:moveTo>
                  <a:cubicBezTo>
                    <a:pt x="1501" y="1"/>
                    <a:pt x="1" y="1501"/>
                    <a:pt x="1" y="3361"/>
                  </a:cubicBezTo>
                  <a:cubicBezTo>
                    <a:pt x="1" y="5187"/>
                    <a:pt x="1501" y="6688"/>
                    <a:pt x="3360" y="6688"/>
                  </a:cubicBezTo>
                  <a:lnTo>
                    <a:pt x="20486" y="6688"/>
                  </a:lnTo>
                  <a:cubicBezTo>
                    <a:pt x="22345" y="6688"/>
                    <a:pt x="23846" y="5187"/>
                    <a:pt x="23846" y="3361"/>
                  </a:cubicBezTo>
                  <a:cubicBezTo>
                    <a:pt x="23846" y="1501"/>
                    <a:pt x="22345" y="1"/>
                    <a:pt x="2048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3"/>
            <p:cNvSpPr/>
            <p:nvPr/>
          </p:nvSpPr>
          <p:spPr>
            <a:xfrm>
              <a:off x="1579600" y="666250"/>
              <a:ext cx="4441225" cy="2299725"/>
            </a:xfrm>
            <a:custGeom>
              <a:rect b="b" l="l" r="r" t="t"/>
              <a:pathLst>
                <a:path extrusionOk="0" h="91989" w="177649">
                  <a:moveTo>
                    <a:pt x="11711" y="0"/>
                  </a:moveTo>
                  <a:cubicBezTo>
                    <a:pt x="5252" y="0"/>
                    <a:pt x="1" y="5252"/>
                    <a:pt x="1" y="11744"/>
                  </a:cubicBezTo>
                  <a:cubicBezTo>
                    <a:pt x="1" y="18202"/>
                    <a:pt x="5252" y="23454"/>
                    <a:pt x="11711" y="23454"/>
                  </a:cubicBezTo>
                  <a:lnTo>
                    <a:pt x="80246" y="23454"/>
                  </a:lnTo>
                  <a:cubicBezTo>
                    <a:pt x="83247" y="23454"/>
                    <a:pt x="85660" y="25868"/>
                    <a:pt x="85660" y="28869"/>
                  </a:cubicBezTo>
                  <a:cubicBezTo>
                    <a:pt x="85660" y="31837"/>
                    <a:pt x="83247" y="34284"/>
                    <a:pt x="80246" y="34284"/>
                  </a:cubicBezTo>
                  <a:lnTo>
                    <a:pt x="11711" y="34284"/>
                  </a:lnTo>
                  <a:cubicBezTo>
                    <a:pt x="5252" y="34284"/>
                    <a:pt x="1" y="39536"/>
                    <a:pt x="1" y="45994"/>
                  </a:cubicBezTo>
                  <a:cubicBezTo>
                    <a:pt x="1" y="52453"/>
                    <a:pt x="5252" y="57705"/>
                    <a:pt x="11711" y="57705"/>
                  </a:cubicBezTo>
                  <a:lnTo>
                    <a:pt x="165938" y="57705"/>
                  </a:lnTo>
                  <a:cubicBezTo>
                    <a:pt x="168906" y="57705"/>
                    <a:pt x="171353" y="60151"/>
                    <a:pt x="171353" y="63120"/>
                  </a:cubicBezTo>
                  <a:cubicBezTo>
                    <a:pt x="171353" y="66121"/>
                    <a:pt x="168906" y="68535"/>
                    <a:pt x="165938" y="68535"/>
                  </a:cubicBezTo>
                  <a:lnTo>
                    <a:pt x="114529" y="68535"/>
                  </a:lnTo>
                  <a:cubicBezTo>
                    <a:pt x="108070" y="68535"/>
                    <a:pt x="102818" y="73787"/>
                    <a:pt x="102818" y="80278"/>
                  </a:cubicBezTo>
                  <a:lnTo>
                    <a:pt x="102818" y="88824"/>
                  </a:lnTo>
                  <a:cubicBezTo>
                    <a:pt x="102818" y="90586"/>
                    <a:pt x="104221" y="91988"/>
                    <a:pt x="105950" y="91988"/>
                  </a:cubicBezTo>
                  <a:cubicBezTo>
                    <a:pt x="107711" y="91988"/>
                    <a:pt x="109114" y="90586"/>
                    <a:pt x="109114" y="88824"/>
                  </a:cubicBezTo>
                  <a:lnTo>
                    <a:pt x="109114" y="80278"/>
                  </a:lnTo>
                  <a:cubicBezTo>
                    <a:pt x="109114" y="77277"/>
                    <a:pt x="111528" y="74863"/>
                    <a:pt x="114529" y="74863"/>
                  </a:cubicBezTo>
                  <a:lnTo>
                    <a:pt x="165938" y="74863"/>
                  </a:lnTo>
                  <a:cubicBezTo>
                    <a:pt x="172397" y="74863"/>
                    <a:pt x="177648" y="69611"/>
                    <a:pt x="177648" y="63120"/>
                  </a:cubicBezTo>
                  <a:cubicBezTo>
                    <a:pt x="177648" y="56661"/>
                    <a:pt x="172397" y="51409"/>
                    <a:pt x="165938" y="51409"/>
                  </a:cubicBezTo>
                  <a:lnTo>
                    <a:pt x="11711" y="51409"/>
                  </a:lnTo>
                  <a:cubicBezTo>
                    <a:pt x="8743" y="51409"/>
                    <a:pt x="6296" y="48995"/>
                    <a:pt x="6296" y="45994"/>
                  </a:cubicBezTo>
                  <a:cubicBezTo>
                    <a:pt x="6296" y="43026"/>
                    <a:pt x="8743" y="40580"/>
                    <a:pt x="11711" y="40580"/>
                  </a:cubicBezTo>
                  <a:lnTo>
                    <a:pt x="80246" y="40580"/>
                  </a:lnTo>
                  <a:cubicBezTo>
                    <a:pt x="86704" y="40580"/>
                    <a:pt x="91989" y="35328"/>
                    <a:pt x="91989" y="28869"/>
                  </a:cubicBezTo>
                  <a:cubicBezTo>
                    <a:pt x="91989" y="22410"/>
                    <a:pt x="86704" y="17158"/>
                    <a:pt x="80246" y="17158"/>
                  </a:cubicBezTo>
                  <a:lnTo>
                    <a:pt x="11711" y="17158"/>
                  </a:lnTo>
                  <a:cubicBezTo>
                    <a:pt x="8743" y="17158"/>
                    <a:pt x="6296" y="14712"/>
                    <a:pt x="6296" y="11744"/>
                  </a:cubicBezTo>
                  <a:cubicBezTo>
                    <a:pt x="6296" y="8743"/>
                    <a:pt x="8743" y="6329"/>
                    <a:pt x="11711" y="6329"/>
                  </a:cubicBezTo>
                  <a:lnTo>
                    <a:pt x="93098" y="6329"/>
                  </a:lnTo>
                  <a:cubicBezTo>
                    <a:pt x="94859" y="6329"/>
                    <a:pt x="96262" y="4893"/>
                    <a:pt x="96262" y="3165"/>
                  </a:cubicBezTo>
                  <a:cubicBezTo>
                    <a:pt x="96262" y="1436"/>
                    <a:pt x="94859" y="0"/>
                    <a:pt x="93098" y="0"/>
                  </a:cubicBezTo>
                  <a:close/>
                </a:path>
              </a:pathLst>
            </a:custGeom>
            <a:solidFill>
              <a:srgbClr val="F76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3"/>
            <p:cNvSpPr/>
            <p:nvPr/>
          </p:nvSpPr>
          <p:spPr>
            <a:xfrm>
              <a:off x="3907025" y="530875"/>
              <a:ext cx="535825" cy="428975"/>
            </a:xfrm>
            <a:custGeom>
              <a:rect b="b" l="l" r="r" t="t"/>
              <a:pathLst>
                <a:path extrusionOk="0" h="17159" w="21433">
                  <a:moveTo>
                    <a:pt x="2545" y="1"/>
                  </a:moveTo>
                  <a:cubicBezTo>
                    <a:pt x="1142" y="1"/>
                    <a:pt x="1" y="1142"/>
                    <a:pt x="1" y="2545"/>
                  </a:cubicBezTo>
                  <a:lnTo>
                    <a:pt x="1" y="14614"/>
                  </a:lnTo>
                  <a:cubicBezTo>
                    <a:pt x="1" y="16017"/>
                    <a:pt x="1142" y="17159"/>
                    <a:pt x="2545" y="17159"/>
                  </a:cubicBezTo>
                  <a:lnTo>
                    <a:pt x="21432" y="17159"/>
                  </a:lnTo>
                  <a:lnTo>
                    <a:pt x="21432" y="1"/>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3"/>
            <p:cNvSpPr/>
            <p:nvPr/>
          </p:nvSpPr>
          <p:spPr>
            <a:xfrm>
              <a:off x="4014675" y="530875"/>
              <a:ext cx="428175" cy="428975"/>
            </a:xfrm>
            <a:custGeom>
              <a:rect b="b" l="l" r="r" t="t"/>
              <a:pathLst>
                <a:path extrusionOk="0" h="17159" w="17127">
                  <a:moveTo>
                    <a:pt x="1" y="1"/>
                  </a:moveTo>
                  <a:lnTo>
                    <a:pt x="1" y="17159"/>
                  </a:lnTo>
                  <a:lnTo>
                    <a:pt x="17126" y="17159"/>
                  </a:lnTo>
                  <a:lnTo>
                    <a:pt x="1712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3"/>
            <p:cNvSpPr/>
            <p:nvPr/>
          </p:nvSpPr>
          <p:spPr>
            <a:xfrm>
              <a:off x="4228325" y="424050"/>
              <a:ext cx="857125" cy="642625"/>
            </a:xfrm>
            <a:custGeom>
              <a:rect b="b" l="l" r="r" t="t"/>
              <a:pathLst>
                <a:path extrusionOk="0" h="25705" w="34285">
                  <a:moveTo>
                    <a:pt x="12853" y="0"/>
                  </a:moveTo>
                  <a:cubicBezTo>
                    <a:pt x="5775" y="0"/>
                    <a:pt x="1" y="5741"/>
                    <a:pt x="1" y="12853"/>
                  </a:cubicBezTo>
                  <a:cubicBezTo>
                    <a:pt x="1" y="19931"/>
                    <a:pt x="5775" y="25705"/>
                    <a:pt x="12853" y="25705"/>
                  </a:cubicBezTo>
                  <a:lnTo>
                    <a:pt x="34284" y="25705"/>
                  </a:lnTo>
                  <a:lnTo>
                    <a:pt x="34284" y="0"/>
                  </a:ln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3"/>
            <p:cNvSpPr/>
            <p:nvPr/>
          </p:nvSpPr>
          <p:spPr>
            <a:xfrm>
              <a:off x="4764125" y="424050"/>
              <a:ext cx="242225" cy="642625"/>
            </a:xfrm>
            <a:custGeom>
              <a:rect b="b" l="l" r="r" t="t"/>
              <a:pathLst>
                <a:path extrusionOk="0" h="25705" w="9689">
                  <a:moveTo>
                    <a:pt x="0" y="0"/>
                  </a:moveTo>
                  <a:lnTo>
                    <a:pt x="0" y="25705"/>
                  </a:lnTo>
                  <a:lnTo>
                    <a:pt x="9688" y="25705"/>
                  </a:lnTo>
                  <a:lnTo>
                    <a:pt x="9688" y="0"/>
                  </a:ln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3"/>
            <p:cNvSpPr/>
            <p:nvPr/>
          </p:nvSpPr>
          <p:spPr>
            <a:xfrm>
              <a:off x="1444225" y="2886850"/>
              <a:ext cx="4711975" cy="2249150"/>
            </a:xfrm>
            <a:custGeom>
              <a:rect b="b" l="l" r="r" t="t"/>
              <a:pathLst>
                <a:path extrusionOk="0" h="89966" w="188479">
                  <a:moveTo>
                    <a:pt x="78549" y="0"/>
                  </a:moveTo>
                  <a:cubicBezTo>
                    <a:pt x="77636" y="0"/>
                    <a:pt x="76821" y="490"/>
                    <a:pt x="76364" y="1240"/>
                  </a:cubicBezTo>
                  <a:lnTo>
                    <a:pt x="51410" y="42830"/>
                  </a:lnTo>
                  <a:lnTo>
                    <a:pt x="51410" y="42863"/>
                  </a:lnTo>
                  <a:lnTo>
                    <a:pt x="12853" y="42863"/>
                  </a:lnTo>
                  <a:cubicBezTo>
                    <a:pt x="5742" y="42863"/>
                    <a:pt x="1" y="48604"/>
                    <a:pt x="1" y="55682"/>
                  </a:cubicBezTo>
                  <a:lnTo>
                    <a:pt x="1" y="89966"/>
                  </a:lnTo>
                  <a:lnTo>
                    <a:pt x="188478" y="89966"/>
                  </a:lnTo>
                  <a:lnTo>
                    <a:pt x="188478" y="43580"/>
                  </a:lnTo>
                  <a:lnTo>
                    <a:pt x="146399" y="751"/>
                  </a:lnTo>
                  <a:cubicBezTo>
                    <a:pt x="145909" y="294"/>
                    <a:pt x="145257" y="0"/>
                    <a:pt x="144572" y="0"/>
                  </a:cubicBezTo>
                  <a:close/>
                </a:path>
              </a:pathLst>
            </a:custGeom>
            <a:solidFill>
              <a:srgbClr val="88E1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3"/>
            <p:cNvSpPr/>
            <p:nvPr/>
          </p:nvSpPr>
          <p:spPr>
            <a:xfrm>
              <a:off x="4764125" y="2886850"/>
              <a:ext cx="1392075" cy="2249150"/>
            </a:xfrm>
            <a:custGeom>
              <a:rect b="b" l="l" r="r" t="t"/>
              <a:pathLst>
                <a:path extrusionOk="0" h="89966" w="55683">
                  <a:moveTo>
                    <a:pt x="0" y="0"/>
                  </a:moveTo>
                  <a:lnTo>
                    <a:pt x="42830" y="43580"/>
                  </a:lnTo>
                  <a:lnTo>
                    <a:pt x="42830" y="89966"/>
                  </a:lnTo>
                  <a:lnTo>
                    <a:pt x="55682" y="89966"/>
                  </a:lnTo>
                  <a:lnTo>
                    <a:pt x="55682" y="43580"/>
                  </a:lnTo>
                  <a:lnTo>
                    <a:pt x="13603" y="751"/>
                  </a:lnTo>
                  <a:cubicBezTo>
                    <a:pt x="13113" y="294"/>
                    <a:pt x="12461" y="0"/>
                    <a:pt x="11776" y="0"/>
                  </a:cubicBez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3"/>
            <p:cNvSpPr/>
            <p:nvPr/>
          </p:nvSpPr>
          <p:spPr>
            <a:xfrm>
              <a:off x="3061350" y="3188575"/>
              <a:ext cx="953350" cy="769050"/>
            </a:xfrm>
            <a:custGeom>
              <a:rect b="b" l="l" r="r" t="t"/>
              <a:pathLst>
                <a:path extrusionOk="0" h="30762" w="38134">
                  <a:moveTo>
                    <a:pt x="18170" y="1"/>
                  </a:moveTo>
                  <a:cubicBezTo>
                    <a:pt x="17257" y="1"/>
                    <a:pt x="16441" y="457"/>
                    <a:pt x="15985" y="1240"/>
                  </a:cubicBezTo>
                  <a:lnTo>
                    <a:pt x="980" y="26977"/>
                  </a:lnTo>
                  <a:cubicBezTo>
                    <a:pt x="1" y="28674"/>
                    <a:pt x="1208" y="30761"/>
                    <a:pt x="3165" y="30761"/>
                  </a:cubicBezTo>
                  <a:lnTo>
                    <a:pt x="35589" y="30761"/>
                  </a:lnTo>
                  <a:cubicBezTo>
                    <a:pt x="36992" y="30761"/>
                    <a:pt x="38134" y="29652"/>
                    <a:pt x="38134" y="28249"/>
                  </a:cubicBezTo>
                  <a:lnTo>
                    <a:pt x="38134" y="2512"/>
                  </a:lnTo>
                  <a:cubicBezTo>
                    <a:pt x="38134" y="1110"/>
                    <a:pt x="36992" y="1"/>
                    <a:pt x="355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3"/>
            <p:cNvSpPr/>
            <p:nvPr/>
          </p:nvSpPr>
          <p:spPr>
            <a:xfrm>
              <a:off x="4442825" y="3188575"/>
              <a:ext cx="1220000" cy="769050"/>
            </a:xfrm>
            <a:custGeom>
              <a:rect b="b" l="l" r="r" t="t"/>
              <a:pathLst>
                <a:path extrusionOk="0" h="30762" w="48800">
                  <a:moveTo>
                    <a:pt x="2512" y="1"/>
                  </a:moveTo>
                  <a:cubicBezTo>
                    <a:pt x="1142" y="1"/>
                    <a:pt x="0" y="1110"/>
                    <a:pt x="0" y="2512"/>
                  </a:cubicBezTo>
                  <a:lnTo>
                    <a:pt x="0" y="28249"/>
                  </a:lnTo>
                  <a:cubicBezTo>
                    <a:pt x="0" y="29652"/>
                    <a:pt x="1142" y="30761"/>
                    <a:pt x="2512" y="30761"/>
                  </a:cubicBezTo>
                  <a:lnTo>
                    <a:pt x="45407" y="30761"/>
                  </a:lnTo>
                  <a:cubicBezTo>
                    <a:pt x="47658" y="30761"/>
                    <a:pt x="48799" y="28086"/>
                    <a:pt x="47234" y="26488"/>
                  </a:cubicBezTo>
                  <a:lnTo>
                    <a:pt x="22149" y="751"/>
                  </a:lnTo>
                  <a:cubicBezTo>
                    <a:pt x="21692" y="262"/>
                    <a:pt x="21040" y="1"/>
                    <a:pt x="203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3"/>
            <p:cNvSpPr/>
            <p:nvPr/>
          </p:nvSpPr>
          <p:spPr>
            <a:xfrm>
              <a:off x="4442825" y="4600200"/>
              <a:ext cx="856275" cy="857125"/>
            </a:xfrm>
            <a:custGeom>
              <a:rect b="b" l="l" r="r" t="t"/>
              <a:pathLst>
                <a:path extrusionOk="0" h="34285" w="34251">
                  <a:moveTo>
                    <a:pt x="17125" y="1"/>
                  </a:moveTo>
                  <a:cubicBezTo>
                    <a:pt x="7666" y="1"/>
                    <a:pt x="0" y="7699"/>
                    <a:pt x="0" y="17159"/>
                  </a:cubicBezTo>
                  <a:cubicBezTo>
                    <a:pt x="0" y="26618"/>
                    <a:pt x="7666" y="34284"/>
                    <a:pt x="17125" y="34284"/>
                  </a:cubicBezTo>
                  <a:cubicBezTo>
                    <a:pt x="26585" y="34284"/>
                    <a:pt x="34251" y="26618"/>
                    <a:pt x="34251" y="17159"/>
                  </a:cubicBezTo>
                  <a:cubicBezTo>
                    <a:pt x="34251" y="7699"/>
                    <a:pt x="26585" y="1"/>
                    <a:pt x="1712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3"/>
            <p:cNvSpPr/>
            <p:nvPr/>
          </p:nvSpPr>
          <p:spPr>
            <a:xfrm>
              <a:off x="4657300" y="4814675"/>
              <a:ext cx="428150" cy="428175"/>
            </a:xfrm>
            <a:custGeom>
              <a:rect b="b" l="l" r="r" t="t"/>
              <a:pathLst>
                <a:path extrusionOk="0" h="17127" w="17126">
                  <a:moveTo>
                    <a:pt x="8546" y="1"/>
                  </a:moveTo>
                  <a:cubicBezTo>
                    <a:pt x="3817" y="1"/>
                    <a:pt x="0" y="3850"/>
                    <a:pt x="0" y="8580"/>
                  </a:cubicBezTo>
                  <a:cubicBezTo>
                    <a:pt x="0" y="13310"/>
                    <a:pt x="3817" y="17126"/>
                    <a:pt x="8546" y="17126"/>
                  </a:cubicBezTo>
                  <a:cubicBezTo>
                    <a:pt x="13276" y="17126"/>
                    <a:pt x="17125" y="13310"/>
                    <a:pt x="17125" y="8580"/>
                  </a:cubicBezTo>
                  <a:cubicBezTo>
                    <a:pt x="17125" y="3850"/>
                    <a:pt x="13276" y="1"/>
                    <a:pt x="8546"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3"/>
            <p:cNvSpPr/>
            <p:nvPr/>
          </p:nvSpPr>
          <p:spPr>
            <a:xfrm>
              <a:off x="2300500" y="4600200"/>
              <a:ext cx="857125" cy="857125"/>
            </a:xfrm>
            <a:custGeom>
              <a:rect b="b" l="l" r="r" t="t"/>
              <a:pathLst>
                <a:path extrusionOk="0" h="34285" w="34285">
                  <a:moveTo>
                    <a:pt x="17159" y="1"/>
                  </a:moveTo>
                  <a:cubicBezTo>
                    <a:pt x="7699" y="1"/>
                    <a:pt x="1" y="7699"/>
                    <a:pt x="1" y="17159"/>
                  </a:cubicBezTo>
                  <a:cubicBezTo>
                    <a:pt x="1" y="26618"/>
                    <a:pt x="7699" y="34284"/>
                    <a:pt x="17159" y="34284"/>
                  </a:cubicBezTo>
                  <a:cubicBezTo>
                    <a:pt x="26618" y="34284"/>
                    <a:pt x="34284" y="26618"/>
                    <a:pt x="34284" y="17159"/>
                  </a:cubicBezTo>
                  <a:cubicBezTo>
                    <a:pt x="34284" y="7699"/>
                    <a:pt x="26618" y="1"/>
                    <a:pt x="1715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3"/>
            <p:cNvSpPr/>
            <p:nvPr/>
          </p:nvSpPr>
          <p:spPr>
            <a:xfrm>
              <a:off x="2514975" y="4814675"/>
              <a:ext cx="428175" cy="428175"/>
            </a:xfrm>
            <a:custGeom>
              <a:rect b="b" l="l" r="r" t="t"/>
              <a:pathLst>
                <a:path extrusionOk="0" h="17127" w="17127">
                  <a:moveTo>
                    <a:pt x="8580" y="1"/>
                  </a:moveTo>
                  <a:cubicBezTo>
                    <a:pt x="3850" y="1"/>
                    <a:pt x="1" y="3850"/>
                    <a:pt x="1" y="8580"/>
                  </a:cubicBezTo>
                  <a:cubicBezTo>
                    <a:pt x="1" y="13310"/>
                    <a:pt x="3850" y="17126"/>
                    <a:pt x="8580" y="17126"/>
                  </a:cubicBezTo>
                  <a:cubicBezTo>
                    <a:pt x="13310" y="17126"/>
                    <a:pt x="17126" y="13310"/>
                    <a:pt x="17126" y="8580"/>
                  </a:cubicBezTo>
                  <a:cubicBezTo>
                    <a:pt x="17126" y="3850"/>
                    <a:pt x="13310" y="1"/>
                    <a:pt x="8580"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3"/>
            <p:cNvSpPr/>
            <p:nvPr/>
          </p:nvSpPr>
          <p:spPr>
            <a:xfrm>
              <a:off x="1337400" y="4814675"/>
              <a:ext cx="535000" cy="428175"/>
            </a:xfrm>
            <a:custGeom>
              <a:rect b="b" l="l" r="r" t="t"/>
              <a:pathLst>
                <a:path extrusionOk="0" h="17127" w="21400">
                  <a:moveTo>
                    <a:pt x="2512" y="1"/>
                  </a:moveTo>
                  <a:cubicBezTo>
                    <a:pt x="1110" y="1"/>
                    <a:pt x="1" y="1142"/>
                    <a:pt x="1" y="2512"/>
                  </a:cubicBezTo>
                  <a:lnTo>
                    <a:pt x="1" y="14614"/>
                  </a:lnTo>
                  <a:cubicBezTo>
                    <a:pt x="1" y="16017"/>
                    <a:pt x="1110" y="17126"/>
                    <a:pt x="2512" y="17126"/>
                  </a:cubicBezTo>
                  <a:lnTo>
                    <a:pt x="18887" y="17126"/>
                  </a:lnTo>
                  <a:cubicBezTo>
                    <a:pt x="20290" y="17126"/>
                    <a:pt x="21399" y="16017"/>
                    <a:pt x="21399" y="14614"/>
                  </a:cubicBezTo>
                  <a:lnTo>
                    <a:pt x="21399" y="2512"/>
                  </a:lnTo>
                  <a:cubicBezTo>
                    <a:pt x="21399" y="1142"/>
                    <a:pt x="20290" y="1"/>
                    <a:pt x="18887" y="1"/>
                  </a:cubicBezTo>
                  <a:close/>
                </a:path>
              </a:pathLst>
            </a:custGeom>
            <a:solidFill>
              <a:srgbClr val="DC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3"/>
            <p:cNvSpPr/>
            <p:nvPr/>
          </p:nvSpPr>
          <p:spPr>
            <a:xfrm>
              <a:off x="1551050" y="4814675"/>
              <a:ext cx="321350" cy="428175"/>
            </a:xfrm>
            <a:custGeom>
              <a:rect b="b" l="l" r="r" t="t"/>
              <a:pathLst>
                <a:path extrusionOk="0" h="17127" w="12854">
                  <a:moveTo>
                    <a:pt x="1" y="1"/>
                  </a:moveTo>
                  <a:lnTo>
                    <a:pt x="1" y="17126"/>
                  </a:lnTo>
                  <a:lnTo>
                    <a:pt x="10341" y="17126"/>
                  </a:lnTo>
                  <a:cubicBezTo>
                    <a:pt x="11744" y="17126"/>
                    <a:pt x="12853" y="16017"/>
                    <a:pt x="12853" y="14614"/>
                  </a:cubicBezTo>
                  <a:lnTo>
                    <a:pt x="12853" y="2512"/>
                  </a:lnTo>
                  <a:cubicBezTo>
                    <a:pt x="12853" y="1142"/>
                    <a:pt x="11744" y="1"/>
                    <a:pt x="10341" y="1"/>
                  </a:cubicBezTo>
                  <a:close/>
                </a:path>
              </a:pathLst>
            </a:custGeom>
            <a:solidFill>
              <a:srgbClr val="B0C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3"/>
            <p:cNvSpPr/>
            <p:nvPr/>
          </p:nvSpPr>
          <p:spPr>
            <a:xfrm>
              <a:off x="5728025" y="4814675"/>
              <a:ext cx="535000" cy="428175"/>
            </a:xfrm>
            <a:custGeom>
              <a:rect b="b" l="l" r="r" t="t"/>
              <a:pathLst>
                <a:path extrusionOk="0" h="17127" w="21400">
                  <a:moveTo>
                    <a:pt x="2513" y="1"/>
                  </a:moveTo>
                  <a:cubicBezTo>
                    <a:pt x="1110" y="1"/>
                    <a:pt x="1" y="1142"/>
                    <a:pt x="1" y="2512"/>
                  </a:cubicBezTo>
                  <a:lnTo>
                    <a:pt x="1" y="14614"/>
                  </a:lnTo>
                  <a:cubicBezTo>
                    <a:pt x="1" y="16017"/>
                    <a:pt x="1110" y="17126"/>
                    <a:pt x="2513" y="17126"/>
                  </a:cubicBezTo>
                  <a:lnTo>
                    <a:pt x="18888" y="17126"/>
                  </a:lnTo>
                  <a:cubicBezTo>
                    <a:pt x="20290" y="17126"/>
                    <a:pt x="21400" y="16017"/>
                    <a:pt x="21400" y="14614"/>
                  </a:cubicBezTo>
                  <a:lnTo>
                    <a:pt x="21400" y="2512"/>
                  </a:lnTo>
                  <a:cubicBezTo>
                    <a:pt x="21400" y="1142"/>
                    <a:pt x="20290" y="1"/>
                    <a:pt x="18888" y="1"/>
                  </a:cubicBezTo>
                  <a:close/>
                </a:path>
              </a:pathLst>
            </a:custGeom>
            <a:solidFill>
              <a:srgbClr val="DC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3"/>
            <p:cNvSpPr/>
            <p:nvPr/>
          </p:nvSpPr>
          <p:spPr>
            <a:xfrm>
              <a:off x="5941700" y="4814675"/>
              <a:ext cx="321325" cy="428175"/>
            </a:xfrm>
            <a:custGeom>
              <a:rect b="b" l="l" r="r" t="t"/>
              <a:pathLst>
                <a:path extrusionOk="0" h="17127" w="12853">
                  <a:moveTo>
                    <a:pt x="0" y="1"/>
                  </a:moveTo>
                  <a:lnTo>
                    <a:pt x="0" y="17126"/>
                  </a:lnTo>
                  <a:lnTo>
                    <a:pt x="10341" y="17126"/>
                  </a:lnTo>
                  <a:cubicBezTo>
                    <a:pt x="11743" y="17126"/>
                    <a:pt x="12853" y="16017"/>
                    <a:pt x="12853" y="14614"/>
                  </a:cubicBezTo>
                  <a:lnTo>
                    <a:pt x="12853" y="2512"/>
                  </a:lnTo>
                  <a:cubicBezTo>
                    <a:pt x="12853" y="1142"/>
                    <a:pt x="11743" y="1"/>
                    <a:pt x="10341" y="1"/>
                  </a:cubicBezTo>
                  <a:close/>
                </a:path>
              </a:pathLst>
            </a:custGeom>
            <a:solidFill>
              <a:srgbClr val="B0C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3"/>
            <p:cNvSpPr/>
            <p:nvPr/>
          </p:nvSpPr>
          <p:spPr>
            <a:xfrm>
              <a:off x="5728025" y="4278900"/>
              <a:ext cx="428175" cy="321325"/>
            </a:xfrm>
            <a:custGeom>
              <a:rect b="b" l="l" r="r" t="t"/>
              <a:pathLst>
                <a:path extrusionOk="0" h="12853" w="17127">
                  <a:moveTo>
                    <a:pt x="2513" y="0"/>
                  </a:moveTo>
                  <a:cubicBezTo>
                    <a:pt x="1110" y="0"/>
                    <a:pt x="1" y="1142"/>
                    <a:pt x="1" y="2545"/>
                  </a:cubicBezTo>
                  <a:lnTo>
                    <a:pt x="1" y="10341"/>
                  </a:lnTo>
                  <a:cubicBezTo>
                    <a:pt x="1" y="11744"/>
                    <a:pt x="1110" y="12853"/>
                    <a:pt x="2513" y="12853"/>
                  </a:cubicBezTo>
                  <a:lnTo>
                    <a:pt x="17126" y="12853"/>
                  </a:lnTo>
                  <a:lnTo>
                    <a:pt x="17126" y="0"/>
                  </a:lnTo>
                  <a:close/>
                </a:path>
              </a:pathLst>
            </a:custGeom>
            <a:solidFill>
              <a:srgbClr val="F76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3"/>
            <p:cNvSpPr/>
            <p:nvPr/>
          </p:nvSpPr>
          <p:spPr>
            <a:xfrm>
              <a:off x="5834875" y="4278900"/>
              <a:ext cx="321325" cy="321325"/>
            </a:xfrm>
            <a:custGeom>
              <a:rect b="b" l="l" r="r" t="t"/>
              <a:pathLst>
                <a:path extrusionOk="0" h="12853" w="12853">
                  <a:moveTo>
                    <a:pt x="0" y="0"/>
                  </a:moveTo>
                  <a:lnTo>
                    <a:pt x="0" y="12853"/>
                  </a:lnTo>
                  <a:lnTo>
                    <a:pt x="12852" y="12853"/>
                  </a:lnTo>
                  <a:lnTo>
                    <a:pt x="12852" y="0"/>
                  </a:lnTo>
                  <a:close/>
                </a:path>
              </a:pathLst>
            </a:custGeom>
            <a:solidFill>
              <a:srgbClr val="D14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3"/>
            <p:cNvSpPr/>
            <p:nvPr/>
          </p:nvSpPr>
          <p:spPr>
            <a:xfrm>
              <a:off x="1444225" y="3818150"/>
              <a:ext cx="1368425" cy="544775"/>
            </a:xfrm>
            <a:custGeom>
              <a:rect b="b" l="l" r="r" t="t"/>
              <a:pathLst>
                <a:path extrusionOk="0" h="21791" w="54737">
                  <a:moveTo>
                    <a:pt x="54737" y="0"/>
                  </a:moveTo>
                  <a:lnTo>
                    <a:pt x="51410" y="5578"/>
                  </a:lnTo>
                  <a:lnTo>
                    <a:pt x="51410" y="5611"/>
                  </a:lnTo>
                  <a:lnTo>
                    <a:pt x="48050" y="5611"/>
                  </a:lnTo>
                  <a:lnTo>
                    <a:pt x="48050" y="15103"/>
                  </a:lnTo>
                  <a:lnTo>
                    <a:pt x="457" y="15103"/>
                  </a:lnTo>
                  <a:cubicBezTo>
                    <a:pt x="164" y="16180"/>
                    <a:pt x="1" y="17289"/>
                    <a:pt x="1" y="18430"/>
                  </a:cubicBezTo>
                  <a:lnTo>
                    <a:pt x="1" y="21790"/>
                  </a:lnTo>
                  <a:lnTo>
                    <a:pt x="51410" y="21790"/>
                  </a:lnTo>
                  <a:cubicBezTo>
                    <a:pt x="53236" y="21790"/>
                    <a:pt x="54737" y="20290"/>
                    <a:pt x="54737" y="18430"/>
                  </a:cubicBezTo>
                  <a:lnTo>
                    <a:pt x="54737" y="0"/>
                  </a:ln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3"/>
            <p:cNvSpPr/>
            <p:nvPr/>
          </p:nvSpPr>
          <p:spPr>
            <a:xfrm>
              <a:off x="5006325" y="238125"/>
              <a:ext cx="158225" cy="1014500"/>
            </a:xfrm>
            <a:custGeom>
              <a:rect b="b" l="l" r="r" t="t"/>
              <a:pathLst>
                <a:path extrusionOk="0" h="40580" w="6329">
                  <a:moveTo>
                    <a:pt x="3164" y="0"/>
                  </a:moveTo>
                  <a:cubicBezTo>
                    <a:pt x="1403" y="0"/>
                    <a:pt x="0" y="1403"/>
                    <a:pt x="0" y="3164"/>
                  </a:cubicBezTo>
                  <a:lnTo>
                    <a:pt x="0" y="37415"/>
                  </a:lnTo>
                  <a:cubicBezTo>
                    <a:pt x="0" y="39176"/>
                    <a:pt x="1403" y="40579"/>
                    <a:pt x="3164" y="40579"/>
                  </a:cubicBezTo>
                  <a:cubicBezTo>
                    <a:pt x="4893" y="40579"/>
                    <a:pt x="6329" y="39176"/>
                    <a:pt x="6329" y="37415"/>
                  </a:cubicBezTo>
                  <a:lnTo>
                    <a:pt x="6329" y="3164"/>
                  </a:lnTo>
                  <a:cubicBezTo>
                    <a:pt x="6329" y="1403"/>
                    <a:pt x="4893" y="0"/>
                    <a:pt x="3164" y="0"/>
                  </a:cubicBezTo>
                  <a:close/>
                </a:path>
              </a:pathLst>
            </a:custGeom>
            <a:solidFill>
              <a:srgbClr val="F76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3"/>
            <p:cNvSpPr/>
            <p:nvPr/>
          </p:nvSpPr>
          <p:spPr>
            <a:xfrm>
              <a:off x="4471350" y="666250"/>
              <a:ext cx="264250" cy="158225"/>
            </a:xfrm>
            <a:custGeom>
              <a:rect b="b" l="l" r="r" t="t"/>
              <a:pathLst>
                <a:path extrusionOk="0" h="6329" w="10570">
                  <a:moveTo>
                    <a:pt x="3132" y="0"/>
                  </a:moveTo>
                  <a:cubicBezTo>
                    <a:pt x="1403" y="0"/>
                    <a:pt x="1" y="1436"/>
                    <a:pt x="1" y="3165"/>
                  </a:cubicBezTo>
                  <a:cubicBezTo>
                    <a:pt x="1" y="4893"/>
                    <a:pt x="1403" y="6329"/>
                    <a:pt x="3132" y="6329"/>
                  </a:cubicBezTo>
                  <a:lnTo>
                    <a:pt x="7438" y="6329"/>
                  </a:lnTo>
                  <a:cubicBezTo>
                    <a:pt x="9167" y="6329"/>
                    <a:pt x="10570" y="4893"/>
                    <a:pt x="10570" y="3165"/>
                  </a:cubicBezTo>
                  <a:cubicBezTo>
                    <a:pt x="10570" y="1436"/>
                    <a:pt x="9167" y="0"/>
                    <a:pt x="7438" y="0"/>
                  </a:cubicBezTo>
                  <a:close/>
                </a:path>
              </a:pathLst>
            </a:custGeom>
            <a:solidFill>
              <a:srgbClr val="FFD3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3"/>
            <p:cNvSpPr/>
            <p:nvPr/>
          </p:nvSpPr>
          <p:spPr>
            <a:xfrm>
              <a:off x="3292975" y="4200600"/>
              <a:ext cx="371875" cy="157425"/>
            </a:xfrm>
            <a:custGeom>
              <a:rect b="b" l="l" r="r" t="t"/>
              <a:pathLst>
                <a:path extrusionOk="0" h="6297" w="14875">
                  <a:moveTo>
                    <a:pt x="3164" y="1"/>
                  </a:moveTo>
                  <a:cubicBezTo>
                    <a:pt x="1403" y="1"/>
                    <a:pt x="0" y="1404"/>
                    <a:pt x="0" y="3132"/>
                  </a:cubicBezTo>
                  <a:cubicBezTo>
                    <a:pt x="0" y="4894"/>
                    <a:pt x="1403" y="6297"/>
                    <a:pt x="3164" y="6297"/>
                  </a:cubicBezTo>
                  <a:lnTo>
                    <a:pt x="11711" y="6297"/>
                  </a:lnTo>
                  <a:cubicBezTo>
                    <a:pt x="13472" y="6297"/>
                    <a:pt x="14875" y="4894"/>
                    <a:pt x="14875" y="3132"/>
                  </a:cubicBezTo>
                  <a:cubicBezTo>
                    <a:pt x="14875" y="1404"/>
                    <a:pt x="13472" y="1"/>
                    <a:pt x="11711" y="1"/>
                  </a:cubicBez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1" name="Shape 521"/>
        <p:cNvGrpSpPr/>
        <p:nvPr/>
      </p:nvGrpSpPr>
      <p:grpSpPr>
        <a:xfrm>
          <a:off x="0" y="0"/>
          <a:ext cx="0" cy="0"/>
          <a:chOff x="0" y="0"/>
          <a:chExt cx="0" cy="0"/>
        </a:xfrm>
      </p:grpSpPr>
      <p:sp>
        <p:nvSpPr>
          <p:cNvPr id="522" name="Google Shape;522;p34"/>
          <p:cNvSpPr txBox="1"/>
          <p:nvPr>
            <p:ph idx="1" type="subTitle"/>
          </p:nvPr>
        </p:nvSpPr>
        <p:spPr>
          <a:xfrm>
            <a:off x="4650350" y="2145650"/>
            <a:ext cx="2948100" cy="12645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s"/>
              <a:t>Mercury is the closest planet to the Sun and the smallest one in the Solar System—it’s only a bit larger than our Moon. The planet’s name has nothing to do with the liquid metal since it was named after the Roman messenger god, Mercury</a:t>
            </a:r>
            <a:endParaRPr/>
          </a:p>
        </p:txBody>
      </p:sp>
      <p:pic>
        <p:nvPicPr>
          <p:cNvPr id="523" name="Google Shape;523;p34"/>
          <p:cNvPicPr preferRelativeResize="0"/>
          <p:nvPr/>
        </p:nvPicPr>
        <p:blipFill rotWithShape="1">
          <a:blip r:embed="rId3">
            <a:alphaModFix/>
          </a:blip>
          <a:srcRect b="0" l="51207" r="18093" t="0"/>
          <a:stretch/>
        </p:blipFill>
        <p:spPr>
          <a:xfrm flipH="1">
            <a:off x="1765475" y="0"/>
            <a:ext cx="2806525" cy="5143500"/>
          </a:xfrm>
          <a:prstGeom prst="rect">
            <a:avLst/>
          </a:prstGeom>
          <a:noFill/>
          <a:ln>
            <a:noFill/>
          </a:ln>
        </p:spPr>
      </p:pic>
      <p:sp>
        <p:nvSpPr>
          <p:cNvPr id="524" name="Google Shape;524;p34"/>
          <p:cNvSpPr txBox="1"/>
          <p:nvPr>
            <p:ph type="ctrTitle"/>
          </p:nvPr>
        </p:nvSpPr>
        <p:spPr>
          <a:xfrm>
            <a:off x="1042100" y="325800"/>
            <a:ext cx="1563300" cy="57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SNEAK PEEK</a:t>
            </a:r>
            <a:endParaRPr/>
          </a:p>
        </p:txBody>
      </p:sp>
      <p:cxnSp>
        <p:nvCxnSpPr>
          <p:cNvPr id="525" name="Google Shape;525;p34"/>
          <p:cNvCxnSpPr/>
          <p:nvPr/>
        </p:nvCxnSpPr>
        <p:spPr>
          <a:xfrm>
            <a:off x="4572000" y="263250"/>
            <a:ext cx="0" cy="461700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 name="Shape 529"/>
        <p:cNvGrpSpPr/>
        <p:nvPr/>
      </p:nvGrpSpPr>
      <p:grpSpPr>
        <a:xfrm>
          <a:off x="0" y="0"/>
          <a:ext cx="0" cy="0"/>
          <a:chOff x="0" y="0"/>
          <a:chExt cx="0" cy="0"/>
        </a:xfrm>
      </p:grpSpPr>
      <p:grpSp>
        <p:nvGrpSpPr>
          <p:cNvPr id="530" name="Google Shape;530;p35"/>
          <p:cNvGrpSpPr/>
          <p:nvPr/>
        </p:nvGrpSpPr>
        <p:grpSpPr>
          <a:xfrm>
            <a:off x="2468724" y="863378"/>
            <a:ext cx="4206350" cy="3653475"/>
            <a:chOff x="2468724" y="995676"/>
            <a:chExt cx="4206350" cy="3653475"/>
          </a:xfrm>
        </p:grpSpPr>
        <p:sp>
          <p:nvSpPr>
            <p:cNvPr id="531" name="Google Shape;531;p35"/>
            <p:cNvSpPr/>
            <p:nvPr/>
          </p:nvSpPr>
          <p:spPr>
            <a:xfrm>
              <a:off x="2468724" y="995676"/>
              <a:ext cx="4206350" cy="3653475"/>
            </a:xfrm>
            <a:custGeom>
              <a:rect b="b" l="l" r="r" t="t"/>
              <a:pathLst>
                <a:path extrusionOk="0" h="146139" w="168254">
                  <a:moveTo>
                    <a:pt x="4437" y="1"/>
                  </a:moveTo>
                  <a:cubicBezTo>
                    <a:pt x="2002" y="1"/>
                    <a:pt x="0" y="1969"/>
                    <a:pt x="0" y="4437"/>
                  </a:cubicBezTo>
                  <a:lnTo>
                    <a:pt x="0" y="141702"/>
                  </a:lnTo>
                  <a:cubicBezTo>
                    <a:pt x="0" y="144137"/>
                    <a:pt x="2002" y="146139"/>
                    <a:pt x="4437" y="146139"/>
                  </a:cubicBezTo>
                  <a:lnTo>
                    <a:pt x="163817" y="146139"/>
                  </a:lnTo>
                  <a:cubicBezTo>
                    <a:pt x="166252" y="146139"/>
                    <a:pt x="168254" y="144137"/>
                    <a:pt x="168254" y="141702"/>
                  </a:cubicBezTo>
                  <a:lnTo>
                    <a:pt x="168254" y="4437"/>
                  </a:lnTo>
                  <a:cubicBezTo>
                    <a:pt x="168254" y="1969"/>
                    <a:pt x="166252" y="1"/>
                    <a:pt x="163817"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5"/>
            <p:cNvSpPr/>
            <p:nvPr/>
          </p:nvSpPr>
          <p:spPr>
            <a:xfrm>
              <a:off x="2622174" y="3896926"/>
              <a:ext cx="3892800" cy="20875"/>
            </a:xfrm>
            <a:custGeom>
              <a:rect b="b" l="l" r="r" t="t"/>
              <a:pathLst>
                <a:path extrusionOk="0" h="835" w="155712">
                  <a:moveTo>
                    <a:pt x="0" y="1"/>
                  </a:moveTo>
                  <a:lnTo>
                    <a:pt x="0" y="835"/>
                  </a:lnTo>
                  <a:lnTo>
                    <a:pt x="155711" y="835"/>
                  </a:lnTo>
                  <a:lnTo>
                    <a:pt x="15571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5"/>
            <p:cNvSpPr/>
            <p:nvPr/>
          </p:nvSpPr>
          <p:spPr>
            <a:xfrm>
              <a:off x="2716399" y="3693451"/>
              <a:ext cx="1774625" cy="20875"/>
            </a:xfrm>
            <a:custGeom>
              <a:rect b="b" l="l" r="r" t="t"/>
              <a:pathLst>
                <a:path extrusionOk="0" h="835" w="70985">
                  <a:moveTo>
                    <a:pt x="434" y="0"/>
                  </a:moveTo>
                  <a:cubicBezTo>
                    <a:pt x="201" y="0"/>
                    <a:pt x="0" y="167"/>
                    <a:pt x="0" y="401"/>
                  </a:cubicBezTo>
                  <a:cubicBezTo>
                    <a:pt x="0" y="634"/>
                    <a:pt x="201" y="834"/>
                    <a:pt x="434" y="834"/>
                  </a:cubicBezTo>
                  <a:lnTo>
                    <a:pt x="70984" y="834"/>
                  </a:lnTo>
                  <a:lnTo>
                    <a:pt x="70984" y="0"/>
                  </a:lnTo>
                  <a:close/>
                </a:path>
              </a:pathLst>
            </a:custGeom>
            <a:solidFill>
              <a:srgbClr val="B794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5"/>
            <p:cNvSpPr/>
            <p:nvPr/>
          </p:nvSpPr>
          <p:spPr>
            <a:xfrm>
              <a:off x="4475149" y="3673426"/>
              <a:ext cx="60900" cy="60900"/>
            </a:xfrm>
            <a:custGeom>
              <a:rect b="b" l="l" r="r" t="t"/>
              <a:pathLst>
                <a:path extrusionOk="0" h="2436" w="2436">
                  <a:moveTo>
                    <a:pt x="1235" y="1"/>
                  </a:moveTo>
                  <a:cubicBezTo>
                    <a:pt x="568" y="1"/>
                    <a:pt x="1" y="535"/>
                    <a:pt x="1" y="1202"/>
                  </a:cubicBezTo>
                  <a:cubicBezTo>
                    <a:pt x="1" y="1902"/>
                    <a:pt x="568" y="2436"/>
                    <a:pt x="1235" y="2436"/>
                  </a:cubicBezTo>
                  <a:cubicBezTo>
                    <a:pt x="1902" y="2436"/>
                    <a:pt x="2436" y="1902"/>
                    <a:pt x="2436" y="1202"/>
                  </a:cubicBezTo>
                  <a:cubicBezTo>
                    <a:pt x="2436" y="535"/>
                    <a:pt x="1902" y="1"/>
                    <a:pt x="1235" y="1"/>
                  </a:cubicBezTo>
                  <a:close/>
                </a:path>
              </a:pathLst>
            </a:custGeom>
            <a:solidFill>
              <a:srgbClr val="B794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5"/>
            <p:cNvSpPr/>
            <p:nvPr/>
          </p:nvSpPr>
          <p:spPr>
            <a:xfrm>
              <a:off x="2688874" y="4035351"/>
              <a:ext cx="126775" cy="137625"/>
            </a:xfrm>
            <a:custGeom>
              <a:rect b="b" l="l" r="r" t="t"/>
              <a:pathLst>
                <a:path extrusionOk="0" h="5505" w="5071">
                  <a:moveTo>
                    <a:pt x="2169" y="1"/>
                  </a:moveTo>
                  <a:cubicBezTo>
                    <a:pt x="1969" y="1"/>
                    <a:pt x="1835" y="134"/>
                    <a:pt x="1802" y="334"/>
                  </a:cubicBezTo>
                  <a:cubicBezTo>
                    <a:pt x="1769" y="735"/>
                    <a:pt x="1669" y="1135"/>
                    <a:pt x="1502" y="1535"/>
                  </a:cubicBezTo>
                  <a:cubicBezTo>
                    <a:pt x="1402" y="1735"/>
                    <a:pt x="1202" y="1902"/>
                    <a:pt x="968" y="1902"/>
                  </a:cubicBezTo>
                  <a:lnTo>
                    <a:pt x="568" y="1902"/>
                  </a:lnTo>
                  <a:cubicBezTo>
                    <a:pt x="234" y="1902"/>
                    <a:pt x="1" y="2136"/>
                    <a:pt x="1" y="2436"/>
                  </a:cubicBezTo>
                  <a:lnTo>
                    <a:pt x="1" y="5038"/>
                  </a:lnTo>
                  <a:cubicBezTo>
                    <a:pt x="1" y="5305"/>
                    <a:pt x="201" y="5505"/>
                    <a:pt x="468" y="5505"/>
                  </a:cubicBezTo>
                  <a:lnTo>
                    <a:pt x="3770" y="5505"/>
                  </a:lnTo>
                  <a:cubicBezTo>
                    <a:pt x="3970" y="5505"/>
                    <a:pt x="4170" y="5338"/>
                    <a:pt x="4170" y="5105"/>
                  </a:cubicBezTo>
                  <a:cubicBezTo>
                    <a:pt x="4170" y="4938"/>
                    <a:pt x="4070" y="4804"/>
                    <a:pt x="3903" y="4738"/>
                  </a:cubicBezTo>
                  <a:cubicBezTo>
                    <a:pt x="3903" y="4738"/>
                    <a:pt x="3903" y="4704"/>
                    <a:pt x="3903" y="4704"/>
                  </a:cubicBezTo>
                  <a:lnTo>
                    <a:pt x="4037" y="4704"/>
                  </a:lnTo>
                  <a:cubicBezTo>
                    <a:pt x="4304" y="4704"/>
                    <a:pt x="4504" y="4504"/>
                    <a:pt x="4504" y="4237"/>
                  </a:cubicBezTo>
                  <a:cubicBezTo>
                    <a:pt x="4504" y="4037"/>
                    <a:pt x="4370" y="3870"/>
                    <a:pt x="4204" y="3804"/>
                  </a:cubicBezTo>
                  <a:cubicBezTo>
                    <a:pt x="4204" y="3804"/>
                    <a:pt x="4204" y="3804"/>
                    <a:pt x="4204" y="3770"/>
                  </a:cubicBezTo>
                  <a:lnTo>
                    <a:pt x="4337" y="3770"/>
                  </a:lnTo>
                  <a:cubicBezTo>
                    <a:pt x="4604" y="3770"/>
                    <a:pt x="4804" y="3570"/>
                    <a:pt x="4804" y="3303"/>
                  </a:cubicBezTo>
                  <a:cubicBezTo>
                    <a:pt x="4804" y="3103"/>
                    <a:pt x="4704" y="2936"/>
                    <a:pt x="4504" y="2870"/>
                  </a:cubicBezTo>
                  <a:cubicBezTo>
                    <a:pt x="4504" y="2870"/>
                    <a:pt x="4504" y="2836"/>
                    <a:pt x="4504" y="2836"/>
                  </a:cubicBezTo>
                  <a:lnTo>
                    <a:pt x="4571" y="2836"/>
                  </a:lnTo>
                  <a:cubicBezTo>
                    <a:pt x="4837" y="2836"/>
                    <a:pt x="5071" y="2603"/>
                    <a:pt x="5038" y="2336"/>
                  </a:cubicBezTo>
                  <a:cubicBezTo>
                    <a:pt x="5038" y="2069"/>
                    <a:pt x="4837" y="1902"/>
                    <a:pt x="4571" y="1902"/>
                  </a:cubicBezTo>
                  <a:lnTo>
                    <a:pt x="3136" y="1902"/>
                  </a:lnTo>
                  <a:cubicBezTo>
                    <a:pt x="2969" y="1902"/>
                    <a:pt x="2869" y="1769"/>
                    <a:pt x="2869" y="1602"/>
                  </a:cubicBezTo>
                  <a:lnTo>
                    <a:pt x="2903" y="1302"/>
                  </a:lnTo>
                  <a:cubicBezTo>
                    <a:pt x="2936" y="1002"/>
                    <a:pt x="2969" y="635"/>
                    <a:pt x="2803" y="368"/>
                  </a:cubicBezTo>
                  <a:cubicBezTo>
                    <a:pt x="2669" y="168"/>
                    <a:pt x="2436" y="1"/>
                    <a:pt x="2169" y="1"/>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5"/>
            <p:cNvSpPr/>
            <p:nvPr/>
          </p:nvSpPr>
          <p:spPr>
            <a:xfrm>
              <a:off x="2638849" y="4082901"/>
              <a:ext cx="45050" cy="90075"/>
            </a:xfrm>
            <a:custGeom>
              <a:rect b="b" l="l" r="r" t="t"/>
              <a:pathLst>
                <a:path extrusionOk="0" h="3603" w="1802">
                  <a:moveTo>
                    <a:pt x="401" y="0"/>
                  </a:moveTo>
                  <a:cubicBezTo>
                    <a:pt x="167" y="0"/>
                    <a:pt x="0" y="200"/>
                    <a:pt x="0" y="434"/>
                  </a:cubicBezTo>
                  <a:lnTo>
                    <a:pt x="0" y="3203"/>
                  </a:lnTo>
                  <a:cubicBezTo>
                    <a:pt x="0" y="3436"/>
                    <a:pt x="167" y="3603"/>
                    <a:pt x="401" y="3603"/>
                  </a:cubicBezTo>
                  <a:lnTo>
                    <a:pt x="1401" y="3603"/>
                  </a:lnTo>
                  <a:cubicBezTo>
                    <a:pt x="1635" y="3603"/>
                    <a:pt x="1802" y="3436"/>
                    <a:pt x="1802" y="3203"/>
                  </a:cubicBezTo>
                  <a:lnTo>
                    <a:pt x="1802" y="434"/>
                  </a:lnTo>
                  <a:cubicBezTo>
                    <a:pt x="1802" y="200"/>
                    <a:pt x="1601" y="0"/>
                    <a:pt x="1401" y="0"/>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5"/>
            <p:cNvSpPr/>
            <p:nvPr/>
          </p:nvSpPr>
          <p:spPr>
            <a:xfrm>
              <a:off x="2933224" y="4082901"/>
              <a:ext cx="126775" cy="137625"/>
            </a:xfrm>
            <a:custGeom>
              <a:rect b="b" l="l" r="r" t="t"/>
              <a:pathLst>
                <a:path extrusionOk="0" h="5505" w="5071">
                  <a:moveTo>
                    <a:pt x="1301" y="0"/>
                  </a:moveTo>
                  <a:cubicBezTo>
                    <a:pt x="1068" y="0"/>
                    <a:pt x="901" y="200"/>
                    <a:pt x="901" y="401"/>
                  </a:cubicBezTo>
                  <a:cubicBezTo>
                    <a:pt x="901" y="567"/>
                    <a:pt x="1001" y="734"/>
                    <a:pt x="1134" y="801"/>
                  </a:cubicBezTo>
                  <a:cubicBezTo>
                    <a:pt x="1134" y="801"/>
                    <a:pt x="1168" y="801"/>
                    <a:pt x="1168" y="834"/>
                  </a:cubicBezTo>
                  <a:lnTo>
                    <a:pt x="1001" y="834"/>
                  </a:lnTo>
                  <a:cubicBezTo>
                    <a:pt x="768" y="834"/>
                    <a:pt x="534" y="1034"/>
                    <a:pt x="534" y="1301"/>
                  </a:cubicBezTo>
                  <a:cubicBezTo>
                    <a:pt x="534" y="1501"/>
                    <a:pt x="667" y="1668"/>
                    <a:pt x="834" y="1735"/>
                  </a:cubicBezTo>
                  <a:cubicBezTo>
                    <a:pt x="834" y="1735"/>
                    <a:pt x="834" y="1768"/>
                    <a:pt x="834" y="1768"/>
                  </a:cubicBezTo>
                  <a:lnTo>
                    <a:pt x="701" y="1768"/>
                  </a:lnTo>
                  <a:cubicBezTo>
                    <a:pt x="434" y="1768"/>
                    <a:pt x="234" y="1968"/>
                    <a:pt x="234" y="2235"/>
                  </a:cubicBezTo>
                  <a:cubicBezTo>
                    <a:pt x="234" y="2435"/>
                    <a:pt x="367" y="2602"/>
                    <a:pt x="534" y="2669"/>
                  </a:cubicBezTo>
                  <a:cubicBezTo>
                    <a:pt x="534" y="2702"/>
                    <a:pt x="534" y="2702"/>
                    <a:pt x="534" y="2702"/>
                  </a:cubicBezTo>
                  <a:lnTo>
                    <a:pt x="467" y="2702"/>
                  </a:lnTo>
                  <a:cubicBezTo>
                    <a:pt x="200" y="2702"/>
                    <a:pt x="0" y="2936"/>
                    <a:pt x="0" y="3203"/>
                  </a:cubicBezTo>
                  <a:cubicBezTo>
                    <a:pt x="0" y="3436"/>
                    <a:pt x="234" y="3636"/>
                    <a:pt x="467" y="3636"/>
                  </a:cubicBezTo>
                  <a:lnTo>
                    <a:pt x="1935" y="3636"/>
                  </a:lnTo>
                  <a:cubicBezTo>
                    <a:pt x="2068" y="3636"/>
                    <a:pt x="2202" y="3770"/>
                    <a:pt x="2169" y="3903"/>
                  </a:cubicBezTo>
                  <a:lnTo>
                    <a:pt x="2135" y="4237"/>
                  </a:lnTo>
                  <a:cubicBezTo>
                    <a:pt x="2102" y="4503"/>
                    <a:pt x="2068" y="4870"/>
                    <a:pt x="2235" y="5137"/>
                  </a:cubicBezTo>
                  <a:cubicBezTo>
                    <a:pt x="2369" y="5371"/>
                    <a:pt x="2636" y="5504"/>
                    <a:pt x="2902" y="5504"/>
                  </a:cubicBezTo>
                  <a:cubicBezTo>
                    <a:pt x="3069" y="5504"/>
                    <a:pt x="3236" y="5371"/>
                    <a:pt x="3236" y="5204"/>
                  </a:cubicBezTo>
                  <a:cubicBezTo>
                    <a:pt x="3269" y="4770"/>
                    <a:pt x="3369" y="4370"/>
                    <a:pt x="3536" y="4003"/>
                  </a:cubicBezTo>
                  <a:cubicBezTo>
                    <a:pt x="3636" y="3770"/>
                    <a:pt x="3870" y="3636"/>
                    <a:pt x="4103" y="3636"/>
                  </a:cubicBezTo>
                  <a:lnTo>
                    <a:pt x="4504" y="3636"/>
                  </a:lnTo>
                  <a:cubicBezTo>
                    <a:pt x="4804" y="3636"/>
                    <a:pt x="5071" y="3369"/>
                    <a:pt x="5071" y="3069"/>
                  </a:cubicBezTo>
                  <a:lnTo>
                    <a:pt x="5071" y="467"/>
                  </a:lnTo>
                  <a:cubicBezTo>
                    <a:pt x="5071" y="200"/>
                    <a:pt x="4837" y="0"/>
                    <a:pt x="4604" y="0"/>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5"/>
            <p:cNvSpPr/>
            <p:nvPr/>
          </p:nvSpPr>
          <p:spPr>
            <a:xfrm>
              <a:off x="3064149" y="4082901"/>
              <a:ext cx="45900" cy="90075"/>
            </a:xfrm>
            <a:custGeom>
              <a:rect b="b" l="l" r="r" t="t"/>
              <a:pathLst>
                <a:path extrusionOk="0" h="3603" w="1836">
                  <a:moveTo>
                    <a:pt x="434" y="0"/>
                  </a:moveTo>
                  <a:cubicBezTo>
                    <a:pt x="201" y="0"/>
                    <a:pt x="0" y="200"/>
                    <a:pt x="0" y="434"/>
                  </a:cubicBezTo>
                  <a:lnTo>
                    <a:pt x="0" y="3203"/>
                  </a:lnTo>
                  <a:cubicBezTo>
                    <a:pt x="0" y="3436"/>
                    <a:pt x="201" y="3603"/>
                    <a:pt x="434" y="3603"/>
                  </a:cubicBezTo>
                  <a:lnTo>
                    <a:pt x="1401" y="3603"/>
                  </a:lnTo>
                  <a:cubicBezTo>
                    <a:pt x="1635" y="3603"/>
                    <a:pt x="1835" y="3436"/>
                    <a:pt x="1835" y="3203"/>
                  </a:cubicBezTo>
                  <a:lnTo>
                    <a:pt x="1835" y="434"/>
                  </a:lnTo>
                  <a:cubicBezTo>
                    <a:pt x="1835" y="200"/>
                    <a:pt x="1635" y="0"/>
                    <a:pt x="1401" y="0"/>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5"/>
            <p:cNvSpPr/>
            <p:nvPr/>
          </p:nvSpPr>
          <p:spPr>
            <a:xfrm>
              <a:off x="3234274" y="4075551"/>
              <a:ext cx="165125" cy="97425"/>
            </a:xfrm>
            <a:custGeom>
              <a:rect b="b" l="l" r="r" t="t"/>
              <a:pathLst>
                <a:path extrusionOk="0" h="3897" w="6605">
                  <a:moveTo>
                    <a:pt x="3697" y="0"/>
                  </a:moveTo>
                  <a:cubicBezTo>
                    <a:pt x="3490" y="0"/>
                    <a:pt x="3303" y="169"/>
                    <a:pt x="3303" y="394"/>
                  </a:cubicBezTo>
                  <a:lnTo>
                    <a:pt x="3303" y="1128"/>
                  </a:lnTo>
                  <a:cubicBezTo>
                    <a:pt x="2035" y="1195"/>
                    <a:pt x="0" y="1662"/>
                    <a:pt x="0" y="3897"/>
                  </a:cubicBezTo>
                  <a:cubicBezTo>
                    <a:pt x="0" y="3897"/>
                    <a:pt x="801" y="2796"/>
                    <a:pt x="3303" y="2563"/>
                  </a:cubicBezTo>
                  <a:lnTo>
                    <a:pt x="3303" y="3230"/>
                  </a:lnTo>
                  <a:cubicBezTo>
                    <a:pt x="3303" y="3458"/>
                    <a:pt x="3496" y="3610"/>
                    <a:pt x="3707" y="3610"/>
                  </a:cubicBezTo>
                  <a:cubicBezTo>
                    <a:pt x="3772" y="3610"/>
                    <a:pt x="3840" y="3595"/>
                    <a:pt x="3903" y="3563"/>
                  </a:cubicBezTo>
                  <a:lnTo>
                    <a:pt x="6338" y="2162"/>
                  </a:lnTo>
                  <a:cubicBezTo>
                    <a:pt x="6605" y="1995"/>
                    <a:pt x="6605" y="1629"/>
                    <a:pt x="6338" y="1462"/>
                  </a:cubicBezTo>
                  <a:lnTo>
                    <a:pt x="3903" y="61"/>
                  </a:lnTo>
                  <a:cubicBezTo>
                    <a:pt x="3836" y="19"/>
                    <a:pt x="3765" y="0"/>
                    <a:pt x="3697" y="0"/>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5"/>
            <p:cNvSpPr/>
            <p:nvPr/>
          </p:nvSpPr>
          <p:spPr>
            <a:xfrm>
              <a:off x="3541999" y="4082901"/>
              <a:ext cx="136775" cy="10850"/>
            </a:xfrm>
            <a:custGeom>
              <a:rect b="b" l="l" r="r" t="t"/>
              <a:pathLst>
                <a:path extrusionOk="0" h="434" w="5471">
                  <a:moveTo>
                    <a:pt x="0" y="0"/>
                  </a:moveTo>
                  <a:lnTo>
                    <a:pt x="0" y="434"/>
                  </a:lnTo>
                  <a:lnTo>
                    <a:pt x="5471" y="434"/>
                  </a:lnTo>
                  <a:lnTo>
                    <a:pt x="5471" y="0"/>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5"/>
            <p:cNvSpPr/>
            <p:nvPr/>
          </p:nvSpPr>
          <p:spPr>
            <a:xfrm>
              <a:off x="3541999" y="4099576"/>
              <a:ext cx="136775" cy="10025"/>
            </a:xfrm>
            <a:custGeom>
              <a:rect b="b" l="l" r="r" t="t"/>
              <a:pathLst>
                <a:path extrusionOk="0" h="401" w="5471">
                  <a:moveTo>
                    <a:pt x="0" y="0"/>
                  </a:moveTo>
                  <a:lnTo>
                    <a:pt x="0" y="401"/>
                  </a:lnTo>
                  <a:lnTo>
                    <a:pt x="5471" y="401"/>
                  </a:lnTo>
                  <a:lnTo>
                    <a:pt x="5471" y="0"/>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5"/>
            <p:cNvSpPr/>
            <p:nvPr/>
          </p:nvSpPr>
          <p:spPr>
            <a:xfrm>
              <a:off x="3541999" y="4115426"/>
              <a:ext cx="42550" cy="10850"/>
            </a:xfrm>
            <a:custGeom>
              <a:rect b="b" l="l" r="r" t="t"/>
              <a:pathLst>
                <a:path extrusionOk="0" h="434" w="1702">
                  <a:moveTo>
                    <a:pt x="0" y="0"/>
                  </a:moveTo>
                  <a:lnTo>
                    <a:pt x="0" y="434"/>
                  </a:lnTo>
                  <a:lnTo>
                    <a:pt x="1701" y="434"/>
                  </a:lnTo>
                  <a:lnTo>
                    <a:pt x="1701" y="0"/>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5"/>
            <p:cNvSpPr/>
            <p:nvPr/>
          </p:nvSpPr>
          <p:spPr>
            <a:xfrm>
              <a:off x="3541999" y="4131251"/>
              <a:ext cx="42550" cy="10875"/>
            </a:xfrm>
            <a:custGeom>
              <a:rect b="b" l="l" r="r" t="t"/>
              <a:pathLst>
                <a:path extrusionOk="0" h="435" w="1702">
                  <a:moveTo>
                    <a:pt x="0" y="1"/>
                  </a:moveTo>
                  <a:lnTo>
                    <a:pt x="0" y="435"/>
                  </a:lnTo>
                  <a:lnTo>
                    <a:pt x="1701" y="435"/>
                  </a:lnTo>
                  <a:lnTo>
                    <a:pt x="1701" y="1"/>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5"/>
            <p:cNvSpPr/>
            <p:nvPr/>
          </p:nvSpPr>
          <p:spPr>
            <a:xfrm>
              <a:off x="3541999" y="4147951"/>
              <a:ext cx="42550" cy="10025"/>
            </a:xfrm>
            <a:custGeom>
              <a:rect b="b" l="l" r="r" t="t"/>
              <a:pathLst>
                <a:path extrusionOk="0" h="401" w="1702">
                  <a:moveTo>
                    <a:pt x="0" y="0"/>
                  </a:moveTo>
                  <a:lnTo>
                    <a:pt x="0" y="400"/>
                  </a:lnTo>
                  <a:lnTo>
                    <a:pt x="1701" y="400"/>
                  </a:lnTo>
                  <a:lnTo>
                    <a:pt x="1701" y="0"/>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5"/>
            <p:cNvSpPr/>
            <p:nvPr/>
          </p:nvSpPr>
          <p:spPr>
            <a:xfrm>
              <a:off x="3541999" y="4163776"/>
              <a:ext cx="42550" cy="10875"/>
            </a:xfrm>
            <a:custGeom>
              <a:rect b="b" l="l" r="r" t="t"/>
              <a:pathLst>
                <a:path extrusionOk="0" h="435" w="1702">
                  <a:moveTo>
                    <a:pt x="0" y="1"/>
                  </a:moveTo>
                  <a:lnTo>
                    <a:pt x="0" y="435"/>
                  </a:lnTo>
                  <a:lnTo>
                    <a:pt x="1701" y="435"/>
                  </a:lnTo>
                  <a:lnTo>
                    <a:pt x="1701" y="1"/>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5"/>
            <p:cNvSpPr/>
            <p:nvPr/>
          </p:nvSpPr>
          <p:spPr>
            <a:xfrm>
              <a:off x="3609524" y="4115426"/>
              <a:ext cx="57575" cy="57550"/>
            </a:xfrm>
            <a:custGeom>
              <a:rect b="b" l="l" r="r" t="t"/>
              <a:pathLst>
                <a:path extrusionOk="0" h="2302" w="2303">
                  <a:moveTo>
                    <a:pt x="1002" y="0"/>
                  </a:moveTo>
                  <a:cubicBezTo>
                    <a:pt x="868" y="0"/>
                    <a:pt x="768" y="100"/>
                    <a:pt x="768" y="234"/>
                  </a:cubicBezTo>
                  <a:lnTo>
                    <a:pt x="768" y="534"/>
                  </a:lnTo>
                  <a:cubicBezTo>
                    <a:pt x="768" y="667"/>
                    <a:pt x="668" y="767"/>
                    <a:pt x="535" y="767"/>
                  </a:cubicBezTo>
                  <a:lnTo>
                    <a:pt x="234" y="767"/>
                  </a:lnTo>
                  <a:cubicBezTo>
                    <a:pt x="101" y="767"/>
                    <a:pt x="1" y="867"/>
                    <a:pt x="1" y="1001"/>
                  </a:cubicBezTo>
                  <a:lnTo>
                    <a:pt x="1" y="1301"/>
                  </a:lnTo>
                  <a:cubicBezTo>
                    <a:pt x="1" y="1435"/>
                    <a:pt x="101" y="1535"/>
                    <a:pt x="234" y="1535"/>
                  </a:cubicBezTo>
                  <a:lnTo>
                    <a:pt x="535" y="1535"/>
                  </a:lnTo>
                  <a:cubicBezTo>
                    <a:pt x="668" y="1535"/>
                    <a:pt x="768" y="1668"/>
                    <a:pt x="768" y="1801"/>
                  </a:cubicBezTo>
                  <a:lnTo>
                    <a:pt x="768" y="2068"/>
                  </a:lnTo>
                  <a:cubicBezTo>
                    <a:pt x="768" y="2202"/>
                    <a:pt x="868" y="2302"/>
                    <a:pt x="1002" y="2302"/>
                  </a:cubicBezTo>
                  <a:lnTo>
                    <a:pt x="1302" y="2302"/>
                  </a:lnTo>
                  <a:cubicBezTo>
                    <a:pt x="1435" y="2302"/>
                    <a:pt x="1535" y="2202"/>
                    <a:pt x="1535" y="2068"/>
                  </a:cubicBezTo>
                  <a:lnTo>
                    <a:pt x="1535" y="1801"/>
                  </a:lnTo>
                  <a:cubicBezTo>
                    <a:pt x="1535" y="1668"/>
                    <a:pt x="1635" y="1535"/>
                    <a:pt x="1802" y="1535"/>
                  </a:cubicBezTo>
                  <a:lnTo>
                    <a:pt x="2069" y="1535"/>
                  </a:lnTo>
                  <a:cubicBezTo>
                    <a:pt x="2203" y="1535"/>
                    <a:pt x="2303" y="1435"/>
                    <a:pt x="2303" y="1301"/>
                  </a:cubicBezTo>
                  <a:lnTo>
                    <a:pt x="2303" y="1001"/>
                  </a:lnTo>
                  <a:cubicBezTo>
                    <a:pt x="2303" y="867"/>
                    <a:pt x="2203" y="767"/>
                    <a:pt x="2069" y="767"/>
                  </a:cubicBezTo>
                  <a:lnTo>
                    <a:pt x="1802" y="767"/>
                  </a:lnTo>
                  <a:cubicBezTo>
                    <a:pt x="1669" y="767"/>
                    <a:pt x="1535" y="667"/>
                    <a:pt x="1535" y="534"/>
                  </a:cubicBezTo>
                  <a:lnTo>
                    <a:pt x="1535" y="234"/>
                  </a:lnTo>
                  <a:cubicBezTo>
                    <a:pt x="1535" y="100"/>
                    <a:pt x="1435" y="0"/>
                    <a:pt x="1302" y="0"/>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5"/>
            <p:cNvSpPr/>
            <p:nvPr/>
          </p:nvSpPr>
          <p:spPr>
            <a:xfrm>
              <a:off x="3851374" y="4118751"/>
              <a:ext cx="20875" cy="20875"/>
            </a:xfrm>
            <a:custGeom>
              <a:rect b="b" l="l" r="r" t="t"/>
              <a:pathLst>
                <a:path extrusionOk="0" h="835" w="835">
                  <a:moveTo>
                    <a:pt x="434" y="1"/>
                  </a:moveTo>
                  <a:cubicBezTo>
                    <a:pt x="201" y="1"/>
                    <a:pt x="1" y="167"/>
                    <a:pt x="1" y="401"/>
                  </a:cubicBezTo>
                  <a:cubicBezTo>
                    <a:pt x="1" y="634"/>
                    <a:pt x="201" y="835"/>
                    <a:pt x="434" y="835"/>
                  </a:cubicBezTo>
                  <a:cubicBezTo>
                    <a:pt x="634" y="835"/>
                    <a:pt x="834" y="634"/>
                    <a:pt x="834" y="401"/>
                  </a:cubicBezTo>
                  <a:cubicBezTo>
                    <a:pt x="834" y="167"/>
                    <a:pt x="634" y="1"/>
                    <a:pt x="434" y="1"/>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5"/>
            <p:cNvSpPr/>
            <p:nvPr/>
          </p:nvSpPr>
          <p:spPr>
            <a:xfrm>
              <a:off x="3894749" y="4118751"/>
              <a:ext cx="20875" cy="20875"/>
            </a:xfrm>
            <a:custGeom>
              <a:rect b="b" l="l" r="r" t="t"/>
              <a:pathLst>
                <a:path extrusionOk="0" h="835" w="835">
                  <a:moveTo>
                    <a:pt x="400" y="1"/>
                  </a:moveTo>
                  <a:cubicBezTo>
                    <a:pt x="167" y="1"/>
                    <a:pt x="0" y="167"/>
                    <a:pt x="0" y="401"/>
                  </a:cubicBezTo>
                  <a:cubicBezTo>
                    <a:pt x="0" y="634"/>
                    <a:pt x="167" y="835"/>
                    <a:pt x="400" y="835"/>
                  </a:cubicBezTo>
                  <a:cubicBezTo>
                    <a:pt x="634" y="835"/>
                    <a:pt x="834" y="634"/>
                    <a:pt x="834" y="401"/>
                  </a:cubicBezTo>
                  <a:cubicBezTo>
                    <a:pt x="834" y="167"/>
                    <a:pt x="634" y="1"/>
                    <a:pt x="400" y="1"/>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5"/>
            <p:cNvSpPr/>
            <p:nvPr/>
          </p:nvSpPr>
          <p:spPr>
            <a:xfrm>
              <a:off x="3937274" y="4118751"/>
              <a:ext cx="20875" cy="20875"/>
            </a:xfrm>
            <a:custGeom>
              <a:rect b="b" l="l" r="r" t="t"/>
              <a:pathLst>
                <a:path extrusionOk="0" h="835" w="835">
                  <a:moveTo>
                    <a:pt x="434" y="1"/>
                  </a:moveTo>
                  <a:cubicBezTo>
                    <a:pt x="200" y="1"/>
                    <a:pt x="0" y="167"/>
                    <a:pt x="0" y="401"/>
                  </a:cubicBezTo>
                  <a:cubicBezTo>
                    <a:pt x="0" y="634"/>
                    <a:pt x="200" y="835"/>
                    <a:pt x="434" y="835"/>
                  </a:cubicBezTo>
                  <a:cubicBezTo>
                    <a:pt x="667" y="835"/>
                    <a:pt x="834" y="634"/>
                    <a:pt x="834" y="401"/>
                  </a:cubicBezTo>
                  <a:cubicBezTo>
                    <a:pt x="834" y="167"/>
                    <a:pt x="667" y="1"/>
                    <a:pt x="434" y="1"/>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5"/>
            <p:cNvSpPr/>
            <p:nvPr/>
          </p:nvSpPr>
          <p:spPr>
            <a:xfrm>
              <a:off x="2622174" y="1164976"/>
              <a:ext cx="230175" cy="230175"/>
            </a:xfrm>
            <a:custGeom>
              <a:rect b="b" l="l" r="r" t="t"/>
              <a:pathLst>
                <a:path extrusionOk="0" h="9207" w="9207">
                  <a:moveTo>
                    <a:pt x="4603" y="0"/>
                  </a:moveTo>
                  <a:cubicBezTo>
                    <a:pt x="2035" y="0"/>
                    <a:pt x="0" y="2069"/>
                    <a:pt x="0" y="4604"/>
                  </a:cubicBezTo>
                  <a:cubicBezTo>
                    <a:pt x="0" y="7139"/>
                    <a:pt x="2035" y="9207"/>
                    <a:pt x="4603" y="9207"/>
                  </a:cubicBezTo>
                  <a:cubicBezTo>
                    <a:pt x="7139" y="9207"/>
                    <a:pt x="9207" y="7139"/>
                    <a:pt x="9207" y="4604"/>
                  </a:cubicBezTo>
                  <a:cubicBezTo>
                    <a:pt x="9207" y="2069"/>
                    <a:pt x="7139" y="0"/>
                    <a:pt x="4603" y="0"/>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5"/>
            <p:cNvSpPr/>
            <p:nvPr/>
          </p:nvSpPr>
          <p:spPr>
            <a:xfrm>
              <a:off x="2709724" y="1225026"/>
              <a:ext cx="50900" cy="50875"/>
            </a:xfrm>
            <a:custGeom>
              <a:rect b="b" l="l" r="r" t="t"/>
              <a:pathLst>
                <a:path extrusionOk="0" h="2035" w="2036">
                  <a:moveTo>
                    <a:pt x="1035" y="0"/>
                  </a:moveTo>
                  <a:cubicBezTo>
                    <a:pt x="468" y="0"/>
                    <a:pt x="1" y="467"/>
                    <a:pt x="1" y="1034"/>
                  </a:cubicBezTo>
                  <a:cubicBezTo>
                    <a:pt x="1" y="1601"/>
                    <a:pt x="468" y="2035"/>
                    <a:pt x="1035" y="2035"/>
                  </a:cubicBezTo>
                  <a:cubicBezTo>
                    <a:pt x="1602" y="2035"/>
                    <a:pt x="2035" y="1601"/>
                    <a:pt x="2035" y="1034"/>
                  </a:cubicBezTo>
                  <a:cubicBezTo>
                    <a:pt x="2035" y="467"/>
                    <a:pt x="1602" y="0"/>
                    <a:pt x="1035"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5"/>
            <p:cNvSpPr/>
            <p:nvPr/>
          </p:nvSpPr>
          <p:spPr>
            <a:xfrm>
              <a:off x="2693049" y="1280051"/>
              <a:ext cx="88425" cy="51725"/>
            </a:xfrm>
            <a:custGeom>
              <a:rect b="b" l="l" r="r" t="t"/>
              <a:pathLst>
                <a:path extrusionOk="0" h="2069" w="3537">
                  <a:moveTo>
                    <a:pt x="1768" y="1"/>
                  </a:moveTo>
                  <a:cubicBezTo>
                    <a:pt x="768" y="1"/>
                    <a:pt x="0" y="801"/>
                    <a:pt x="0" y="1802"/>
                  </a:cubicBezTo>
                  <a:lnTo>
                    <a:pt x="0" y="2069"/>
                  </a:lnTo>
                  <a:lnTo>
                    <a:pt x="3536" y="2069"/>
                  </a:lnTo>
                  <a:lnTo>
                    <a:pt x="3536" y="1802"/>
                  </a:lnTo>
                  <a:cubicBezTo>
                    <a:pt x="3536" y="801"/>
                    <a:pt x="2736" y="1"/>
                    <a:pt x="176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5"/>
            <p:cNvSpPr/>
            <p:nvPr/>
          </p:nvSpPr>
          <p:spPr>
            <a:xfrm>
              <a:off x="3004949" y="1224176"/>
              <a:ext cx="938175" cy="111775"/>
            </a:xfrm>
            <a:custGeom>
              <a:rect b="b" l="l" r="r" t="t"/>
              <a:pathLst>
                <a:path extrusionOk="0" h="4471" w="37527">
                  <a:moveTo>
                    <a:pt x="2235" y="1"/>
                  </a:moveTo>
                  <a:cubicBezTo>
                    <a:pt x="1001" y="1"/>
                    <a:pt x="0" y="1001"/>
                    <a:pt x="0" y="2236"/>
                  </a:cubicBezTo>
                  <a:cubicBezTo>
                    <a:pt x="0" y="3470"/>
                    <a:pt x="1001" y="4471"/>
                    <a:pt x="2235" y="4471"/>
                  </a:cubicBezTo>
                  <a:lnTo>
                    <a:pt x="35292" y="4471"/>
                  </a:lnTo>
                  <a:cubicBezTo>
                    <a:pt x="36526" y="4471"/>
                    <a:pt x="37527" y="3470"/>
                    <a:pt x="37527" y="2236"/>
                  </a:cubicBezTo>
                  <a:cubicBezTo>
                    <a:pt x="37527" y="1001"/>
                    <a:pt x="36526" y="1"/>
                    <a:pt x="35292"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5"/>
            <p:cNvSpPr/>
            <p:nvPr/>
          </p:nvSpPr>
          <p:spPr>
            <a:xfrm>
              <a:off x="2622174" y="4460676"/>
              <a:ext cx="3892800" cy="22525"/>
            </a:xfrm>
            <a:custGeom>
              <a:rect b="b" l="l" r="r" t="t"/>
              <a:pathLst>
                <a:path extrusionOk="0" h="901" w="155712">
                  <a:moveTo>
                    <a:pt x="434" y="0"/>
                  </a:moveTo>
                  <a:cubicBezTo>
                    <a:pt x="200" y="0"/>
                    <a:pt x="0" y="200"/>
                    <a:pt x="0" y="467"/>
                  </a:cubicBezTo>
                  <a:cubicBezTo>
                    <a:pt x="0" y="701"/>
                    <a:pt x="200" y="901"/>
                    <a:pt x="434" y="901"/>
                  </a:cubicBezTo>
                  <a:lnTo>
                    <a:pt x="155278" y="901"/>
                  </a:lnTo>
                  <a:cubicBezTo>
                    <a:pt x="155511" y="901"/>
                    <a:pt x="155711" y="701"/>
                    <a:pt x="155711" y="467"/>
                  </a:cubicBezTo>
                  <a:cubicBezTo>
                    <a:pt x="155711" y="200"/>
                    <a:pt x="155511" y="0"/>
                    <a:pt x="155278"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55" name="Google Shape;555;p35"/>
          <p:cNvPicPr preferRelativeResize="0"/>
          <p:nvPr/>
        </p:nvPicPr>
        <p:blipFill rotWithShape="1">
          <a:blip r:embed="rId3">
            <a:alphaModFix/>
          </a:blip>
          <a:srcRect b="16699" l="0" r="0" t="22793"/>
          <a:stretch/>
        </p:blipFill>
        <p:spPr>
          <a:xfrm>
            <a:off x="2622175" y="1436300"/>
            <a:ext cx="3892800" cy="2355525"/>
          </a:xfrm>
          <a:prstGeom prst="rect">
            <a:avLst/>
          </a:prstGeom>
          <a:noFill/>
          <a:ln>
            <a:noFill/>
          </a:ln>
        </p:spPr>
      </p:pic>
      <p:sp>
        <p:nvSpPr>
          <p:cNvPr id="556" name="Google Shape;556;p35"/>
          <p:cNvSpPr txBox="1"/>
          <p:nvPr>
            <p:ph type="ctrTitle"/>
          </p:nvPr>
        </p:nvSpPr>
        <p:spPr>
          <a:xfrm>
            <a:off x="1042100" y="325800"/>
            <a:ext cx="1360800" cy="57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SNEAK PEEK</a:t>
            </a:r>
            <a:endParaRPr/>
          </a:p>
        </p:txBody>
      </p:sp>
      <p:grpSp>
        <p:nvGrpSpPr>
          <p:cNvPr id="557" name="Google Shape;557;p35"/>
          <p:cNvGrpSpPr/>
          <p:nvPr/>
        </p:nvGrpSpPr>
        <p:grpSpPr>
          <a:xfrm>
            <a:off x="2622174" y="1436303"/>
            <a:ext cx="3892800" cy="2283325"/>
            <a:chOff x="2622174" y="1568601"/>
            <a:chExt cx="3892800" cy="2283325"/>
          </a:xfrm>
        </p:grpSpPr>
        <p:sp>
          <p:nvSpPr>
            <p:cNvPr id="558" name="Google Shape;558;p35"/>
            <p:cNvSpPr/>
            <p:nvPr/>
          </p:nvSpPr>
          <p:spPr>
            <a:xfrm>
              <a:off x="2622174" y="1568601"/>
              <a:ext cx="3892800" cy="20875"/>
            </a:xfrm>
            <a:custGeom>
              <a:rect b="b" l="l" r="r" t="t"/>
              <a:pathLst>
                <a:path extrusionOk="0" h="835" w="155712">
                  <a:moveTo>
                    <a:pt x="0" y="0"/>
                  </a:moveTo>
                  <a:lnTo>
                    <a:pt x="0" y="834"/>
                  </a:lnTo>
                  <a:lnTo>
                    <a:pt x="155711" y="834"/>
                  </a:lnTo>
                  <a:lnTo>
                    <a:pt x="15571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5"/>
            <p:cNvSpPr/>
            <p:nvPr/>
          </p:nvSpPr>
          <p:spPr>
            <a:xfrm>
              <a:off x="4382599" y="2557626"/>
              <a:ext cx="371950" cy="371125"/>
            </a:xfrm>
            <a:custGeom>
              <a:rect b="b" l="l" r="r" t="t"/>
              <a:pathLst>
                <a:path extrusionOk="0" h="14845" w="14878">
                  <a:moveTo>
                    <a:pt x="4303" y="2636"/>
                  </a:moveTo>
                  <a:lnTo>
                    <a:pt x="12576" y="7440"/>
                  </a:lnTo>
                  <a:lnTo>
                    <a:pt x="4303" y="12210"/>
                  </a:lnTo>
                  <a:lnTo>
                    <a:pt x="4303" y="2636"/>
                  </a:lnTo>
                  <a:close/>
                  <a:moveTo>
                    <a:pt x="7439" y="1"/>
                  </a:moveTo>
                  <a:cubicBezTo>
                    <a:pt x="3336" y="1"/>
                    <a:pt x="0" y="3303"/>
                    <a:pt x="0" y="7406"/>
                  </a:cubicBezTo>
                  <a:cubicBezTo>
                    <a:pt x="0" y="11542"/>
                    <a:pt x="3336" y="14845"/>
                    <a:pt x="7439" y="14845"/>
                  </a:cubicBezTo>
                  <a:cubicBezTo>
                    <a:pt x="11542" y="14845"/>
                    <a:pt x="14877" y="11542"/>
                    <a:pt x="14877" y="7406"/>
                  </a:cubicBezTo>
                  <a:cubicBezTo>
                    <a:pt x="14877" y="3303"/>
                    <a:pt x="11542" y="1"/>
                    <a:pt x="7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5"/>
            <p:cNvSpPr/>
            <p:nvPr/>
          </p:nvSpPr>
          <p:spPr>
            <a:xfrm>
              <a:off x="2716399" y="3693451"/>
              <a:ext cx="3704325" cy="20875"/>
            </a:xfrm>
            <a:custGeom>
              <a:rect b="b" l="l" r="r" t="t"/>
              <a:pathLst>
                <a:path extrusionOk="0" h="835" w="148173">
                  <a:moveTo>
                    <a:pt x="434" y="0"/>
                  </a:moveTo>
                  <a:cubicBezTo>
                    <a:pt x="201" y="0"/>
                    <a:pt x="0" y="167"/>
                    <a:pt x="0" y="401"/>
                  </a:cubicBezTo>
                  <a:cubicBezTo>
                    <a:pt x="0" y="634"/>
                    <a:pt x="201" y="834"/>
                    <a:pt x="434" y="834"/>
                  </a:cubicBezTo>
                  <a:lnTo>
                    <a:pt x="147739" y="834"/>
                  </a:lnTo>
                  <a:cubicBezTo>
                    <a:pt x="147973" y="834"/>
                    <a:pt x="148173" y="634"/>
                    <a:pt x="148173" y="401"/>
                  </a:cubicBezTo>
                  <a:cubicBezTo>
                    <a:pt x="148173" y="167"/>
                    <a:pt x="147973" y="0"/>
                    <a:pt x="147739"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5"/>
            <p:cNvSpPr/>
            <p:nvPr/>
          </p:nvSpPr>
          <p:spPr>
            <a:xfrm>
              <a:off x="4490999" y="3688451"/>
              <a:ext cx="30050" cy="30875"/>
            </a:xfrm>
            <a:custGeom>
              <a:rect b="b" l="l" r="r" t="t"/>
              <a:pathLst>
                <a:path extrusionOk="0" h="1235" w="1202">
                  <a:moveTo>
                    <a:pt x="601" y="0"/>
                  </a:moveTo>
                  <a:cubicBezTo>
                    <a:pt x="267" y="0"/>
                    <a:pt x="0" y="267"/>
                    <a:pt x="0" y="601"/>
                  </a:cubicBezTo>
                  <a:cubicBezTo>
                    <a:pt x="0" y="934"/>
                    <a:pt x="267" y="1235"/>
                    <a:pt x="601" y="1235"/>
                  </a:cubicBezTo>
                  <a:cubicBezTo>
                    <a:pt x="934" y="1235"/>
                    <a:pt x="1201" y="968"/>
                    <a:pt x="1201" y="601"/>
                  </a:cubicBezTo>
                  <a:cubicBezTo>
                    <a:pt x="1201" y="267"/>
                    <a:pt x="934" y="0"/>
                    <a:pt x="601" y="0"/>
                  </a:cubicBezTo>
                  <a:close/>
                </a:path>
              </a:pathLst>
            </a:custGeom>
            <a:solidFill>
              <a:srgbClr val="B794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5"/>
            <p:cNvSpPr/>
            <p:nvPr/>
          </p:nvSpPr>
          <p:spPr>
            <a:xfrm>
              <a:off x="3017449" y="3753176"/>
              <a:ext cx="83425" cy="92425"/>
            </a:xfrm>
            <a:custGeom>
              <a:rect b="b" l="l" r="r" t="t"/>
              <a:pathLst>
                <a:path extrusionOk="0" h="3697" w="3337">
                  <a:moveTo>
                    <a:pt x="361" y="0"/>
                  </a:moveTo>
                  <a:cubicBezTo>
                    <a:pt x="175" y="0"/>
                    <a:pt x="0" y="151"/>
                    <a:pt x="0" y="380"/>
                  </a:cubicBezTo>
                  <a:lnTo>
                    <a:pt x="0" y="3349"/>
                  </a:lnTo>
                  <a:cubicBezTo>
                    <a:pt x="0" y="3551"/>
                    <a:pt x="173" y="3696"/>
                    <a:pt x="358" y="3696"/>
                  </a:cubicBezTo>
                  <a:cubicBezTo>
                    <a:pt x="417" y="3696"/>
                    <a:pt x="478" y="3681"/>
                    <a:pt x="534" y="3649"/>
                  </a:cubicBezTo>
                  <a:lnTo>
                    <a:pt x="3103" y="2148"/>
                  </a:lnTo>
                  <a:cubicBezTo>
                    <a:pt x="3336" y="2015"/>
                    <a:pt x="3336" y="1681"/>
                    <a:pt x="3103" y="1548"/>
                  </a:cubicBezTo>
                  <a:lnTo>
                    <a:pt x="534" y="47"/>
                  </a:lnTo>
                  <a:cubicBezTo>
                    <a:pt x="479" y="15"/>
                    <a:pt x="419" y="0"/>
                    <a:pt x="361"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5"/>
            <p:cNvSpPr/>
            <p:nvPr/>
          </p:nvSpPr>
          <p:spPr>
            <a:xfrm>
              <a:off x="3119174" y="3746826"/>
              <a:ext cx="18375" cy="105100"/>
            </a:xfrm>
            <a:custGeom>
              <a:rect b="b" l="l" r="r" t="t"/>
              <a:pathLst>
                <a:path extrusionOk="0" h="4204" w="735">
                  <a:moveTo>
                    <a:pt x="368" y="0"/>
                  </a:moveTo>
                  <a:cubicBezTo>
                    <a:pt x="168" y="0"/>
                    <a:pt x="1" y="167"/>
                    <a:pt x="1" y="367"/>
                  </a:cubicBezTo>
                  <a:lnTo>
                    <a:pt x="1" y="3836"/>
                  </a:lnTo>
                  <a:cubicBezTo>
                    <a:pt x="1" y="4037"/>
                    <a:pt x="168" y="4203"/>
                    <a:pt x="368" y="4203"/>
                  </a:cubicBezTo>
                  <a:cubicBezTo>
                    <a:pt x="568" y="4203"/>
                    <a:pt x="735" y="4037"/>
                    <a:pt x="735" y="3836"/>
                  </a:cubicBezTo>
                  <a:lnTo>
                    <a:pt x="735" y="367"/>
                  </a:lnTo>
                  <a:cubicBezTo>
                    <a:pt x="735" y="167"/>
                    <a:pt x="568" y="0"/>
                    <a:pt x="368"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5"/>
            <p:cNvSpPr/>
            <p:nvPr/>
          </p:nvSpPr>
          <p:spPr>
            <a:xfrm>
              <a:off x="2818974" y="3746826"/>
              <a:ext cx="17525" cy="105100"/>
            </a:xfrm>
            <a:custGeom>
              <a:rect b="b" l="l" r="r" t="t"/>
              <a:pathLst>
                <a:path extrusionOk="0" h="4204" w="701">
                  <a:moveTo>
                    <a:pt x="367" y="0"/>
                  </a:moveTo>
                  <a:cubicBezTo>
                    <a:pt x="167" y="0"/>
                    <a:pt x="0" y="167"/>
                    <a:pt x="0" y="367"/>
                  </a:cubicBezTo>
                  <a:lnTo>
                    <a:pt x="0" y="3836"/>
                  </a:lnTo>
                  <a:cubicBezTo>
                    <a:pt x="0" y="4037"/>
                    <a:pt x="167" y="4203"/>
                    <a:pt x="367" y="4203"/>
                  </a:cubicBezTo>
                  <a:cubicBezTo>
                    <a:pt x="534" y="4203"/>
                    <a:pt x="701" y="4037"/>
                    <a:pt x="701" y="3836"/>
                  </a:cubicBezTo>
                  <a:lnTo>
                    <a:pt x="701" y="367"/>
                  </a:lnTo>
                  <a:cubicBezTo>
                    <a:pt x="701" y="167"/>
                    <a:pt x="567" y="0"/>
                    <a:pt x="367"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5"/>
            <p:cNvSpPr/>
            <p:nvPr/>
          </p:nvSpPr>
          <p:spPr>
            <a:xfrm>
              <a:off x="2773099" y="3746826"/>
              <a:ext cx="17550" cy="105100"/>
            </a:xfrm>
            <a:custGeom>
              <a:rect b="b" l="l" r="r" t="t"/>
              <a:pathLst>
                <a:path extrusionOk="0" h="4204" w="702">
                  <a:moveTo>
                    <a:pt x="368" y="0"/>
                  </a:moveTo>
                  <a:cubicBezTo>
                    <a:pt x="168" y="0"/>
                    <a:pt x="1" y="167"/>
                    <a:pt x="1" y="367"/>
                  </a:cubicBezTo>
                  <a:lnTo>
                    <a:pt x="1" y="3836"/>
                  </a:lnTo>
                  <a:cubicBezTo>
                    <a:pt x="1" y="4037"/>
                    <a:pt x="168" y="4203"/>
                    <a:pt x="368" y="4203"/>
                  </a:cubicBezTo>
                  <a:cubicBezTo>
                    <a:pt x="568" y="4203"/>
                    <a:pt x="701" y="4037"/>
                    <a:pt x="701" y="3836"/>
                  </a:cubicBezTo>
                  <a:lnTo>
                    <a:pt x="701" y="367"/>
                  </a:lnTo>
                  <a:cubicBezTo>
                    <a:pt x="701" y="167"/>
                    <a:pt x="568" y="0"/>
                    <a:pt x="368"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5"/>
            <p:cNvSpPr/>
            <p:nvPr/>
          </p:nvSpPr>
          <p:spPr>
            <a:xfrm>
              <a:off x="6243924" y="3746826"/>
              <a:ext cx="52550" cy="105100"/>
            </a:xfrm>
            <a:custGeom>
              <a:rect b="b" l="l" r="r" t="t"/>
              <a:pathLst>
                <a:path extrusionOk="0" h="4204" w="2102">
                  <a:moveTo>
                    <a:pt x="334" y="0"/>
                  </a:moveTo>
                  <a:cubicBezTo>
                    <a:pt x="134" y="0"/>
                    <a:pt x="0" y="167"/>
                    <a:pt x="0" y="367"/>
                  </a:cubicBezTo>
                  <a:lnTo>
                    <a:pt x="0" y="3836"/>
                  </a:lnTo>
                  <a:cubicBezTo>
                    <a:pt x="0" y="4037"/>
                    <a:pt x="134" y="4203"/>
                    <a:pt x="334" y="4203"/>
                  </a:cubicBezTo>
                  <a:lnTo>
                    <a:pt x="1735" y="4203"/>
                  </a:lnTo>
                  <a:cubicBezTo>
                    <a:pt x="1935" y="4203"/>
                    <a:pt x="2102" y="4037"/>
                    <a:pt x="2102" y="3836"/>
                  </a:cubicBezTo>
                  <a:cubicBezTo>
                    <a:pt x="2102" y="3636"/>
                    <a:pt x="1935" y="3503"/>
                    <a:pt x="1735" y="3503"/>
                  </a:cubicBezTo>
                  <a:lnTo>
                    <a:pt x="701" y="3503"/>
                  </a:lnTo>
                  <a:lnTo>
                    <a:pt x="701" y="734"/>
                  </a:lnTo>
                  <a:lnTo>
                    <a:pt x="1735" y="734"/>
                  </a:lnTo>
                  <a:cubicBezTo>
                    <a:pt x="1935" y="734"/>
                    <a:pt x="2102" y="567"/>
                    <a:pt x="2102" y="367"/>
                  </a:cubicBezTo>
                  <a:cubicBezTo>
                    <a:pt x="2102" y="167"/>
                    <a:pt x="1935" y="0"/>
                    <a:pt x="17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5"/>
            <p:cNvSpPr/>
            <p:nvPr/>
          </p:nvSpPr>
          <p:spPr>
            <a:xfrm>
              <a:off x="6310624" y="3746826"/>
              <a:ext cx="53400" cy="105100"/>
            </a:xfrm>
            <a:custGeom>
              <a:rect b="b" l="l" r="r" t="t"/>
              <a:pathLst>
                <a:path extrusionOk="0" h="4204" w="2136">
                  <a:moveTo>
                    <a:pt x="368" y="0"/>
                  </a:moveTo>
                  <a:cubicBezTo>
                    <a:pt x="168" y="0"/>
                    <a:pt x="1" y="167"/>
                    <a:pt x="1" y="367"/>
                  </a:cubicBezTo>
                  <a:cubicBezTo>
                    <a:pt x="1" y="567"/>
                    <a:pt x="168" y="734"/>
                    <a:pt x="368" y="734"/>
                  </a:cubicBezTo>
                  <a:lnTo>
                    <a:pt x="1402" y="734"/>
                  </a:lnTo>
                  <a:lnTo>
                    <a:pt x="1402" y="3503"/>
                  </a:lnTo>
                  <a:lnTo>
                    <a:pt x="368" y="3503"/>
                  </a:lnTo>
                  <a:cubicBezTo>
                    <a:pt x="168" y="3503"/>
                    <a:pt x="1" y="3636"/>
                    <a:pt x="1" y="3836"/>
                  </a:cubicBezTo>
                  <a:cubicBezTo>
                    <a:pt x="1" y="4037"/>
                    <a:pt x="168" y="4203"/>
                    <a:pt x="368" y="4203"/>
                  </a:cubicBezTo>
                  <a:lnTo>
                    <a:pt x="1769" y="4203"/>
                  </a:lnTo>
                  <a:cubicBezTo>
                    <a:pt x="1969" y="4203"/>
                    <a:pt x="2136" y="4037"/>
                    <a:pt x="2136" y="3836"/>
                  </a:cubicBezTo>
                  <a:lnTo>
                    <a:pt x="2136" y="367"/>
                  </a:lnTo>
                  <a:cubicBezTo>
                    <a:pt x="2136" y="167"/>
                    <a:pt x="1969" y="0"/>
                    <a:pt x="176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 name="Google Shape;568;p35"/>
          <p:cNvSpPr txBox="1"/>
          <p:nvPr/>
        </p:nvSpPr>
        <p:spPr>
          <a:xfrm flipH="1">
            <a:off x="2910774" y="4252615"/>
            <a:ext cx="3325500" cy="577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sz="1000">
                <a:solidFill>
                  <a:srgbClr val="5B3C43"/>
                </a:solidFill>
                <a:latin typeface="Advent Pro Light"/>
                <a:ea typeface="Advent Pro Light"/>
                <a:cs typeface="Advent Pro Light"/>
                <a:sym typeface="Advent Pro Light"/>
              </a:rPr>
              <a:t>Insert your multimedia content here</a:t>
            </a:r>
            <a:endParaRPr sz="1000">
              <a:solidFill>
                <a:srgbClr val="5B3C43"/>
              </a:solidFill>
              <a:latin typeface="Advent Pro Light"/>
              <a:ea typeface="Advent Pro Light"/>
              <a:cs typeface="Advent Pro Light"/>
              <a:sym typeface="Advent Pro Light"/>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2" name="Shape 572"/>
        <p:cNvGrpSpPr/>
        <p:nvPr/>
      </p:nvGrpSpPr>
      <p:grpSpPr>
        <a:xfrm>
          <a:off x="0" y="0"/>
          <a:ext cx="0" cy="0"/>
          <a:chOff x="0" y="0"/>
          <a:chExt cx="0" cy="0"/>
        </a:xfrm>
      </p:grpSpPr>
      <p:sp>
        <p:nvSpPr>
          <p:cNvPr id="573" name="Google Shape;573;p36"/>
          <p:cNvSpPr txBox="1"/>
          <p:nvPr>
            <p:ph type="ctrTitle"/>
          </p:nvPr>
        </p:nvSpPr>
        <p:spPr>
          <a:xfrm>
            <a:off x="1042100" y="325800"/>
            <a:ext cx="2195700" cy="57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PROJECT STAGES</a:t>
            </a:r>
            <a:endParaRPr/>
          </a:p>
        </p:txBody>
      </p:sp>
      <p:sp>
        <p:nvSpPr>
          <p:cNvPr id="574" name="Google Shape;574;p36"/>
          <p:cNvSpPr txBox="1"/>
          <p:nvPr>
            <p:ph idx="4294967295" type="subTitle"/>
          </p:nvPr>
        </p:nvSpPr>
        <p:spPr>
          <a:xfrm>
            <a:off x="1402878" y="1835772"/>
            <a:ext cx="1958400" cy="324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800">
                <a:solidFill>
                  <a:srgbClr val="62BCBE"/>
                </a:solidFill>
                <a:latin typeface="Squada One"/>
                <a:ea typeface="Squada One"/>
                <a:cs typeface="Squada One"/>
                <a:sym typeface="Squada One"/>
              </a:rPr>
              <a:t>STAGE 2</a:t>
            </a:r>
            <a:endParaRPr sz="1800">
              <a:solidFill>
                <a:srgbClr val="62BCBE"/>
              </a:solidFill>
              <a:latin typeface="Squada One"/>
              <a:ea typeface="Squada One"/>
              <a:cs typeface="Squada One"/>
              <a:sym typeface="Squada One"/>
            </a:endParaRPr>
          </a:p>
        </p:txBody>
      </p:sp>
      <p:sp>
        <p:nvSpPr>
          <p:cNvPr id="575" name="Google Shape;575;p36"/>
          <p:cNvSpPr txBox="1"/>
          <p:nvPr>
            <p:ph idx="4294967295" type="subTitle"/>
          </p:nvPr>
        </p:nvSpPr>
        <p:spPr>
          <a:xfrm>
            <a:off x="1576525" y="2197313"/>
            <a:ext cx="1784700" cy="578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t>Saturn is a gas giant, composed mostly of hydrogen and helium</a:t>
            </a:r>
            <a:endParaRPr/>
          </a:p>
        </p:txBody>
      </p:sp>
      <p:grpSp>
        <p:nvGrpSpPr>
          <p:cNvPr id="576" name="Google Shape;576;p36"/>
          <p:cNvGrpSpPr/>
          <p:nvPr/>
        </p:nvGrpSpPr>
        <p:grpSpPr>
          <a:xfrm>
            <a:off x="3000775" y="1524660"/>
            <a:ext cx="7137500" cy="3074175"/>
            <a:chOff x="236975" y="1313125"/>
            <a:chExt cx="7137500" cy="3074175"/>
          </a:xfrm>
        </p:grpSpPr>
        <p:sp>
          <p:nvSpPr>
            <p:cNvPr id="577" name="Google Shape;577;p36"/>
            <p:cNvSpPr/>
            <p:nvPr/>
          </p:nvSpPr>
          <p:spPr>
            <a:xfrm>
              <a:off x="1090600" y="1687450"/>
              <a:ext cx="562075" cy="994025"/>
            </a:xfrm>
            <a:custGeom>
              <a:rect b="b" l="l" r="r" t="t"/>
              <a:pathLst>
                <a:path extrusionOk="0" h="39761" w="22483">
                  <a:moveTo>
                    <a:pt x="3082" y="39760"/>
                  </a:moveTo>
                  <a:lnTo>
                    <a:pt x="19344" y="39760"/>
                  </a:lnTo>
                  <a:cubicBezTo>
                    <a:pt x="21056" y="39760"/>
                    <a:pt x="22483" y="38379"/>
                    <a:pt x="22483" y="36667"/>
                  </a:cubicBezTo>
                  <a:lnTo>
                    <a:pt x="22483" y="3093"/>
                  </a:lnTo>
                  <a:cubicBezTo>
                    <a:pt x="22483" y="1381"/>
                    <a:pt x="21056" y="0"/>
                    <a:pt x="19344" y="0"/>
                  </a:cubicBezTo>
                  <a:lnTo>
                    <a:pt x="3082" y="0"/>
                  </a:lnTo>
                  <a:cubicBezTo>
                    <a:pt x="1370" y="0"/>
                    <a:pt x="1" y="1381"/>
                    <a:pt x="1" y="3093"/>
                  </a:cubicBezTo>
                  <a:lnTo>
                    <a:pt x="1" y="36667"/>
                  </a:lnTo>
                  <a:cubicBezTo>
                    <a:pt x="1" y="38379"/>
                    <a:pt x="1370" y="39760"/>
                    <a:pt x="3082" y="39760"/>
                  </a:cubicBezTo>
                  <a:close/>
                </a:path>
              </a:pathLst>
            </a:custGeom>
            <a:solidFill>
              <a:srgbClr val="320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6"/>
            <p:cNvSpPr/>
            <p:nvPr/>
          </p:nvSpPr>
          <p:spPr>
            <a:xfrm>
              <a:off x="1418700" y="1806425"/>
              <a:ext cx="233975" cy="875050"/>
            </a:xfrm>
            <a:custGeom>
              <a:rect b="b" l="l" r="r" t="t"/>
              <a:pathLst>
                <a:path extrusionOk="0" h="35002" w="9359">
                  <a:moveTo>
                    <a:pt x="1" y="35001"/>
                  </a:moveTo>
                  <a:lnTo>
                    <a:pt x="6220" y="35001"/>
                  </a:lnTo>
                  <a:cubicBezTo>
                    <a:pt x="7932" y="35001"/>
                    <a:pt x="9359" y="33620"/>
                    <a:pt x="9359" y="31908"/>
                  </a:cubicBezTo>
                  <a:lnTo>
                    <a:pt x="9359" y="0"/>
                  </a:lnTo>
                  <a:lnTo>
                    <a:pt x="3995" y="0"/>
                  </a:lnTo>
                  <a:cubicBezTo>
                    <a:pt x="1804" y="0"/>
                    <a:pt x="1" y="1803"/>
                    <a:pt x="1" y="3994"/>
                  </a:cubicBezTo>
                  <a:close/>
                </a:path>
              </a:pathLst>
            </a:custGeom>
            <a:solidFill>
              <a:srgbClr val="2502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6"/>
            <p:cNvSpPr/>
            <p:nvPr/>
          </p:nvSpPr>
          <p:spPr>
            <a:xfrm>
              <a:off x="1090600" y="1687450"/>
              <a:ext cx="216300" cy="994025"/>
            </a:xfrm>
            <a:custGeom>
              <a:rect b="b" l="l" r="r" t="t"/>
              <a:pathLst>
                <a:path extrusionOk="0" h="39761" w="8652">
                  <a:moveTo>
                    <a:pt x="3561" y="39760"/>
                  </a:moveTo>
                  <a:lnTo>
                    <a:pt x="5079" y="39760"/>
                  </a:lnTo>
                  <a:cubicBezTo>
                    <a:pt x="7031" y="39760"/>
                    <a:pt x="8651" y="38140"/>
                    <a:pt x="8651" y="36188"/>
                  </a:cubicBezTo>
                  <a:lnTo>
                    <a:pt x="8651" y="3572"/>
                  </a:lnTo>
                  <a:cubicBezTo>
                    <a:pt x="8651" y="1621"/>
                    <a:pt x="7031" y="0"/>
                    <a:pt x="5079" y="0"/>
                  </a:cubicBezTo>
                  <a:lnTo>
                    <a:pt x="3561" y="0"/>
                  </a:lnTo>
                  <a:cubicBezTo>
                    <a:pt x="1610" y="0"/>
                    <a:pt x="1" y="1621"/>
                    <a:pt x="1" y="3572"/>
                  </a:cubicBezTo>
                  <a:lnTo>
                    <a:pt x="1" y="36188"/>
                  </a:lnTo>
                  <a:cubicBezTo>
                    <a:pt x="1" y="38140"/>
                    <a:pt x="1610" y="39760"/>
                    <a:pt x="3561" y="39760"/>
                  </a:cubicBezTo>
                  <a:close/>
                </a:path>
              </a:pathLst>
            </a:custGeom>
            <a:solidFill>
              <a:srgbClr val="4907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6"/>
            <p:cNvSpPr/>
            <p:nvPr/>
          </p:nvSpPr>
          <p:spPr>
            <a:xfrm>
              <a:off x="1146250" y="1888575"/>
              <a:ext cx="78475" cy="576350"/>
            </a:xfrm>
            <a:custGeom>
              <a:rect b="b" l="l" r="r" t="t"/>
              <a:pathLst>
                <a:path extrusionOk="0" h="23054" w="3139">
                  <a:moveTo>
                    <a:pt x="1004" y="23053"/>
                  </a:moveTo>
                  <a:lnTo>
                    <a:pt x="2191" y="23053"/>
                  </a:lnTo>
                  <a:cubicBezTo>
                    <a:pt x="2716" y="23053"/>
                    <a:pt x="3138" y="22585"/>
                    <a:pt x="3138" y="22060"/>
                  </a:cubicBezTo>
                  <a:lnTo>
                    <a:pt x="3138" y="948"/>
                  </a:lnTo>
                  <a:cubicBezTo>
                    <a:pt x="3138" y="423"/>
                    <a:pt x="2716" y="1"/>
                    <a:pt x="2191" y="1"/>
                  </a:cubicBezTo>
                  <a:lnTo>
                    <a:pt x="1004" y="1"/>
                  </a:lnTo>
                  <a:cubicBezTo>
                    <a:pt x="434" y="1"/>
                    <a:pt x="0" y="423"/>
                    <a:pt x="0" y="948"/>
                  </a:cubicBezTo>
                  <a:lnTo>
                    <a:pt x="0" y="22060"/>
                  </a:lnTo>
                  <a:cubicBezTo>
                    <a:pt x="0" y="22585"/>
                    <a:pt x="434" y="23053"/>
                    <a:pt x="1004" y="23053"/>
                  </a:cubicBezTo>
                  <a:close/>
                </a:path>
              </a:pathLst>
            </a:custGeom>
            <a:solidFill>
              <a:srgbClr val="6411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6"/>
            <p:cNvSpPr/>
            <p:nvPr/>
          </p:nvSpPr>
          <p:spPr>
            <a:xfrm>
              <a:off x="1431550" y="2069175"/>
              <a:ext cx="122700" cy="222275"/>
            </a:xfrm>
            <a:custGeom>
              <a:rect b="b" l="l" r="r" t="t"/>
              <a:pathLst>
                <a:path extrusionOk="0" h="8891" w="4908">
                  <a:moveTo>
                    <a:pt x="2431" y="1"/>
                  </a:moveTo>
                  <a:lnTo>
                    <a:pt x="2431" y="1"/>
                  </a:lnTo>
                  <a:cubicBezTo>
                    <a:pt x="3766" y="1"/>
                    <a:pt x="4907" y="1142"/>
                    <a:pt x="4907" y="2477"/>
                  </a:cubicBezTo>
                  <a:lnTo>
                    <a:pt x="4907" y="6414"/>
                  </a:lnTo>
                  <a:cubicBezTo>
                    <a:pt x="4907" y="7795"/>
                    <a:pt x="3766" y="8891"/>
                    <a:pt x="2431" y="8891"/>
                  </a:cubicBezTo>
                  <a:cubicBezTo>
                    <a:pt x="1096" y="8891"/>
                    <a:pt x="0" y="7795"/>
                    <a:pt x="0" y="6414"/>
                  </a:cubicBezTo>
                  <a:lnTo>
                    <a:pt x="0" y="2477"/>
                  </a:lnTo>
                  <a:cubicBezTo>
                    <a:pt x="0" y="1142"/>
                    <a:pt x="1096" y="1"/>
                    <a:pt x="2431" y="1"/>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6"/>
            <p:cNvSpPr/>
            <p:nvPr/>
          </p:nvSpPr>
          <p:spPr>
            <a:xfrm>
              <a:off x="1444675" y="2095425"/>
              <a:ext cx="95300" cy="171200"/>
            </a:xfrm>
            <a:custGeom>
              <a:rect b="b" l="l" r="r" t="t"/>
              <a:pathLst>
                <a:path extrusionOk="0" h="6848" w="3812">
                  <a:moveTo>
                    <a:pt x="1906" y="1"/>
                  </a:moveTo>
                  <a:lnTo>
                    <a:pt x="1906" y="1"/>
                  </a:lnTo>
                  <a:cubicBezTo>
                    <a:pt x="2956" y="1"/>
                    <a:pt x="3812" y="856"/>
                    <a:pt x="3812" y="1849"/>
                  </a:cubicBezTo>
                  <a:lnTo>
                    <a:pt x="3812" y="4942"/>
                  </a:lnTo>
                  <a:cubicBezTo>
                    <a:pt x="3812" y="5992"/>
                    <a:pt x="2956" y="6848"/>
                    <a:pt x="1906" y="6848"/>
                  </a:cubicBezTo>
                  <a:cubicBezTo>
                    <a:pt x="856" y="6848"/>
                    <a:pt x="0" y="5992"/>
                    <a:pt x="0" y="4942"/>
                  </a:cubicBezTo>
                  <a:lnTo>
                    <a:pt x="0" y="1849"/>
                  </a:lnTo>
                  <a:cubicBezTo>
                    <a:pt x="0" y="1610"/>
                    <a:pt x="46" y="1370"/>
                    <a:pt x="149" y="1187"/>
                  </a:cubicBezTo>
                  <a:cubicBezTo>
                    <a:pt x="240" y="1279"/>
                    <a:pt x="388" y="1370"/>
                    <a:pt x="571" y="1370"/>
                  </a:cubicBezTo>
                  <a:cubicBezTo>
                    <a:pt x="856" y="1370"/>
                    <a:pt x="1096" y="1142"/>
                    <a:pt x="1096" y="856"/>
                  </a:cubicBezTo>
                  <a:cubicBezTo>
                    <a:pt x="1096" y="617"/>
                    <a:pt x="959" y="423"/>
                    <a:pt x="765" y="377"/>
                  </a:cubicBezTo>
                  <a:cubicBezTo>
                    <a:pt x="1096" y="138"/>
                    <a:pt x="1472" y="1"/>
                    <a:pt x="1906" y="1"/>
                  </a:cubicBezTo>
                  <a:close/>
                </a:path>
              </a:pathLst>
            </a:custGeom>
            <a:solidFill>
              <a:srgbClr val="B1CD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6"/>
            <p:cNvSpPr/>
            <p:nvPr/>
          </p:nvSpPr>
          <p:spPr>
            <a:xfrm>
              <a:off x="1451800" y="2109700"/>
              <a:ext cx="14300" cy="14275"/>
            </a:xfrm>
            <a:custGeom>
              <a:rect b="b" l="l" r="r" t="t"/>
              <a:pathLst>
                <a:path extrusionOk="0" h="571" w="572">
                  <a:moveTo>
                    <a:pt x="286" y="571"/>
                  </a:moveTo>
                  <a:cubicBezTo>
                    <a:pt x="149" y="571"/>
                    <a:pt x="0" y="422"/>
                    <a:pt x="0" y="285"/>
                  </a:cubicBezTo>
                  <a:cubicBezTo>
                    <a:pt x="0" y="91"/>
                    <a:pt x="149" y="0"/>
                    <a:pt x="286" y="0"/>
                  </a:cubicBezTo>
                  <a:cubicBezTo>
                    <a:pt x="434" y="0"/>
                    <a:pt x="571" y="91"/>
                    <a:pt x="571" y="285"/>
                  </a:cubicBezTo>
                  <a:cubicBezTo>
                    <a:pt x="571" y="422"/>
                    <a:pt x="434" y="571"/>
                    <a:pt x="286" y="571"/>
                  </a:cubicBezTo>
                  <a:close/>
                </a:path>
              </a:pathLst>
            </a:custGeom>
            <a:solidFill>
              <a:srgbClr val="B1CD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6"/>
            <p:cNvSpPr/>
            <p:nvPr/>
          </p:nvSpPr>
          <p:spPr>
            <a:xfrm>
              <a:off x="1475775" y="2102550"/>
              <a:ext cx="8300" cy="8300"/>
            </a:xfrm>
            <a:custGeom>
              <a:rect b="b" l="l" r="r" t="t"/>
              <a:pathLst>
                <a:path extrusionOk="0" h="332" w="332">
                  <a:moveTo>
                    <a:pt x="183" y="332"/>
                  </a:moveTo>
                  <a:cubicBezTo>
                    <a:pt x="91" y="332"/>
                    <a:pt x="0" y="286"/>
                    <a:pt x="0" y="183"/>
                  </a:cubicBezTo>
                  <a:cubicBezTo>
                    <a:pt x="0" y="92"/>
                    <a:pt x="91" y="1"/>
                    <a:pt x="183" y="1"/>
                  </a:cubicBezTo>
                  <a:cubicBezTo>
                    <a:pt x="285" y="1"/>
                    <a:pt x="331" y="92"/>
                    <a:pt x="331" y="183"/>
                  </a:cubicBezTo>
                  <a:cubicBezTo>
                    <a:pt x="331" y="286"/>
                    <a:pt x="285" y="332"/>
                    <a:pt x="183" y="332"/>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6"/>
            <p:cNvSpPr/>
            <p:nvPr/>
          </p:nvSpPr>
          <p:spPr>
            <a:xfrm>
              <a:off x="1473200" y="2116825"/>
              <a:ext cx="32250" cy="31975"/>
            </a:xfrm>
            <a:custGeom>
              <a:rect b="b" l="l" r="r" t="t"/>
              <a:pathLst>
                <a:path extrusionOk="0" h="1279" w="1290">
                  <a:moveTo>
                    <a:pt x="617" y="1279"/>
                  </a:moveTo>
                  <a:cubicBezTo>
                    <a:pt x="286" y="1279"/>
                    <a:pt x="0" y="993"/>
                    <a:pt x="0" y="617"/>
                  </a:cubicBezTo>
                  <a:cubicBezTo>
                    <a:pt x="0" y="286"/>
                    <a:pt x="286" y="0"/>
                    <a:pt x="617" y="0"/>
                  </a:cubicBezTo>
                  <a:cubicBezTo>
                    <a:pt x="1005" y="0"/>
                    <a:pt x="1290" y="286"/>
                    <a:pt x="1290" y="617"/>
                  </a:cubicBezTo>
                  <a:cubicBezTo>
                    <a:pt x="1290" y="993"/>
                    <a:pt x="1005" y="1279"/>
                    <a:pt x="617" y="1279"/>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6"/>
            <p:cNvSpPr/>
            <p:nvPr/>
          </p:nvSpPr>
          <p:spPr>
            <a:xfrm>
              <a:off x="1450650" y="2134525"/>
              <a:ext cx="16575" cy="16550"/>
            </a:xfrm>
            <a:custGeom>
              <a:rect b="b" l="l" r="r" t="t"/>
              <a:pathLst>
                <a:path extrusionOk="0" h="662" w="663">
                  <a:moveTo>
                    <a:pt x="332" y="662"/>
                  </a:moveTo>
                  <a:cubicBezTo>
                    <a:pt x="149" y="662"/>
                    <a:pt x="1" y="525"/>
                    <a:pt x="1" y="331"/>
                  </a:cubicBezTo>
                  <a:cubicBezTo>
                    <a:pt x="1" y="148"/>
                    <a:pt x="149" y="0"/>
                    <a:pt x="332" y="0"/>
                  </a:cubicBezTo>
                  <a:cubicBezTo>
                    <a:pt x="480" y="0"/>
                    <a:pt x="663" y="148"/>
                    <a:pt x="663" y="331"/>
                  </a:cubicBezTo>
                  <a:cubicBezTo>
                    <a:pt x="663" y="525"/>
                    <a:pt x="480" y="662"/>
                    <a:pt x="332" y="662"/>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6"/>
            <p:cNvSpPr/>
            <p:nvPr/>
          </p:nvSpPr>
          <p:spPr>
            <a:xfrm>
              <a:off x="1511425" y="2222375"/>
              <a:ext cx="21425" cy="20300"/>
            </a:xfrm>
            <a:custGeom>
              <a:rect b="b" l="l" r="r" t="t"/>
              <a:pathLst>
                <a:path extrusionOk="0" h="812" w="857">
                  <a:moveTo>
                    <a:pt x="423" y="811"/>
                  </a:moveTo>
                  <a:cubicBezTo>
                    <a:pt x="183" y="811"/>
                    <a:pt x="1" y="629"/>
                    <a:pt x="1" y="435"/>
                  </a:cubicBezTo>
                  <a:cubicBezTo>
                    <a:pt x="1" y="195"/>
                    <a:pt x="183" y="1"/>
                    <a:pt x="423" y="1"/>
                  </a:cubicBezTo>
                  <a:cubicBezTo>
                    <a:pt x="663" y="1"/>
                    <a:pt x="857" y="195"/>
                    <a:pt x="857" y="435"/>
                  </a:cubicBezTo>
                  <a:cubicBezTo>
                    <a:pt x="857" y="629"/>
                    <a:pt x="663" y="811"/>
                    <a:pt x="423" y="811"/>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6"/>
            <p:cNvSpPr/>
            <p:nvPr/>
          </p:nvSpPr>
          <p:spPr>
            <a:xfrm>
              <a:off x="1521975" y="2190425"/>
              <a:ext cx="26275" cy="26275"/>
            </a:xfrm>
            <a:custGeom>
              <a:rect b="b" l="l" r="r" t="t"/>
              <a:pathLst>
                <a:path extrusionOk="0" h="1051" w="1051">
                  <a:moveTo>
                    <a:pt x="526" y="1051"/>
                  </a:moveTo>
                  <a:cubicBezTo>
                    <a:pt x="241" y="1051"/>
                    <a:pt x="1" y="811"/>
                    <a:pt x="1" y="526"/>
                  </a:cubicBezTo>
                  <a:cubicBezTo>
                    <a:pt x="1" y="240"/>
                    <a:pt x="241" y="1"/>
                    <a:pt x="526" y="1"/>
                  </a:cubicBezTo>
                  <a:cubicBezTo>
                    <a:pt x="811" y="1"/>
                    <a:pt x="1051" y="240"/>
                    <a:pt x="1051" y="526"/>
                  </a:cubicBezTo>
                  <a:cubicBezTo>
                    <a:pt x="1051" y="811"/>
                    <a:pt x="811" y="1051"/>
                    <a:pt x="526" y="1051"/>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6"/>
            <p:cNvSpPr/>
            <p:nvPr/>
          </p:nvSpPr>
          <p:spPr>
            <a:xfrm>
              <a:off x="1438675" y="2210700"/>
              <a:ext cx="39400" cy="39100"/>
            </a:xfrm>
            <a:custGeom>
              <a:rect b="b" l="l" r="r" t="t"/>
              <a:pathLst>
                <a:path extrusionOk="0" h="1564" w="1576">
                  <a:moveTo>
                    <a:pt x="811" y="1564"/>
                  </a:moveTo>
                  <a:cubicBezTo>
                    <a:pt x="389" y="1564"/>
                    <a:pt x="1" y="1233"/>
                    <a:pt x="1" y="810"/>
                  </a:cubicBezTo>
                  <a:cubicBezTo>
                    <a:pt x="1" y="377"/>
                    <a:pt x="389" y="0"/>
                    <a:pt x="811" y="0"/>
                  </a:cubicBezTo>
                  <a:cubicBezTo>
                    <a:pt x="1244" y="0"/>
                    <a:pt x="1575" y="377"/>
                    <a:pt x="1575" y="810"/>
                  </a:cubicBezTo>
                  <a:cubicBezTo>
                    <a:pt x="1575" y="1233"/>
                    <a:pt x="1244" y="1564"/>
                    <a:pt x="811" y="1564"/>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6"/>
            <p:cNvSpPr/>
            <p:nvPr/>
          </p:nvSpPr>
          <p:spPr>
            <a:xfrm>
              <a:off x="1462650" y="2196425"/>
              <a:ext cx="13150" cy="11725"/>
            </a:xfrm>
            <a:custGeom>
              <a:rect b="b" l="l" r="r" t="t"/>
              <a:pathLst>
                <a:path extrusionOk="0" h="469" w="526">
                  <a:moveTo>
                    <a:pt x="285" y="468"/>
                  </a:moveTo>
                  <a:cubicBezTo>
                    <a:pt x="137" y="468"/>
                    <a:pt x="0" y="377"/>
                    <a:pt x="0" y="240"/>
                  </a:cubicBezTo>
                  <a:cubicBezTo>
                    <a:pt x="0" y="92"/>
                    <a:pt x="137" y="0"/>
                    <a:pt x="285" y="0"/>
                  </a:cubicBezTo>
                  <a:cubicBezTo>
                    <a:pt x="377" y="0"/>
                    <a:pt x="525" y="92"/>
                    <a:pt x="525" y="240"/>
                  </a:cubicBezTo>
                  <a:cubicBezTo>
                    <a:pt x="525" y="377"/>
                    <a:pt x="377" y="468"/>
                    <a:pt x="285" y="468"/>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6"/>
            <p:cNvSpPr/>
            <p:nvPr/>
          </p:nvSpPr>
          <p:spPr>
            <a:xfrm>
              <a:off x="1507725" y="2206975"/>
              <a:ext cx="9425" cy="10875"/>
            </a:xfrm>
            <a:custGeom>
              <a:rect b="b" l="l" r="r" t="t"/>
              <a:pathLst>
                <a:path extrusionOk="0" h="435" w="377">
                  <a:moveTo>
                    <a:pt x="194" y="434"/>
                  </a:moveTo>
                  <a:cubicBezTo>
                    <a:pt x="46" y="434"/>
                    <a:pt x="0" y="332"/>
                    <a:pt x="0" y="240"/>
                  </a:cubicBezTo>
                  <a:cubicBezTo>
                    <a:pt x="0" y="103"/>
                    <a:pt x="46" y="1"/>
                    <a:pt x="194" y="1"/>
                  </a:cubicBezTo>
                  <a:cubicBezTo>
                    <a:pt x="286" y="1"/>
                    <a:pt x="377" y="103"/>
                    <a:pt x="377" y="240"/>
                  </a:cubicBezTo>
                  <a:cubicBezTo>
                    <a:pt x="377" y="332"/>
                    <a:pt x="286" y="434"/>
                    <a:pt x="194" y="434"/>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6"/>
            <p:cNvSpPr/>
            <p:nvPr/>
          </p:nvSpPr>
          <p:spPr>
            <a:xfrm>
              <a:off x="1613575" y="2028675"/>
              <a:ext cx="171200" cy="310425"/>
            </a:xfrm>
            <a:custGeom>
              <a:rect b="b" l="l" r="r" t="t"/>
              <a:pathLst>
                <a:path extrusionOk="0" h="12417" w="6848">
                  <a:moveTo>
                    <a:pt x="3424" y="0"/>
                  </a:moveTo>
                  <a:lnTo>
                    <a:pt x="3424" y="0"/>
                  </a:lnTo>
                  <a:cubicBezTo>
                    <a:pt x="5330" y="0"/>
                    <a:pt x="6848" y="1529"/>
                    <a:pt x="6848" y="3424"/>
                  </a:cubicBezTo>
                  <a:lnTo>
                    <a:pt x="6848" y="8993"/>
                  </a:lnTo>
                  <a:cubicBezTo>
                    <a:pt x="6848" y="10842"/>
                    <a:pt x="5330" y="12417"/>
                    <a:pt x="3424" y="12417"/>
                  </a:cubicBezTo>
                  <a:cubicBezTo>
                    <a:pt x="1564" y="12417"/>
                    <a:pt x="0" y="10842"/>
                    <a:pt x="0" y="8993"/>
                  </a:cubicBezTo>
                  <a:lnTo>
                    <a:pt x="0" y="3424"/>
                  </a:lnTo>
                  <a:cubicBezTo>
                    <a:pt x="0" y="1529"/>
                    <a:pt x="1564" y="0"/>
                    <a:pt x="3424" y="0"/>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6"/>
            <p:cNvSpPr/>
            <p:nvPr/>
          </p:nvSpPr>
          <p:spPr>
            <a:xfrm>
              <a:off x="1633825" y="2064325"/>
              <a:ext cx="131825" cy="239125"/>
            </a:xfrm>
            <a:custGeom>
              <a:rect b="b" l="l" r="r" t="t"/>
              <a:pathLst>
                <a:path extrusionOk="0" h="9565" w="5273">
                  <a:moveTo>
                    <a:pt x="2614" y="1"/>
                  </a:moveTo>
                  <a:lnTo>
                    <a:pt x="2614" y="1"/>
                  </a:lnTo>
                  <a:cubicBezTo>
                    <a:pt x="4086" y="1"/>
                    <a:pt x="5273" y="1188"/>
                    <a:pt x="5273" y="2614"/>
                  </a:cubicBezTo>
                  <a:lnTo>
                    <a:pt x="5273" y="6894"/>
                  </a:lnTo>
                  <a:cubicBezTo>
                    <a:pt x="5273" y="8377"/>
                    <a:pt x="4086" y="9564"/>
                    <a:pt x="2614" y="9564"/>
                  </a:cubicBezTo>
                  <a:lnTo>
                    <a:pt x="2614" y="9564"/>
                  </a:lnTo>
                  <a:cubicBezTo>
                    <a:pt x="1187" y="9564"/>
                    <a:pt x="0" y="8377"/>
                    <a:pt x="0" y="6894"/>
                  </a:cubicBezTo>
                  <a:lnTo>
                    <a:pt x="0" y="2614"/>
                  </a:lnTo>
                  <a:cubicBezTo>
                    <a:pt x="0" y="2283"/>
                    <a:pt x="46" y="1952"/>
                    <a:pt x="183" y="1621"/>
                  </a:cubicBezTo>
                  <a:cubicBezTo>
                    <a:pt x="331" y="1815"/>
                    <a:pt x="525" y="1906"/>
                    <a:pt x="754" y="1906"/>
                  </a:cubicBezTo>
                  <a:cubicBezTo>
                    <a:pt x="1142" y="1906"/>
                    <a:pt x="1473" y="1576"/>
                    <a:pt x="1473" y="1188"/>
                  </a:cubicBezTo>
                  <a:cubicBezTo>
                    <a:pt x="1473" y="902"/>
                    <a:pt x="1324" y="617"/>
                    <a:pt x="1039" y="526"/>
                  </a:cubicBezTo>
                  <a:cubicBezTo>
                    <a:pt x="1473" y="195"/>
                    <a:pt x="2043" y="1"/>
                    <a:pt x="2614" y="1"/>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6"/>
            <p:cNvSpPr/>
            <p:nvPr/>
          </p:nvSpPr>
          <p:spPr>
            <a:xfrm>
              <a:off x="1643250" y="2083450"/>
              <a:ext cx="19125" cy="20275"/>
            </a:xfrm>
            <a:custGeom>
              <a:rect b="b" l="l" r="r" t="t"/>
              <a:pathLst>
                <a:path extrusionOk="0" h="811" w="765">
                  <a:moveTo>
                    <a:pt x="377" y="811"/>
                  </a:moveTo>
                  <a:cubicBezTo>
                    <a:pt x="148" y="811"/>
                    <a:pt x="0" y="617"/>
                    <a:pt x="0" y="423"/>
                  </a:cubicBezTo>
                  <a:cubicBezTo>
                    <a:pt x="0" y="194"/>
                    <a:pt x="148" y="0"/>
                    <a:pt x="377" y="0"/>
                  </a:cubicBezTo>
                  <a:cubicBezTo>
                    <a:pt x="616" y="0"/>
                    <a:pt x="765" y="194"/>
                    <a:pt x="765" y="423"/>
                  </a:cubicBezTo>
                  <a:cubicBezTo>
                    <a:pt x="765" y="617"/>
                    <a:pt x="616" y="811"/>
                    <a:pt x="377" y="811"/>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6"/>
            <p:cNvSpPr/>
            <p:nvPr/>
          </p:nvSpPr>
          <p:spPr>
            <a:xfrm>
              <a:off x="1676625" y="2075175"/>
              <a:ext cx="11725" cy="11725"/>
            </a:xfrm>
            <a:custGeom>
              <a:rect b="b" l="l" r="r" t="t"/>
              <a:pathLst>
                <a:path extrusionOk="0" h="469" w="469">
                  <a:moveTo>
                    <a:pt x="240" y="468"/>
                  </a:moveTo>
                  <a:cubicBezTo>
                    <a:pt x="92" y="468"/>
                    <a:pt x="0" y="331"/>
                    <a:pt x="0" y="240"/>
                  </a:cubicBezTo>
                  <a:cubicBezTo>
                    <a:pt x="0" y="92"/>
                    <a:pt x="92" y="0"/>
                    <a:pt x="240" y="0"/>
                  </a:cubicBezTo>
                  <a:cubicBezTo>
                    <a:pt x="377" y="0"/>
                    <a:pt x="468" y="92"/>
                    <a:pt x="468" y="240"/>
                  </a:cubicBezTo>
                  <a:cubicBezTo>
                    <a:pt x="468" y="331"/>
                    <a:pt x="377" y="468"/>
                    <a:pt x="240" y="468"/>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6"/>
            <p:cNvSpPr/>
            <p:nvPr/>
          </p:nvSpPr>
          <p:spPr>
            <a:xfrm>
              <a:off x="1672900" y="2094000"/>
              <a:ext cx="43975" cy="44250"/>
            </a:xfrm>
            <a:custGeom>
              <a:rect b="b" l="l" r="r" t="t"/>
              <a:pathLst>
                <a:path extrusionOk="0" h="1770" w="1759">
                  <a:moveTo>
                    <a:pt x="903" y="1769"/>
                  </a:moveTo>
                  <a:cubicBezTo>
                    <a:pt x="435" y="1769"/>
                    <a:pt x="1" y="1381"/>
                    <a:pt x="1" y="913"/>
                  </a:cubicBezTo>
                  <a:cubicBezTo>
                    <a:pt x="1" y="434"/>
                    <a:pt x="435" y="1"/>
                    <a:pt x="903" y="1"/>
                  </a:cubicBezTo>
                  <a:cubicBezTo>
                    <a:pt x="1382" y="1"/>
                    <a:pt x="1758" y="434"/>
                    <a:pt x="1758" y="913"/>
                  </a:cubicBezTo>
                  <a:cubicBezTo>
                    <a:pt x="1758" y="1381"/>
                    <a:pt x="1382" y="1769"/>
                    <a:pt x="903" y="1769"/>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6"/>
            <p:cNvSpPr/>
            <p:nvPr/>
          </p:nvSpPr>
          <p:spPr>
            <a:xfrm>
              <a:off x="1640950" y="2119100"/>
              <a:ext cx="22575" cy="23700"/>
            </a:xfrm>
            <a:custGeom>
              <a:rect b="b" l="l" r="r" t="t"/>
              <a:pathLst>
                <a:path extrusionOk="0" h="948" w="903">
                  <a:moveTo>
                    <a:pt x="423" y="948"/>
                  </a:moveTo>
                  <a:cubicBezTo>
                    <a:pt x="183" y="948"/>
                    <a:pt x="1" y="708"/>
                    <a:pt x="1" y="480"/>
                  </a:cubicBezTo>
                  <a:cubicBezTo>
                    <a:pt x="1" y="195"/>
                    <a:pt x="183" y="1"/>
                    <a:pt x="423" y="1"/>
                  </a:cubicBezTo>
                  <a:cubicBezTo>
                    <a:pt x="708" y="1"/>
                    <a:pt x="902" y="195"/>
                    <a:pt x="902" y="480"/>
                  </a:cubicBezTo>
                  <a:cubicBezTo>
                    <a:pt x="902" y="708"/>
                    <a:pt x="708" y="948"/>
                    <a:pt x="423" y="948"/>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6"/>
            <p:cNvSpPr/>
            <p:nvPr/>
          </p:nvSpPr>
          <p:spPr>
            <a:xfrm>
              <a:off x="1726550" y="2242650"/>
              <a:ext cx="29700" cy="28550"/>
            </a:xfrm>
            <a:custGeom>
              <a:rect b="b" l="l" r="r" t="t"/>
              <a:pathLst>
                <a:path extrusionOk="0" h="1142" w="1188">
                  <a:moveTo>
                    <a:pt x="617" y="1141"/>
                  </a:moveTo>
                  <a:cubicBezTo>
                    <a:pt x="286" y="1141"/>
                    <a:pt x="0" y="902"/>
                    <a:pt x="0" y="571"/>
                  </a:cubicBezTo>
                  <a:cubicBezTo>
                    <a:pt x="0" y="240"/>
                    <a:pt x="286" y="0"/>
                    <a:pt x="617" y="0"/>
                  </a:cubicBezTo>
                  <a:cubicBezTo>
                    <a:pt x="902" y="0"/>
                    <a:pt x="1187" y="240"/>
                    <a:pt x="1187" y="571"/>
                  </a:cubicBezTo>
                  <a:cubicBezTo>
                    <a:pt x="1187" y="902"/>
                    <a:pt x="902" y="1141"/>
                    <a:pt x="617" y="1141"/>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6"/>
            <p:cNvSpPr/>
            <p:nvPr/>
          </p:nvSpPr>
          <p:spPr>
            <a:xfrm>
              <a:off x="1741950" y="2197575"/>
              <a:ext cx="35700" cy="35675"/>
            </a:xfrm>
            <a:custGeom>
              <a:rect b="b" l="l" r="r" t="t"/>
              <a:pathLst>
                <a:path extrusionOk="0" h="1427" w="1428">
                  <a:moveTo>
                    <a:pt x="708" y="1427"/>
                  </a:moveTo>
                  <a:cubicBezTo>
                    <a:pt x="332" y="1427"/>
                    <a:pt x="1" y="1141"/>
                    <a:pt x="1" y="708"/>
                  </a:cubicBezTo>
                  <a:cubicBezTo>
                    <a:pt x="1" y="331"/>
                    <a:pt x="332" y="0"/>
                    <a:pt x="708" y="0"/>
                  </a:cubicBezTo>
                  <a:cubicBezTo>
                    <a:pt x="1096" y="0"/>
                    <a:pt x="1427" y="331"/>
                    <a:pt x="1427" y="708"/>
                  </a:cubicBezTo>
                  <a:cubicBezTo>
                    <a:pt x="1427" y="1141"/>
                    <a:pt x="1096" y="1427"/>
                    <a:pt x="708" y="1427"/>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6"/>
            <p:cNvSpPr/>
            <p:nvPr/>
          </p:nvSpPr>
          <p:spPr>
            <a:xfrm>
              <a:off x="1625550" y="2226100"/>
              <a:ext cx="54525" cy="55950"/>
            </a:xfrm>
            <a:custGeom>
              <a:rect b="b" l="l" r="r" t="t"/>
              <a:pathLst>
                <a:path extrusionOk="0" h="2238" w="2181">
                  <a:moveTo>
                    <a:pt x="1085" y="2237"/>
                  </a:moveTo>
                  <a:cubicBezTo>
                    <a:pt x="468" y="2237"/>
                    <a:pt x="1" y="1712"/>
                    <a:pt x="1" y="1096"/>
                  </a:cubicBezTo>
                  <a:cubicBezTo>
                    <a:pt x="1" y="525"/>
                    <a:pt x="468" y="0"/>
                    <a:pt x="1085" y="0"/>
                  </a:cubicBezTo>
                  <a:cubicBezTo>
                    <a:pt x="1712" y="0"/>
                    <a:pt x="2180" y="525"/>
                    <a:pt x="2180" y="1096"/>
                  </a:cubicBezTo>
                  <a:cubicBezTo>
                    <a:pt x="2180" y="1712"/>
                    <a:pt x="1712" y="2237"/>
                    <a:pt x="1085" y="2237"/>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6"/>
            <p:cNvSpPr/>
            <p:nvPr/>
          </p:nvSpPr>
          <p:spPr>
            <a:xfrm>
              <a:off x="1658650" y="2205850"/>
              <a:ext cx="16850" cy="16550"/>
            </a:xfrm>
            <a:custGeom>
              <a:rect b="b" l="l" r="r" t="t"/>
              <a:pathLst>
                <a:path extrusionOk="0" h="662" w="674">
                  <a:moveTo>
                    <a:pt x="331" y="662"/>
                  </a:moveTo>
                  <a:cubicBezTo>
                    <a:pt x="149" y="662"/>
                    <a:pt x="0" y="525"/>
                    <a:pt x="0" y="331"/>
                  </a:cubicBezTo>
                  <a:cubicBezTo>
                    <a:pt x="0" y="148"/>
                    <a:pt x="149" y="0"/>
                    <a:pt x="331" y="0"/>
                  </a:cubicBezTo>
                  <a:cubicBezTo>
                    <a:pt x="525" y="0"/>
                    <a:pt x="674" y="148"/>
                    <a:pt x="674" y="331"/>
                  </a:cubicBezTo>
                  <a:cubicBezTo>
                    <a:pt x="674" y="525"/>
                    <a:pt x="525" y="662"/>
                    <a:pt x="331" y="662"/>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6"/>
            <p:cNvSpPr/>
            <p:nvPr/>
          </p:nvSpPr>
          <p:spPr>
            <a:xfrm>
              <a:off x="1720550" y="2221250"/>
              <a:ext cx="14300" cy="14275"/>
            </a:xfrm>
            <a:custGeom>
              <a:rect b="b" l="l" r="r" t="t"/>
              <a:pathLst>
                <a:path extrusionOk="0" h="571" w="572">
                  <a:moveTo>
                    <a:pt x="286" y="571"/>
                  </a:moveTo>
                  <a:cubicBezTo>
                    <a:pt x="138" y="571"/>
                    <a:pt x="1" y="434"/>
                    <a:pt x="1" y="286"/>
                  </a:cubicBezTo>
                  <a:cubicBezTo>
                    <a:pt x="1" y="149"/>
                    <a:pt x="138" y="0"/>
                    <a:pt x="286" y="0"/>
                  </a:cubicBezTo>
                  <a:cubicBezTo>
                    <a:pt x="423" y="0"/>
                    <a:pt x="571" y="149"/>
                    <a:pt x="571" y="286"/>
                  </a:cubicBezTo>
                  <a:cubicBezTo>
                    <a:pt x="571" y="434"/>
                    <a:pt x="423" y="571"/>
                    <a:pt x="286" y="571"/>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6"/>
            <p:cNvSpPr/>
            <p:nvPr/>
          </p:nvSpPr>
          <p:spPr>
            <a:xfrm>
              <a:off x="1513700" y="2002700"/>
              <a:ext cx="146100" cy="265075"/>
            </a:xfrm>
            <a:custGeom>
              <a:rect b="b" l="l" r="r" t="t"/>
              <a:pathLst>
                <a:path extrusionOk="0" h="10603" w="5844">
                  <a:moveTo>
                    <a:pt x="2900" y="1"/>
                  </a:moveTo>
                  <a:lnTo>
                    <a:pt x="2900" y="1"/>
                  </a:lnTo>
                  <a:cubicBezTo>
                    <a:pt x="4520" y="1"/>
                    <a:pt x="5844" y="1324"/>
                    <a:pt x="5844" y="2945"/>
                  </a:cubicBezTo>
                  <a:lnTo>
                    <a:pt x="5844" y="7704"/>
                  </a:lnTo>
                  <a:cubicBezTo>
                    <a:pt x="5844" y="9313"/>
                    <a:pt x="4520" y="10603"/>
                    <a:pt x="2900" y="10603"/>
                  </a:cubicBezTo>
                  <a:lnTo>
                    <a:pt x="2900" y="10603"/>
                  </a:lnTo>
                  <a:cubicBezTo>
                    <a:pt x="1279" y="10603"/>
                    <a:pt x="1" y="9313"/>
                    <a:pt x="1" y="7704"/>
                  </a:cubicBezTo>
                  <a:lnTo>
                    <a:pt x="1" y="2945"/>
                  </a:lnTo>
                  <a:cubicBezTo>
                    <a:pt x="1" y="1324"/>
                    <a:pt x="1279" y="1"/>
                    <a:pt x="2900"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6"/>
            <p:cNvSpPr/>
            <p:nvPr/>
          </p:nvSpPr>
          <p:spPr>
            <a:xfrm>
              <a:off x="1530250" y="2032375"/>
              <a:ext cx="113025" cy="205725"/>
            </a:xfrm>
            <a:custGeom>
              <a:rect b="b" l="l" r="r" t="t"/>
              <a:pathLst>
                <a:path extrusionOk="0" h="8229" w="4521">
                  <a:moveTo>
                    <a:pt x="2238" y="0"/>
                  </a:moveTo>
                  <a:lnTo>
                    <a:pt x="2238" y="0"/>
                  </a:lnTo>
                  <a:cubicBezTo>
                    <a:pt x="3470" y="0"/>
                    <a:pt x="4520" y="1039"/>
                    <a:pt x="4520" y="2283"/>
                  </a:cubicBezTo>
                  <a:lnTo>
                    <a:pt x="4520" y="5946"/>
                  </a:lnTo>
                  <a:cubicBezTo>
                    <a:pt x="4520" y="7179"/>
                    <a:pt x="3470" y="8229"/>
                    <a:pt x="2238" y="8229"/>
                  </a:cubicBezTo>
                  <a:lnTo>
                    <a:pt x="2238" y="8229"/>
                  </a:lnTo>
                  <a:cubicBezTo>
                    <a:pt x="1005" y="8229"/>
                    <a:pt x="1" y="7179"/>
                    <a:pt x="1" y="5946"/>
                  </a:cubicBezTo>
                  <a:lnTo>
                    <a:pt x="1" y="2283"/>
                  </a:lnTo>
                  <a:cubicBezTo>
                    <a:pt x="1" y="1998"/>
                    <a:pt x="46" y="1712"/>
                    <a:pt x="149" y="1427"/>
                  </a:cubicBezTo>
                  <a:cubicBezTo>
                    <a:pt x="286" y="1564"/>
                    <a:pt x="435" y="1667"/>
                    <a:pt x="617" y="1667"/>
                  </a:cubicBezTo>
                  <a:cubicBezTo>
                    <a:pt x="1005" y="1667"/>
                    <a:pt x="1290" y="1381"/>
                    <a:pt x="1290" y="1039"/>
                  </a:cubicBezTo>
                  <a:cubicBezTo>
                    <a:pt x="1290" y="811"/>
                    <a:pt x="1096" y="571"/>
                    <a:pt x="902" y="468"/>
                  </a:cubicBezTo>
                  <a:cubicBezTo>
                    <a:pt x="1290" y="183"/>
                    <a:pt x="1758" y="0"/>
                    <a:pt x="2238" y="0"/>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6"/>
            <p:cNvSpPr/>
            <p:nvPr/>
          </p:nvSpPr>
          <p:spPr>
            <a:xfrm>
              <a:off x="1537400" y="2050075"/>
              <a:ext cx="18000" cy="16850"/>
            </a:xfrm>
            <a:custGeom>
              <a:rect b="b" l="l" r="r" t="t"/>
              <a:pathLst>
                <a:path extrusionOk="0" h="674" w="720">
                  <a:moveTo>
                    <a:pt x="331" y="673"/>
                  </a:moveTo>
                  <a:cubicBezTo>
                    <a:pt x="149" y="673"/>
                    <a:pt x="0" y="525"/>
                    <a:pt x="0" y="331"/>
                  </a:cubicBezTo>
                  <a:cubicBezTo>
                    <a:pt x="0" y="148"/>
                    <a:pt x="149" y="0"/>
                    <a:pt x="331" y="0"/>
                  </a:cubicBezTo>
                  <a:cubicBezTo>
                    <a:pt x="525" y="0"/>
                    <a:pt x="719" y="148"/>
                    <a:pt x="719" y="331"/>
                  </a:cubicBezTo>
                  <a:cubicBezTo>
                    <a:pt x="719" y="525"/>
                    <a:pt x="525" y="673"/>
                    <a:pt x="331" y="673"/>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6"/>
            <p:cNvSpPr/>
            <p:nvPr/>
          </p:nvSpPr>
          <p:spPr>
            <a:xfrm>
              <a:off x="1567075" y="2041800"/>
              <a:ext cx="9725" cy="10850"/>
            </a:xfrm>
            <a:custGeom>
              <a:rect b="b" l="l" r="r" t="t"/>
              <a:pathLst>
                <a:path extrusionOk="0" h="434" w="389">
                  <a:moveTo>
                    <a:pt x="194" y="434"/>
                  </a:moveTo>
                  <a:cubicBezTo>
                    <a:pt x="103" y="434"/>
                    <a:pt x="0" y="331"/>
                    <a:pt x="0" y="194"/>
                  </a:cubicBezTo>
                  <a:cubicBezTo>
                    <a:pt x="0" y="91"/>
                    <a:pt x="103" y="0"/>
                    <a:pt x="194" y="0"/>
                  </a:cubicBezTo>
                  <a:cubicBezTo>
                    <a:pt x="285" y="0"/>
                    <a:pt x="388" y="91"/>
                    <a:pt x="388" y="194"/>
                  </a:cubicBezTo>
                  <a:cubicBezTo>
                    <a:pt x="388" y="331"/>
                    <a:pt x="285" y="434"/>
                    <a:pt x="194" y="434"/>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6"/>
            <p:cNvSpPr/>
            <p:nvPr/>
          </p:nvSpPr>
          <p:spPr>
            <a:xfrm>
              <a:off x="1563650" y="2058325"/>
              <a:ext cx="37950" cy="38275"/>
            </a:xfrm>
            <a:custGeom>
              <a:rect b="b" l="l" r="r" t="t"/>
              <a:pathLst>
                <a:path extrusionOk="0" h="1531" w="1518">
                  <a:moveTo>
                    <a:pt x="765" y="1530"/>
                  </a:moveTo>
                  <a:cubicBezTo>
                    <a:pt x="331" y="1530"/>
                    <a:pt x="0" y="1199"/>
                    <a:pt x="0" y="766"/>
                  </a:cubicBezTo>
                  <a:cubicBezTo>
                    <a:pt x="0" y="389"/>
                    <a:pt x="331" y="1"/>
                    <a:pt x="765" y="1"/>
                  </a:cubicBezTo>
                  <a:cubicBezTo>
                    <a:pt x="1187" y="1"/>
                    <a:pt x="1518" y="389"/>
                    <a:pt x="1518" y="766"/>
                  </a:cubicBezTo>
                  <a:cubicBezTo>
                    <a:pt x="1518" y="1199"/>
                    <a:pt x="1187" y="1530"/>
                    <a:pt x="765" y="1530"/>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6"/>
            <p:cNvSpPr/>
            <p:nvPr/>
          </p:nvSpPr>
          <p:spPr>
            <a:xfrm>
              <a:off x="1536250" y="2079725"/>
              <a:ext cx="19150" cy="20300"/>
            </a:xfrm>
            <a:custGeom>
              <a:rect b="b" l="l" r="r" t="t"/>
              <a:pathLst>
                <a:path extrusionOk="0" h="812" w="766">
                  <a:moveTo>
                    <a:pt x="377" y="811"/>
                  </a:moveTo>
                  <a:cubicBezTo>
                    <a:pt x="149" y="811"/>
                    <a:pt x="0" y="629"/>
                    <a:pt x="0" y="435"/>
                  </a:cubicBezTo>
                  <a:cubicBezTo>
                    <a:pt x="0" y="195"/>
                    <a:pt x="149" y="1"/>
                    <a:pt x="377" y="1"/>
                  </a:cubicBezTo>
                  <a:cubicBezTo>
                    <a:pt x="617" y="1"/>
                    <a:pt x="765" y="195"/>
                    <a:pt x="765" y="435"/>
                  </a:cubicBezTo>
                  <a:cubicBezTo>
                    <a:pt x="765" y="629"/>
                    <a:pt x="617" y="811"/>
                    <a:pt x="377" y="81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6"/>
            <p:cNvSpPr/>
            <p:nvPr/>
          </p:nvSpPr>
          <p:spPr>
            <a:xfrm>
              <a:off x="1609850" y="2185575"/>
              <a:ext cx="25150" cy="25150"/>
            </a:xfrm>
            <a:custGeom>
              <a:rect b="b" l="l" r="r" t="t"/>
              <a:pathLst>
                <a:path extrusionOk="0" h="1006" w="1006">
                  <a:moveTo>
                    <a:pt x="480" y="1005"/>
                  </a:moveTo>
                  <a:cubicBezTo>
                    <a:pt x="241" y="1005"/>
                    <a:pt x="1" y="765"/>
                    <a:pt x="1" y="480"/>
                  </a:cubicBezTo>
                  <a:cubicBezTo>
                    <a:pt x="1" y="240"/>
                    <a:pt x="241" y="1"/>
                    <a:pt x="480" y="1"/>
                  </a:cubicBezTo>
                  <a:cubicBezTo>
                    <a:pt x="765" y="1"/>
                    <a:pt x="1005" y="240"/>
                    <a:pt x="1005" y="480"/>
                  </a:cubicBezTo>
                  <a:cubicBezTo>
                    <a:pt x="1005" y="765"/>
                    <a:pt x="765" y="1005"/>
                    <a:pt x="480" y="1005"/>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6"/>
            <p:cNvSpPr/>
            <p:nvPr/>
          </p:nvSpPr>
          <p:spPr>
            <a:xfrm>
              <a:off x="1622975" y="2147625"/>
              <a:ext cx="29700" cy="30850"/>
            </a:xfrm>
            <a:custGeom>
              <a:rect b="b" l="l" r="r" t="t"/>
              <a:pathLst>
                <a:path extrusionOk="0" h="1234" w="1188">
                  <a:moveTo>
                    <a:pt x="617" y="1234"/>
                  </a:moveTo>
                  <a:cubicBezTo>
                    <a:pt x="240" y="1234"/>
                    <a:pt x="1" y="948"/>
                    <a:pt x="1" y="617"/>
                  </a:cubicBezTo>
                  <a:cubicBezTo>
                    <a:pt x="1" y="286"/>
                    <a:pt x="240" y="1"/>
                    <a:pt x="617" y="1"/>
                  </a:cubicBezTo>
                  <a:cubicBezTo>
                    <a:pt x="959" y="1"/>
                    <a:pt x="1188" y="286"/>
                    <a:pt x="1188" y="617"/>
                  </a:cubicBezTo>
                  <a:cubicBezTo>
                    <a:pt x="1188" y="948"/>
                    <a:pt x="959" y="1234"/>
                    <a:pt x="617" y="1234"/>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6"/>
            <p:cNvSpPr/>
            <p:nvPr/>
          </p:nvSpPr>
          <p:spPr>
            <a:xfrm>
              <a:off x="1523125" y="2171325"/>
              <a:ext cx="46525" cy="47675"/>
            </a:xfrm>
            <a:custGeom>
              <a:rect b="b" l="l" r="r" t="t"/>
              <a:pathLst>
                <a:path extrusionOk="0" h="1907" w="1861">
                  <a:moveTo>
                    <a:pt x="902" y="1906"/>
                  </a:moveTo>
                  <a:cubicBezTo>
                    <a:pt x="434" y="1906"/>
                    <a:pt x="1" y="1472"/>
                    <a:pt x="1" y="959"/>
                  </a:cubicBezTo>
                  <a:cubicBezTo>
                    <a:pt x="1" y="434"/>
                    <a:pt x="434" y="0"/>
                    <a:pt x="902" y="0"/>
                  </a:cubicBezTo>
                  <a:cubicBezTo>
                    <a:pt x="1427" y="0"/>
                    <a:pt x="1861" y="434"/>
                    <a:pt x="1861" y="959"/>
                  </a:cubicBezTo>
                  <a:cubicBezTo>
                    <a:pt x="1861" y="1472"/>
                    <a:pt x="1427" y="1906"/>
                    <a:pt x="902" y="1906"/>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6"/>
            <p:cNvSpPr/>
            <p:nvPr/>
          </p:nvSpPr>
          <p:spPr>
            <a:xfrm>
              <a:off x="1550525" y="2153625"/>
              <a:ext cx="15425" cy="15425"/>
            </a:xfrm>
            <a:custGeom>
              <a:rect b="b" l="l" r="r" t="t"/>
              <a:pathLst>
                <a:path extrusionOk="0" h="617" w="617">
                  <a:moveTo>
                    <a:pt x="331" y="617"/>
                  </a:moveTo>
                  <a:cubicBezTo>
                    <a:pt x="148" y="617"/>
                    <a:pt x="0" y="469"/>
                    <a:pt x="0" y="332"/>
                  </a:cubicBezTo>
                  <a:cubicBezTo>
                    <a:pt x="0" y="138"/>
                    <a:pt x="148" y="1"/>
                    <a:pt x="331" y="1"/>
                  </a:cubicBezTo>
                  <a:cubicBezTo>
                    <a:pt x="479" y="1"/>
                    <a:pt x="616" y="138"/>
                    <a:pt x="616" y="332"/>
                  </a:cubicBezTo>
                  <a:cubicBezTo>
                    <a:pt x="616" y="469"/>
                    <a:pt x="479" y="617"/>
                    <a:pt x="331" y="617"/>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6"/>
            <p:cNvSpPr/>
            <p:nvPr/>
          </p:nvSpPr>
          <p:spPr>
            <a:xfrm>
              <a:off x="1604150" y="2167900"/>
              <a:ext cx="11725" cy="11725"/>
            </a:xfrm>
            <a:custGeom>
              <a:rect b="b" l="l" r="r" t="t"/>
              <a:pathLst>
                <a:path extrusionOk="0" h="469" w="469">
                  <a:moveTo>
                    <a:pt x="229" y="468"/>
                  </a:moveTo>
                  <a:cubicBezTo>
                    <a:pt x="92" y="468"/>
                    <a:pt x="1" y="377"/>
                    <a:pt x="1" y="240"/>
                  </a:cubicBezTo>
                  <a:cubicBezTo>
                    <a:pt x="1" y="92"/>
                    <a:pt x="92" y="0"/>
                    <a:pt x="229" y="0"/>
                  </a:cubicBezTo>
                  <a:cubicBezTo>
                    <a:pt x="377" y="0"/>
                    <a:pt x="469" y="92"/>
                    <a:pt x="469" y="240"/>
                  </a:cubicBezTo>
                  <a:cubicBezTo>
                    <a:pt x="469" y="377"/>
                    <a:pt x="377" y="468"/>
                    <a:pt x="229" y="468"/>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6"/>
            <p:cNvSpPr/>
            <p:nvPr/>
          </p:nvSpPr>
          <p:spPr>
            <a:xfrm>
              <a:off x="1485175" y="2133375"/>
              <a:ext cx="222275" cy="546950"/>
            </a:xfrm>
            <a:custGeom>
              <a:rect b="b" l="l" r="r" t="t"/>
              <a:pathLst>
                <a:path extrusionOk="0" h="21878" w="8891">
                  <a:moveTo>
                    <a:pt x="4326" y="21592"/>
                  </a:moveTo>
                  <a:cubicBezTo>
                    <a:pt x="4326" y="21775"/>
                    <a:pt x="4235" y="21878"/>
                    <a:pt x="4041" y="21878"/>
                  </a:cubicBezTo>
                  <a:cubicBezTo>
                    <a:pt x="3904" y="21878"/>
                    <a:pt x="3755" y="21775"/>
                    <a:pt x="3755" y="21592"/>
                  </a:cubicBezTo>
                  <a:lnTo>
                    <a:pt x="3755" y="12314"/>
                  </a:lnTo>
                  <a:lnTo>
                    <a:pt x="3755" y="8366"/>
                  </a:lnTo>
                  <a:cubicBezTo>
                    <a:pt x="2762" y="8274"/>
                    <a:pt x="1849" y="7841"/>
                    <a:pt x="1188" y="7179"/>
                  </a:cubicBezTo>
                  <a:cubicBezTo>
                    <a:pt x="423" y="6414"/>
                    <a:pt x="1" y="5421"/>
                    <a:pt x="1" y="4326"/>
                  </a:cubicBezTo>
                  <a:lnTo>
                    <a:pt x="1" y="2192"/>
                  </a:lnTo>
                  <a:cubicBezTo>
                    <a:pt x="1" y="1998"/>
                    <a:pt x="138" y="1906"/>
                    <a:pt x="286" y="1906"/>
                  </a:cubicBezTo>
                  <a:cubicBezTo>
                    <a:pt x="480" y="1906"/>
                    <a:pt x="571" y="1998"/>
                    <a:pt x="571" y="2192"/>
                  </a:cubicBezTo>
                  <a:lnTo>
                    <a:pt x="571" y="4326"/>
                  </a:lnTo>
                  <a:cubicBezTo>
                    <a:pt x="571" y="5273"/>
                    <a:pt x="994" y="6129"/>
                    <a:pt x="1621" y="6756"/>
                  </a:cubicBezTo>
                  <a:cubicBezTo>
                    <a:pt x="2192" y="7327"/>
                    <a:pt x="2899" y="7704"/>
                    <a:pt x="3755" y="7749"/>
                  </a:cubicBezTo>
                  <a:lnTo>
                    <a:pt x="3755" y="286"/>
                  </a:lnTo>
                  <a:cubicBezTo>
                    <a:pt x="3755" y="137"/>
                    <a:pt x="3904" y="0"/>
                    <a:pt x="4041" y="0"/>
                  </a:cubicBezTo>
                  <a:cubicBezTo>
                    <a:pt x="4235" y="0"/>
                    <a:pt x="4326" y="137"/>
                    <a:pt x="4326" y="286"/>
                  </a:cubicBezTo>
                  <a:lnTo>
                    <a:pt x="4326" y="8080"/>
                  </a:lnTo>
                  <a:lnTo>
                    <a:pt x="4326" y="12029"/>
                  </a:lnTo>
                  <a:cubicBezTo>
                    <a:pt x="5376" y="11938"/>
                    <a:pt x="6323" y="11458"/>
                    <a:pt x="7042" y="10796"/>
                  </a:cubicBezTo>
                  <a:cubicBezTo>
                    <a:pt x="7795" y="10032"/>
                    <a:pt x="8275" y="8936"/>
                    <a:pt x="8275" y="7795"/>
                  </a:cubicBezTo>
                  <a:lnTo>
                    <a:pt x="8275" y="708"/>
                  </a:lnTo>
                  <a:cubicBezTo>
                    <a:pt x="8275" y="525"/>
                    <a:pt x="8412" y="377"/>
                    <a:pt x="8560" y="377"/>
                  </a:cubicBezTo>
                  <a:cubicBezTo>
                    <a:pt x="8754" y="377"/>
                    <a:pt x="8891" y="525"/>
                    <a:pt x="8891" y="708"/>
                  </a:cubicBezTo>
                  <a:lnTo>
                    <a:pt x="8891" y="7795"/>
                  </a:lnTo>
                  <a:cubicBezTo>
                    <a:pt x="8891" y="9130"/>
                    <a:pt x="8320" y="10317"/>
                    <a:pt x="7464" y="11219"/>
                  </a:cubicBezTo>
                  <a:cubicBezTo>
                    <a:pt x="6654" y="12029"/>
                    <a:pt x="5558" y="12554"/>
                    <a:pt x="4326" y="12599"/>
                  </a:cubicBezTo>
                  <a:close/>
                </a:path>
              </a:pathLst>
            </a:custGeom>
            <a:solidFill>
              <a:srgbClr val="2502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6"/>
            <p:cNvSpPr/>
            <p:nvPr/>
          </p:nvSpPr>
          <p:spPr>
            <a:xfrm>
              <a:off x="2318550" y="2278300"/>
              <a:ext cx="998600" cy="438825"/>
            </a:xfrm>
            <a:custGeom>
              <a:rect b="b" l="l" r="r" t="t"/>
              <a:pathLst>
                <a:path extrusionOk="0" h="17553" w="39944">
                  <a:moveTo>
                    <a:pt x="16834" y="1"/>
                  </a:moveTo>
                  <a:lnTo>
                    <a:pt x="15305" y="1"/>
                  </a:lnTo>
                  <a:lnTo>
                    <a:pt x="5273" y="1"/>
                  </a:lnTo>
                  <a:cubicBezTo>
                    <a:pt x="4235" y="1"/>
                    <a:pt x="3424" y="857"/>
                    <a:pt x="3424" y="1861"/>
                  </a:cubicBezTo>
                  <a:cubicBezTo>
                    <a:pt x="3424" y="2854"/>
                    <a:pt x="2614" y="3710"/>
                    <a:pt x="1564" y="3710"/>
                  </a:cubicBezTo>
                  <a:lnTo>
                    <a:pt x="1279" y="3710"/>
                  </a:lnTo>
                  <a:cubicBezTo>
                    <a:pt x="1" y="3710"/>
                    <a:pt x="2466" y="15031"/>
                    <a:pt x="2466" y="16309"/>
                  </a:cubicBezTo>
                  <a:cubicBezTo>
                    <a:pt x="2466" y="17553"/>
                    <a:pt x="31624" y="16697"/>
                    <a:pt x="31624" y="16697"/>
                  </a:cubicBezTo>
                  <a:cubicBezTo>
                    <a:pt x="36189" y="16697"/>
                    <a:pt x="39943" y="12942"/>
                    <a:pt x="39943" y="8377"/>
                  </a:cubicBezTo>
                  <a:cubicBezTo>
                    <a:pt x="39943" y="3755"/>
                    <a:pt x="36189" y="1"/>
                    <a:pt x="31624" y="1"/>
                  </a:cubicBezTo>
                  <a:close/>
                </a:path>
              </a:pathLst>
            </a:custGeom>
            <a:solidFill>
              <a:srgbClr val="671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6"/>
            <p:cNvSpPr/>
            <p:nvPr/>
          </p:nvSpPr>
          <p:spPr>
            <a:xfrm>
              <a:off x="1693175" y="2467475"/>
              <a:ext cx="489875" cy="222275"/>
            </a:xfrm>
            <a:custGeom>
              <a:rect b="b" l="l" r="r" t="t"/>
              <a:pathLst>
                <a:path extrusionOk="0" h="8891" w="19595">
                  <a:moveTo>
                    <a:pt x="10887" y="0"/>
                  </a:moveTo>
                  <a:cubicBezTo>
                    <a:pt x="8936" y="0"/>
                    <a:pt x="7327" y="1609"/>
                    <a:pt x="7327" y="3561"/>
                  </a:cubicBezTo>
                  <a:cubicBezTo>
                    <a:pt x="7327" y="3663"/>
                    <a:pt x="7372" y="3709"/>
                    <a:pt x="7372" y="3800"/>
                  </a:cubicBezTo>
                  <a:cubicBezTo>
                    <a:pt x="6140" y="3994"/>
                    <a:pt x="5090" y="4896"/>
                    <a:pt x="4805" y="6083"/>
                  </a:cubicBezTo>
                  <a:cubicBezTo>
                    <a:pt x="4474" y="6128"/>
                    <a:pt x="4143" y="6277"/>
                    <a:pt x="3903" y="6459"/>
                  </a:cubicBezTo>
                  <a:cubicBezTo>
                    <a:pt x="3470" y="6037"/>
                    <a:pt x="2899" y="5752"/>
                    <a:pt x="2237" y="5752"/>
                  </a:cubicBezTo>
                  <a:cubicBezTo>
                    <a:pt x="1004" y="5752"/>
                    <a:pt x="0" y="6745"/>
                    <a:pt x="0" y="7989"/>
                  </a:cubicBezTo>
                  <a:cubicBezTo>
                    <a:pt x="0" y="8320"/>
                    <a:pt x="92" y="8605"/>
                    <a:pt x="240" y="8890"/>
                  </a:cubicBezTo>
                  <a:lnTo>
                    <a:pt x="19447" y="8890"/>
                  </a:lnTo>
                  <a:cubicBezTo>
                    <a:pt x="19549" y="8605"/>
                    <a:pt x="19595" y="8274"/>
                    <a:pt x="19595" y="7989"/>
                  </a:cubicBezTo>
                  <a:cubicBezTo>
                    <a:pt x="19595" y="6231"/>
                    <a:pt x="18168" y="4805"/>
                    <a:pt x="16457" y="4805"/>
                  </a:cubicBezTo>
                  <a:cubicBezTo>
                    <a:pt x="16308" y="4805"/>
                    <a:pt x="16171" y="4850"/>
                    <a:pt x="16023" y="4850"/>
                  </a:cubicBezTo>
                  <a:cubicBezTo>
                    <a:pt x="15783" y="4177"/>
                    <a:pt x="15167" y="3709"/>
                    <a:pt x="14459" y="3606"/>
                  </a:cubicBezTo>
                  <a:lnTo>
                    <a:pt x="14459" y="3561"/>
                  </a:lnTo>
                  <a:cubicBezTo>
                    <a:pt x="14459" y="1609"/>
                    <a:pt x="12885" y="0"/>
                    <a:pt x="10887" y="0"/>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6"/>
            <p:cNvSpPr/>
            <p:nvPr/>
          </p:nvSpPr>
          <p:spPr>
            <a:xfrm>
              <a:off x="1777625" y="2557625"/>
              <a:ext cx="382900" cy="132125"/>
            </a:xfrm>
            <a:custGeom>
              <a:rect b="b" l="l" r="r" t="t"/>
              <a:pathLst>
                <a:path extrusionOk="0" h="5285" w="15316">
                  <a:moveTo>
                    <a:pt x="13649" y="3196"/>
                  </a:moveTo>
                  <a:cubicBezTo>
                    <a:pt x="13410" y="3196"/>
                    <a:pt x="13170" y="3241"/>
                    <a:pt x="12976" y="3287"/>
                  </a:cubicBezTo>
                  <a:cubicBezTo>
                    <a:pt x="12793" y="2910"/>
                    <a:pt x="12360" y="2625"/>
                    <a:pt x="11937" y="2625"/>
                  </a:cubicBezTo>
                  <a:cubicBezTo>
                    <a:pt x="11835" y="2625"/>
                    <a:pt x="11789" y="2671"/>
                    <a:pt x="11698" y="2671"/>
                  </a:cubicBezTo>
                  <a:cubicBezTo>
                    <a:pt x="11549" y="1769"/>
                    <a:pt x="10796" y="1096"/>
                    <a:pt x="9895" y="1096"/>
                  </a:cubicBezTo>
                  <a:cubicBezTo>
                    <a:pt x="9655" y="1096"/>
                    <a:pt x="9461" y="1142"/>
                    <a:pt x="9267" y="1199"/>
                  </a:cubicBezTo>
                  <a:cubicBezTo>
                    <a:pt x="8799" y="480"/>
                    <a:pt x="7943" y="0"/>
                    <a:pt x="7042" y="0"/>
                  </a:cubicBezTo>
                  <a:cubicBezTo>
                    <a:pt x="5512" y="0"/>
                    <a:pt x="4325" y="1199"/>
                    <a:pt x="4325" y="2671"/>
                  </a:cubicBezTo>
                  <a:cubicBezTo>
                    <a:pt x="4325" y="2853"/>
                    <a:pt x="4371" y="3093"/>
                    <a:pt x="4417" y="3287"/>
                  </a:cubicBezTo>
                  <a:cubicBezTo>
                    <a:pt x="4325" y="3241"/>
                    <a:pt x="4280" y="3241"/>
                    <a:pt x="4234" y="3241"/>
                  </a:cubicBezTo>
                  <a:cubicBezTo>
                    <a:pt x="3846" y="3241"/>
                    <a:pt x="3561" y="3424"/>
                    <a:pt x="3333" y="3664"/>
                  </a:cubicBezTo>
                  <a:cubicBezTo>
                    <a:pt x="3093" y="3481"/>
                    <a:pt x="2808" y="3424"/>
                    <a:pt x="2522" y="3424"/>
                  </a:cubicBezTo>
                  <a:cubicBezTo>
                    <a:pt x="1906" y="3424"/>
                    <a:pt x="1427" y="3766"/>
                    <a:pt x="1187" y="4234"/>
                  </a:cubicBezTo>
                  <a:lnTo>
                    <a:pt x="993" y="4234"/>
                  </a:lnTo>
                  <a:cubicBezTo>
                    <a:pt x="480" y="4234"/>
                    <a:pt x="0" y="4668"/>
                    <a:pt x="0" y="5238"/>
                  </a:cubicBezTo>
                  <a:lnTo>
                    <a:pt x="0" y="5284"/>
                  </a:lnTo>
                  <a:lnTo>
                    <a:pt x="15258" y="5284"/>
                  </a:lnTo>
                  <a:cubicBezTo>
                    <a:pt x="15258" y="5136"/>
                    <a:pt x="15315" y="4999"/>
                    <a:pt x="15315" y="4850"/>
                  </a:cubicBezTo>
                  <a:cubicBezTo>
                    <a:pt x="15315" y="3903"/>
                    <a:pt x="14551" y="3196"/>
                    <a:pt x="13649" y="3196"/>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6"/>
            <p:cNvSpPr/>
            <p:nvPr/>
          </p:nvSpPr>
          <p:spPr>
            <a:xfrm>
              <a:off x="1723975" y="2637500"/>
              <a:ext cx="26275" cy="24850"/>
            </a:xfrm>
            <a:custGeom>
              <a:rect b="b" l="l" r="r" t="t"/>
              <a:pathLst>
                <a:path extrusionOk="0" h="994" w="1051">
                  <a:moveTo>
                    <a:pt x="526" y="994"/>
                  </a:moveTo>
                  <a:cubicBezTo>
                    <a:pt x="811" y="994"/>
                    <a:pt x="1051" y="754"/>
                    <a:pt x="1051" y="469"/>
                  </a:cubicBezTo>
                  <a:cubicBezTo>
                    <a:pt x="1051" y="183"/>
                    <a:pt x="811" y="1"/>
                    <a:pt x="526" y="1"/>
                  </a:cubicBezTo>
                  <a:cubicBezTo>
                    <a:pt x="240" y="1"/>
                    <a:pt x="1" y="183"/>
                    <a:pt x="1" y="469"/>
                  </a:cubicBezTo>
                  <a:cubicBezTo>
                    <a:pt x="1" y="754"/>
                    <a:pt x="240" y="994"/>
                    <a:pt x="526" y="994"/>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6"/>
            <p:cNvSpPr/>
            <p:nvPr/>
          </p:nvSpPr>
          <p:spPr>
            <a:xfrm>
              <a:off x="1833550" y="2614675"/>
              <a:ext cx="17700" cy="18000"/>
            </a:xfrm>
            <a:custGeom>
              <a:rect b="b" l="l" r="r" t="t"/>
              <a:pathLst>
                <a:path extrusionOk="0" h="720" w="708">
                  <a:moveTo>
                    <a:pt x="331" y="720"/>
                  </a:moveTo>
                  <a:cubicBezTo>
                    <a:pt x="525" y="720"/>
                    <a:pt x="708" y="571"/>
                    <a:pt x="708" y="389"/>
                  </a:cubicBezTo>
                  <a:cubicBezTo>
                    <a:pt x="708" y="195"/>
                    <a:pt x="525" y="1"/>
                    <a:pt x="331" y="1"/>
                  </a:cubicBezTo>
                  <a:cubicBezTo>
                    <a:pt x="137" y="1"/>
                    <a:pt x="0" y="195"/>
                    <a:pt x="0" y="389"/>
                  </a:cubicBezTo>
                  <a:cubicBezTo>
                    <a:pt x="0" y="571"/>
                    <a:pt x="137" y="720"/>
                    <a:pt x="331" y="720"/>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6"/>
            <p:cNvSpPr/>
            <p:nvPr/>
          </p:nvSpPr>
          <p:spPr>
            <a:xfrm>
              <a:off x="1948800" y="2484000"/>
              <a:ext cx="26275" cy="26275"/>
            </a:xfrm>
            <a:custGeom>
              <a:rect b="b" l="l" r="r" t="t"/>
              <a:pathLst>
                <a:path extrusionOk="0" h="1051" w="1051">
                  <a:moveTo>
                    <a:pt x="525" y="1051"/>
                  </a:moveTo>
                  <a:cubicBezTo>
                    <a:pt x="811" y="1051"/>
                    <a:pt x="1050" y="811"/>
                    <a:pt x="1050" y="526"/>
                  </a:cubicBezTo>
                  <a:cubicBezTo>
                    <a:pt x="1050" y="241"/>
                    <a:pt x="811" y="1"/>
                    <a:pt x="525" y="1"/>
                  </a:cubicBezTo>
                  <a:cubicBezTo>
                    <a:pt x="240" y="1"/>
                    <a:pt x="1" y="241"/>
                    <a:pt x="1" y="526"/>
                  </a:cubicBezTo>
                  <a:cubicBezTo>
                    <a:pt x="1" y="811"/>
                    <a:pt x="240" y="1051"/>
                    <a:pt x="525" y="1051"/>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6"/>
            <p:cNvSpPr/>
            <p:nvPr/>
          </p:nvSpPr>
          <p:spPr>
            <a:xfrm>
              <a:off x="1999875" y="2512550"/>
              <a:ext cx="25125" cy="25125"/>
            </a:xfrm>
            <a:custGeom>
              <a:rect b="b" l="l" r="r" t="t"/>
              <a:pathLst>
                <a:path extrusionOk="0" h="1005" w="1005">
                  <a:moveTo>
                    <a:pt x="525" y="1004"/>
                  </a:moveTo>
                  <a:cubicBezTo>
                    <a:pt x="811" y="1004"/>
                    <a:pt x="1005" y="765"/>
                    <a:pt x="1005" y="525"/>
                  </a:cubicBezTo>
                  <a:cubicBezTo>
                    <a:pt x="1005" y="240"/>
                    <a:pt x="811" y="0"/>
                    <a:pt x="525" y="0"/>
                  </a:cubicBezTo>
                  <a:cubicBezTo>
                    <a:pt x="240" y="0"/>
                    <a:pt x="0" y="240"/>
                    <a:pt x="0" y="525"/>
                  </a:cubicBezTo>
                  <a:cubicBezTo>
                    <a:pt x="0" y="765"/>
                    <a:pt x="240" y="1004"/>
                    <a:pt x="525" y="1004"/>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6"/>
            <p:cNvSpPr/>
            <p:nvPr/>
          </p:nvSpPr>
          <p:spPr>
            <a:xfrm>
              <a:off x="2136525" y="2613550"/>
              <a:ext cx="21425" cy="21400"/>
            </a:xfrm>
            <a:custGeom>
              <a:rect b="b" l="l" r="r" t="t"/>
              <a:pathLst>
                <a:path extrusionOk="0" h="856" w="857">
                  <a:moveTo>
                    <a:pt x="434" y="856"/>
                  </a:moveTo>
                  <a:cubicBezTo>
                    <a:pt x="674" y="856"/>
                    <a:pt x="857" y="673"/>
                    <a:pt x="857" y="434"/>
                  </a:cubicBezTo>
                  <a:cubicBezTo>
                    <a:pt x="857" y="194"/>
                    <a:pt x="674" y="0"/>
                    <a:pt x="434" y="0"/>
                  </a:cubicBezTo>
                  <a:cubicBezTo>
                    <a:pt x="195" y="0"/>
                    <a:pt x="1" y="194"/>
                    <a:pt x="1" y="434"/>
                  </a:cubicBezTo>
                  <a:cubicBezTo>
                    <a:pt x="1" y="673"/>
                    <a:pt x="195" y="856"/>
                    <a:pt x="434" y="856"/>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6"/>
            <p:cNvSpPr/>
            <p:nvPr/>
          </p:nvSpPr>
          <p:spPr>
            <a:xfrm>
              <a:off x="1939375" y="2526800"/>
              <a:ext cx="16575" cy="15450"/>
            </a:xfrm>
            <a:custGeom>
              <a:rect b="b" l="l" r="r" t="t"/>
              <a:pathLst>
                <a:path extrusionOk="0" h="618" w="663">
                  <a:moveTo>
                    <a:pt x="332" y="617"/>
                  </a:moveTo>
                  <a:cubicBezTo>
                    <a:pt x="514" y="617"/>
                    <a:pt x="663" y="480"/>
                    <a:pt x="663" y="286"/>
                  </a:cubicBezTo>
                  <a:cubicBezTo>
                    <a:pt x="663" y="149"/>
                    <a:pt x="514" y="1"/>
                    <a:pt x="332" y="1"/>
                  </a:cubicBezTo>
                  <a:cubicBezTo>
                    <a:pt x="138" y="1"/>
                    <a:pt x="1" y="149"/>
                    <a:pt x="1" y="286"/>
                  </a:cubicBezTo>
                  <a:cubicBezTo>
                    <a:pt x="1" y="480"/>
                    <a:pt x="138" y="617"/>
                    <a:pt x="332" y="617"/>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6"/>
            <p:cNvSpPr/>
            <p:nvPr/>
          </p:nvSpPr>
          <p:spPr>
            <a:xfrm>
              <a:off x="1971350" y="2525675"/>
              <a:ext cx="8300" cy="8300"/>
            </a:xfrm>
            <a:custGeom>
              <a:rect b="b" l="l" r="r" t="t"/>
              <a:pathLst>
                <a:path extrusionOk="0" h="332" w="332">
                  <a:moveTo>
                    <a:pt x="148" y="331"/>
                  </a:moveTo>
                  <a:cubicBezTo>
                    <a:pt x="240" y="331"/>
                    <a:pt x="331" y="240"/>
                    <a:pt x="331" y="137"/>
                  </a:cubicBezTo>
                  <a:cubicBezTo>
                    <a:pt x="331" y="91"/>
                    <a:pt x="240" y="0"/>
                    <a:pt x="148" y="0"/>
                  </a:cubicBezTo>
                  <a:cubicBezTo>
                    <a:pt x="46" y="0"/>
                    <a:pt x="0" y="91"/>
                    <a:pt x="0" y="137"/>
                  </a:cubicBezTo>
                  <a:cubicBezTo>
                    <a:pt x="0" y="240"/>
                    <a:pt x="46" y="331"/>
                    <a:pt x="148" y="331"/>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6"/>
            <p:cNvSpPr/>
            <p:nvPr/>
          </p:nvSpPr>
          <p:spPr>
            <a:xfrm>
              <a:off x="2022400" y="2545925"/>
              <a:ext cx="8300" cy="7150"/>
            </a:xfrm>
            <a:custGeom>
              <a:rect b="b" l="l" r="r" t="t"/>
              <a:pathLst>
                <a:path extrusionOk="0" h="286" w="332">
                  <a:moveTo>
                    <a:pt x="195" y="286"/>
                  </a:moveTo>
                  <a:cubicBezTo>
                    <a:pt x="241" y="286"/>
                    <a:pt x="332" y="240"/>
                    <a:pt x="332" y="137"/>
                  </a:cubicBezTo>
                  <a:cubicBezTo>
                    <a:pt x="332" y="46"/>
                    <a:pt x="241" y="0"/>
                    <a:pt x="195" y="0"/>
                  </a:cubicBezTo>
                  <a:cubicBezTo>
                    <a:pt x="104" y="0"/>
                    <a:pt x="1" y="46"/>
                    <a:pt x="1" y="137"/>
                  </a:cubicBezTo>
                  <a:cubicBezTo>
                    <a:pt x="1" y="240"/>
                    <a:pt x="104" y="286"/>
                    <a:pt x="195" y="286"/>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6"/>
            <p:cNvSpPr/>
            <p:nvPr/>
          </p:nvSpPr>
          <p:spPr>
            <a:xfrm>
              <a:off x="2112850" y="2611250"/>
              <a:ext cx="7150" cy="8300"/>
            </a:xfrm>
            <a:custGeom>
              <a:rect b="b" l="l" r="r" t="t"/>
              <a:pathLst>
                <a:path extrusionOk="0" h="332" w="286">
                  <a:moveTo>
                    <a:pt x="137" y="332"/>
                  </a:moveTo>
                  <a:cubicBezTo>
                    <a:pt x="240" y="332"/>
                    <a:pt x="286" y="286"/>
                    <a:pt x="286" y="195"/>
                  </a:cubicBezTo>
                  <a:cubicBezTo>
                    <a:pt x="286" y="92"/>
                    <a:pt x="240" y="1"/>
                    <a:pt x="137" y="1"/>
                  </a:cubicBezTo>
                  <a:cubicBezTo>
                    <a:pt x="46" y="1"/>
                    <a:pt x="1" y="92"/>
                    <a:pt x="1" y="195"/>
                  </a:cubicBezTo>
                  <a:cubicBezTo>
                    <a:pt x="1" y="286"/>
                    <a:pt x="46" y="332"/>
                    <a:pt x="137" y="332"/>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6"/>
            <p:cNvSpPr/>
            <p:nvPr/>
          </p:nvSpPr>
          <p:spPr>
            <a:xfrm>
              <a:off x="1902300" y="2530525"/>
              <a:ext cx="8575" cy="8300"/>
            </a:xfrm>
            <a:custGeom>
              <a:rect b="b" l="l" r="r" t="t"/>
              <a:pathLst>
                <a:path extrusionOk="0" h="332" w="343">
                  <a:moveTo>
                    <a:pt x="194" y="331"/>
                  </a:moveTo>
                  <a:cubicBezTo>
                    <a:pt x="286" y="331"/>
                    <a:pt x="343" y="228"/>
                    <a:pt x="343" y="183"/>
                  </a:cubicBezTo>
                  <a:cubicBezTo>
                    <a:pt x="343" y="91"/>
                    <a:pt x="286" y="0"/>
                    <a:pt x="194" y="0"/>
                  </a:cubicBezTo>
                  <a:cubicBezTo>
                    <a:pt x="103" y="0"/>
                    <a:pt x="0" y="91"/>
                    <a:pt x="0" y="183"/>
                  </a:cubicBezTo>
                  <a:cubicBezTo>
                    <a:pt x="0" y="228"/>
                    <a:pt x="103" y="331"/>
                    <a:pt x="194" y="331"/>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6"/>
            <p:cNvSpPr/>
            <p:nvPr/>
          </p:nvSpPr>
          <p:spPr>
            <a:xfrm>
              <a:off x="1865500" y="2593275"/>
              <a:ext cx="8300" cy="8600"/>
            </a:xfrm>
            <a:custGeom>
              <a:rect b="b" l="l" r="r" t="t"/>
              <a:pathLst>
                <a:path extrusionOk="0" h="344" w="332">
                  <a:moveTo>
                    <a:pt x="149" y="343"/>
                  </a:moveTo>
                  <a:cubicBezTo>
                    <a:pt x="240" y="343"/>
                    <a:pt x="331" y="240"/>
                    <a:pt x="331" y="149"/>
                  </a:cubicBezTo>
                  <a:cubicBezTo>
                    <a:pt x="331" y="104"/>
                    <a:pt x="240" y="1"/>
                    <a:pt x="149" y="1"/>
                  </a:cubicBezTo>
                  <a:cubicBezTo>
                    <a:pt x="46" y="1"/>
                    <a:pt x="0" y="104"/>
                    <a:pt x="0" y="149"/>
                  </a:cubicBezTo>
                  <a:cubicBezTo>
                    <a:pt x="0" y="240"/>
                    <a:pt x="46" y="343"/>
                    <a:pt x="149" y="343"/>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6"/>
            <p:cNvSpPr/>
            <p:nvPr/>
          </p:nvSpPr>
          <p:spPr>
            <a:xfrm>
              <a:off x="1877475" y="2569600"/>
              <a:ext cx="13150" cy="13150"/>
            </a:xfrm>
            <a:custGeom>
              <a:rect b="b" l="l" r="r" t="t"/>
              <a:pathLst>
                <a:path extrusionOk="0" h="526" w="526">
                  <a:moveTo>
                    <a:pt x="240" y="526"/>
                  </a:moveTo>
                  <a:cubicBezTo>
                    <a:pt x="377" y="526"/>
                    <a:pt x="525" y="377"/>
                    <a:pt x="525" y="240"/>
                  </a:cubicBezTo>
                  <a:cubicBezTo>
                    <a:pt x="525" y="92"/>
                    <a:pt x="377" y="1"/>
                    <a:pt x="240" y="1"/>
                  </a:cubicBezTo>
                  <a:cubicBezTo>
                    <a:pt x="137" y="1"/>
                    <a:pt x="0" y="92"/>
                    <a:pt x="0" y="240"/>
                  </a:cubicBezTo>
                  <a:cubicBezTo>
                    <a:pt x="0" y="377"/>
                    <a:pt x="137" y="526"/>
                    <a:pt x="240" y="526"/>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6"/>
            <p:cNvSpPr/>
            <p:nvPr/>
          </p:nvSpPr>
          <p:spPr>
            <a:xfrm>
              <a:off x="2033250" y="2564750"/>
              <a:ext cx="11725" cy="12000"/>
            </a:xfrm>
            <a:custGeom>
              <a:rect b="b" l="l" r="r" t="t"/>
              <a:pathLst>
                <a:path extrusionOk="0" h="480" w="469">
                  <a:moveTo>
                    <a:pt x="240" y="480"/>
                  </a:moveTo>
                  <a:cubicBezTo>
                    <a:pt x="377" y="480"/>
                    <a:pt x="468" y="389"/>
                    <a:pt x="468" y="240"/>
                  </a:cubicBezTo>
                  <a:cubicBezTo>
                    <a:pt x="468" y="103"/>
                    <a:pt x="377" y="1"/>
                    <a:pt x="240" y="1"/>
                  </a:cubicBezTo>
                  <a:cubicBezTo>
                    <a:pt x="92" y="1"/>
                    <a:pt x="1" y="103"/>
                    <a:pt x="1" y="240"/>
                  </a:cubicBezTo>
                  <a:cubicBezTo>
                    <a:pt x="1" y="389"/>
                    <a:pt x="92" y="480"/>
                    <a:pt x="240" y="480"/>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6"/>
            <p:cNvSpPr/>
            <p:nvPr/>
          </p:nvSpPr>
          <p:spPr>
            <a:xfrm>
              <a:off x="2077200" y="2599275"/>
              <a:ext cx="12000" cy="12000"/>
            </a:xfrm>
            <a:custGeom>
              <a:rect b="b" l="l" r="r" t="t"/>
              <a:pathLst>
                <a:path extrusionOk="0" h="480" w="480">
                  <a:moveTo>
                    <a:pt x="240" y="480"/>
                  </a:moveTo>
                  <a:cubicBezTo>
                    <a:pt x="377" y="480"/>
                    <a:pt x="479" y="388"/>
                    <a:pt x="479" y="240"/>
                  </a:cubicBezTo>
                  <a:cubicBezTo>
                    <a:pt x="479" y="103"/>
                    <a:pt x="377" y="0"/>
                    <a:pt x="240" y="0"/>
                  </a:cubicBezTo>
                  <a:cubicBezTo>
                    <a:pt x="91" y="0"/>
                    <a:pt x="0" y="103"/>
                    <a:pt x="0" y="240"/>
                  </a:cubicBezTo>
                  <a:cubicBezTo>
                    <a:pt x="0" y="388"/>
                    <a:pt x="91" y="480"/>
                    <a:pt x="240" y="480"/>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6"/>
            <p:cNvSpPr/>
            <p:nvPr/>
          </p:nvSpPr>
          <p:spPr>
            <a:xfrm>
              <a:off x="3109125" y="2369900"/>
              <a:ext cx="66500" cy="122400"/>
            </a:xfrm>
            <a:custGeom>
              <a:rect b="b" l="l" r="r" t="t"/>
              <a:pathLst>
                <a:path extrusionOk="0" h="4896" w="2660">
                  <a:moveTo>
                    <a:pt x="1325" y="0"/>
                  </a:moveTo>
                  <a:lnTo>
                    <a:pt x="1325" y="0"/>
                  </a:lnTo>
                  <a:cubicBezTo>
                    <a:pt x="2044" y="0"/>
                    <a:pt x="2660" y="616"/>
                    <a:pt x="2660" y="1381"/>
                  </a:cubicBezTo>
                  <a:lnTo>
                    <a:pt x="2660" y="3515"/>
                  </a:lnTo>
                  <a:cubicBezTo>
                    <a:pt x="2660" y="4280"/>
                    <a:pt x="2044" y="4896"/>
                    <a:pt x="1325" y="4896"/>
                  </a:cubicBezTo>
                  <a:cubicBezTo>
                    <a:pt x="572" y="4896"/>
                    <a:pt x="1" y="4280"/>
                    <a:pt x="1" y="3515"/>
                  </a:cubicBezTo>
                  <a:lnTo>
                    <a:pt x="1" y="1381"/>
                  </a:lnTo>
                  <a:cubicBezTo>
                    <a:pt x="1" y="616"/>
                    <a:pt x="572" y="0"/>
                    <a:pt x="1325" y="0"/>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6"/>
            <p:cNvSpPr/>
            <p:nvPr/>
          </p:nvSpPr>
          <p:spPr>
            <a:xfrm>
              <a:off x="3116275" y="2384150"/>
              <a:ext cx="52225" cy="93900"/>
            </a:xfrm>
            <a:custGeom>
              <a:rect b="b" l="l" r="r" t="t"/>
              <a:pathLst>
                <a:path extrusionOk="0" h="3756" w="2089">
                  <a:moveTo>
                    <a:pt x="1039" y="1"/>
                  </a:moveTo>
                  <a:lnTo>
                    <a:pt x="1039" y="1"/>
                  </a:lnTo>
                  <a:cubicBezTo>
                    <a:pt x="1609" y="1"/>
                    <a:pt x="2089" y="480"/>
                    <a:pt x="2089" y="1051"/>
                  </a:cubicBezTo>
                  <a:lnTo>
                    <a:pt x="2089" y="2717"/>
                  </a:lnTo>
                  <a:cubicBezTo>
                    <a:pt x="2089" y="3287"/>
                    <a:pt x="1609" y="3755"/>
                    <a:pt x="1039" y="3755"/>
                  </a:cubicBezTo>
                  <a:cubicBezTo>
                    <a:pt x="468" y="3755"/>
                    <a:pt x="0" y="3287"/>
                    <a:pt x="0" y="2717"/>
                  </a:cubicBezTo>
                  <a:lnTo>
                    <a:pt x="0" y="1051"/>
                  </a:lnTo>
                  <a:cubicBezTo>
                    <a:pt x="0" y="902"/>
                    <a:pt x="46" y="765"/>
                    <a:pt x="92" y="663"/>
                  </a:cubicBezTo>
                  <a:cubicBezTo>
                    <a:pt x="137" y="720"/>
                    <a:pt x="228" y="765"/>
                    <a:pt x="286" y="765"/>
                  </a:cubicBezTo>
                  <a:cubicBezTo>
                    <a:pt x="468" y="765"/>
                    <a:pt x="571" y="617"/>
                    <a:pt x="571" y="480"/>
                  </a:cubicBezTo>
                  <a:cubicBezTo>
                    <a:pt x="571" y="377"/>
                    <a:pt x="514" y="240"/>
                    <a:pt x="422" y="240"/>
                  </a:cubicBezTo>
                  <a:cubicBezTo>
                    <a:pt x="617" y="92"/>
                    <a:pt x="799" y="1"/>
                    <a:pt x="1039" y="1"/>
                  </a:cubicBezTo>
                  <a:close/>
                </a:path>
              </a:pathLst>
            </a:custGeom>
            <a:solidFill>
              <a:srgbClr val="B1CD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6"/>
            <p:cNvSpPr/>
            <p:nvPr/>
          </p:nvSpPr>
          <p:spPr>
            <a:xfrm>
              <a:off x="3119700" y="2392425"/>
              <a:ext cx="8300" cy="7150"/>
            </a:xfrm>
            <a:custGeom>
              <a:rect b="b" l="l" r="r" t="t"/>
              <a:pathLst>
                <a:path extrusionOk="0" h="286" w="332">
                  <a:moveTo>
                    <a:pt x="149" y="286"/>
                  </a:moveTo>
                  <a:cubicBezTo>
                    <a:pt x="91" y="286"/>
                    <a:pt x="0" y="240"/>
                    <a:pt x="0" y="149"/>
                  </a:cubicBezTo>
                  <a:cubicBezTo>
                    <a:pt x="0" y="46"/>
                    <a:pt x="91" y="1"/>
                    <a:pt x="149" y="1"/>
                  </a:cubicBezTo>
                  <a:cubicBezTo>
                    <a:pt x="240" y="1"/>
                    <a:pt x="331" y="46"/>
                    <a:pt x="331" y="149"/>
                  </a:cubicBezTo>
                  <a:cubicBezTo>
                    <a:pt x="331" y="240"/>
                    <a:pt x="240" y="286"/>
                    <a:pt x="149" y="286"/>
                  </a:cubicBezTo>
                  <a:close/>
                </a:path>
              </a:pathLst>
            </a:custGeom>
            <a:solidFill>
              <a:srgbClr val="B1CD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6"/>
            <p:cNvSpPr/>
            <p:nvPr/>
          </p:nvSpPr>
          <p:spPr>
            <a:xfrm>
              <a:off x="3132825" y="2389000"/>
              <a:ext cx="4875" cy="4600"/>
            </a:xfrm>
            <a:custGeom>
              <a:rect b="b" l="l" r="r" t="t"/>
              <a:pathLst>
                <a:path extrusionOk="0" h="184" w="195">
                  <a:moveTo>
                    <a:pt x="91" y="183"/>
                  </a:moveTo>
                  <a:cubicBezTo>
                    <a:pt x="46" y="183"/>
                    <a:pt x="0" y="138"/>
                    <a:pt x="0" y="92"/>
                  </a:cubicBezTo>
                  <a:cubicBezTo>
                    <a:pt x="0" y="46"/>
                    <a:pt x="46" y="1"/>
                    <a:pt x="91" y="1"/>
                  </a:cubicBezTo>
                  <a:cubicBezTo>
                    <a:pt x="137" y="1"/>
                    <a:pt x="194" y="46"/>
                    <a:pt x="194" y="92"/>
                  </a:cubicBezTo>
                  <a:cubicBezTo>
                    <a:pt x="194" y="138"/>
                    <a:pt x="137" y="183"/>
                    <a:pt x="91" y="183"/>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6"/>
            <p:cNvSpPr/>
            <p:nvPr/>
          </p:nvSpPr>
          <p:spPr>
            <a:xfrm>
              <a:off x="3131675" y="2396150"/>
              <a:ext cx="17725" cy="17700"/>
            </a:xfrm>
            <a:custGeom>
              <a:rect b="b" l="l" r="r" t="t"/>
              <a:pathLst>
                <a:path extrusionOk="0" h="708" w="709">
                  <a:moveTo>
                    <a:pt x="331" y="708"/>
                  </a:moveTo>
                  <a:cubicBezTo>
                    <a:pt x="137" y="708"/>
                    <a:pt x="1" y="525"/>
                    <a:pt x="1" y="331"/>
                  </a:cubicBezTo>
                  <a:cubicBezTo>
                    <a:pt x="1" y="137"/>
                    <a:pt x="137" y="0"/>
                    <a:pt x="331" y="0"/>
                  </a:cubicBezTo>
                  <a:cubicBezTo>
                    <a:pt x="525" y="0"/>
                    <a:pt x="708" y="137"/>
                    <a:pt x="708" y="331"/>
                  </a:cubicBezTo>
                  <a:cubicBezTo>
                    <a:pt x="708" y="525"/>
                    <a:pt x="525" y="708"/>
                    <a:pt x="331" y="708"/>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6"/>
            <p:cNvSpPr/>
            <p:nvPr/>
          </p:nvSpPr>
          <p:spPr>
            <a:xfrm>
              <a:off x="3118550" y="2405550"/>
              <a:ext cx="9450" cy="9450"/>
            </a:xfrm>
            <a:custGeom>
              <a:rect b="b" l="l" r="r" t="t"/>
              <a:pathLst>
                <a:path extrusionOk="0" h="378" w="378">
                  <a:moveTo>
                    <a:pt x="195" y="377"/>
                  </a:moveTo>
                  <a:cubicBezTo>
                    <a:pt x="92" y="377"/>
                    <a:pt x="1" y="286"/>
                    <a:pt x="1" y="195"/>
                  </a:cubicBezTo>
                  <a:cubicBezTo>
                    <a:pt x="1" y="92"/>
                    <a:pt x="92" y="1"/>
                    <a:pt x="195" y="1"/>
                  </a:cubicBezTo>
                  <a:cubicBezTo>
                    <a:pt x="286" y="1"/>
                    <a:pt x="377" y="92"/>
                    <a:pt x="377" y="195"/>
                  </a:cubicBezTo>
                  <a:cubicBezTo>
                    <a:pt x="377" y="286"/>
                    <a:pt x="286" y="377"/>
                    <a:pt x="195" y="377"/>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6"/>
            <p:cNvSpPr/>
            <p:nvPr/>
          </p:nvSpPr>
          <p:spPr>
            <a:xfrm>
              <a:off x="3153075" y="2454350"/>
              <a:ext cx="10575" cy="12000"/>
            </a:xfrm>
            <a:custGeom>
              <a:rect b="b" l="l" r="r" t="t"/>
              <a:pathLst>
                <a:path extrusionOk="0" h="480" w="423">
                  <a:moveTo>
                    <a:pt x="240" y="479"/>
                  </a:moveTo>
                  <a:cubicBezTo>
                    <a:pt x="92" y="479"/>
                    <a:pt x="0" y="331"/>
                    <a:pt x="0" y="240"/>
                  </a:cubicBezTo>
                  <a:cubicBezTo>
                    <a:pt x="0" y="91"/>
                    <a:pt x="92" y="0"/>
                    <a:pt x="240" y="0"/>
                  </a:cubicBezTo>
                  <a:cubicBezTo>
                    <a:pt x="331" y="0"/>
                    <a:pt x="423" y="91"/>
                    <a:pt x="423" y="240"/>
                  </a:cubicBezTo>
                  <a:cubicBezTo>
                    <a:pt x="423" y="331"/>
                    <a:pt x="331" y="479"/>
                    <a:pt x="240" y="479"/>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6"/>
            <p:cNvSpPr/>
            <p:nvPr/>
          </p:nvSpPr>
          <p:spPr>
            <a:xfrm>
              <a:off x="3159075" y="2436375"/>
              <a:ext cx="14275" cy="14275"/>
            </a:xfrm>
            <a:custGeom>
              <a:rect b="b" l="l" r="r" t="t"/>
              <a:pathLst>
                <a:path extrusionOk="0" h="571" w="571">
                  <a:moveTo>
                    <a:pt x="285" y="571"/>
                  </a:moveTo>
                  <a:cubicBezTo>
                    <a:pt x="91" y="571"/>
                    <a:pt x="0" y="434"/>
                    <a:pt x="0" y="285"/>
                  </a:cubicBezTo>
                  <a:cubicBezTo>
                    <a:pt x="0" y="148"/>
                    <a:pt x="91" y="0"/>
                    <a:pt x="285" y="0"/>
                  </a:cubicBezTo>
                  <a:cubicBezTo>
                    <a:pt x="422" y="0"/>
                    <a:pt x="571" y="148"/>
                    <a:pt x="571" y="285"/>
                  </a:cubicBezTo>
                  <a:cubicBezTo>
                    <a:pt x="571" y="434"/>
                    <a:pt x="422" y="571"/>
                    <a:pt x="285" y="571"/>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6"/>
            <p:cNvSpPr/>
            <p:nvPr/>
          </p:nvSpPr>
          <p:spPr>
            <a:xfrm>
              <a:off x="3112550" y="2448350"/>
              <a:ext cx="22575" cy="21425"/>
            </a:xfrm>
            <a:custGeom>
              <a:rect b="b" l="l" r="r" t="t"/>
              <a:pathLst>
                <a:path extrusionOk="0" h="857" w="903">
                  <a:moveTo>
                    <a:pt x="435" y="856"/>
                  </a:moveTo>
                  <a:cubicBezTo>
                    <a:pt x="195" y="856"/>
                    <a:pt x="1" y="662"/>
                    <a:pt x="1" y="434"/>
                  </a:cubicBezTo>
                  <a:cubicBezTo>
                    <a:pt x="1" y="194"/>
                    <a:pt x="195" y="0"/>
                    <a:pt x="435" y="0"/>
                  </a:cubicBezTo>
                  <a:cubicBezTo>
                    <a:pt x="663" y="0"/>
                    <a:pt x="902" y="194"/>
                    <a:pt x="902" y="434"/>
                  </a:cubicBezTo>
                  <a:cubicBezTo>
                    <a:pt x="902" y="662"/>
                    <a:pt x="663" y="856"/>
                    <a:pt x="435" y="856"/>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6"/>
            <p:cNvSpPr/>
            <p:nvPr/>
          </p:nvSpPr>
          <p:spPr>
            <a:xfrm>
              <a:off x="3125675" y="2440075"/>
              <a:ext cx="7175" cy="7150"/>
            </a:xfrm>
            <a:custGeom>
              <a:rect b="b" l="l" r="r" t="t"/>
              <a:pathLst>
                <a:path extrusionOk="0" h="286" w="287">
                  <a:moveTo>
                    <a:pt x="138" y="286"/>
                  </a:moveTo>
                  <a:cubicBezTo>
                    <a:pt x="92" y="286"/>
                    <a:pt x="1" y="194"/>
                    <a:pt x="1" y="137"/>
                  </a:cubicBezTo>
                  <a:cubicBezTo>
                    <a:pt x="1" y="46"/>
                    <a:pt x="92" y="0"/>
                    <a:pt x="138" y="0"/>
                  </a:cubicBezTo>
                  <a:cubicBezTo>
                    <a:pt x="241" y="0"/>
                    <a:pt x="286" y="46"/>
                    <a:pt x="286" y="137"/>
                  </a:cubicBezTo>
                  <a:cubicBezTo>
                    <a:pt x="286" y="194"/>
                    <a:pt x="241" y="286"/>
                    <a:pt x="138" y="286"/>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6"/>
            <p:cNvSpPr/>
            <p:nvPr/>
          </p:nvSpPr>
          <p:spPr>
            <a:xfrm>
              <a:off x="3150500" y="2446075"/>
              <a:ext cx="4875" cy="6000"/>
            </a:xfrm>
            <a:custGeom>
              <a:rect b="b" l="l" r="r" t="t"/>
              <a:pathLst>
                <a:path extrusionOk="0" h="240" w="195">
                  <a:moveTo>
                    <a:pt x="103" y="240"/>
                  </a:moveTo>
                  <a:cubicBezTo>
                    <a:pt x="58" y="240"/>
                    <a:pt x="1" y="183"/>
                    <a:pt x="1" y="91"/>
                  </a:cubicBezTo>
                  <a:cubicBezTo>
                    <a:pt x="1" y="46"/>
                    <a:pt x="58" y="0"/>
                    <a:pt x="103" y="0"/>
                  </a:cubicBezTo>
                  <a:cubicBezTo>
                    <a:pt x="149" y="0"/>
                    <a:pt x="195" y="46"/>
                    <a:pt x="195" y="91"/>
                  </a:cubicBezTo>
                  <a:cubicBezTo>
                    <a:pt x="195" y="183"/>
                    <a:pt x="149" y="240"/>
                    <a:pt x="103" y="240"/>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6"/>
            <p:cNvSpPr/>
            <p:nvPr/>
          </p:nvSpPr>
          <p:spPr>
            <a:xfrm>
              <a:off x="3209000" y="2348500"/>
              <a:ext cx="93875" cy="170050"/>
            </a:xfrm>
            <a:custGeom>
              <a:rect b="b" l="l" r="r" t="t"/>
              <a:pathLst>
                <a:path extrusionOk="0" h="6802" w="3755">
                  <a:moveTo>
                    <a:pt x="1895" y="0"/>
                  </a:moveTo>
                  <a:lnTo>
                    <a:pt x="1895" y="0"/>
                  </a:lnTo>
                  <a:cubicBezTo>
                    <a:pt x="2899" y="0"/>
                    <a:pt x="3755" y="810"/>
                    <a:pt x="3755" y="1860"/>
                  </a:cubicBezTo>
                  <a:lnTo>
                    <a:pt x="3755" y="4896"/>
                  </a:lnTo>
                  <a:cubicBezTo>
                    <a:pt x="3755" y="5946"/>
                    <a:pt x="2899" y="6802"/>
                    <a:pt x="1895" y="6802"/>
                  </a:cubicBezTo>
                  <a:cubicBezTo>
                    <a:pt x="856" y="6802"/>
                    <a:pt x="0" y="5946"/>
                    <a:pt x="0" y="4896"/>
                  </a:cubicBezTo>
                  <a:lnTo>
                    <a:pt x="0" y="1860"/>
                  </a:lnTo>
                  <a:cubicBezTo>
                    <a:pt x="0" y="810"/>
                    <a:pt x="856" y="0"/>
                    <a:pt x="1895" y="0"/>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6"/>
            <p:cNvSpPr/>
            <p:nvPr/>
          </p:nvSpPr>
          <p:spPr>
            <a:xfrm>
              <a:off x="3219550" y="2367600"/>
              <a:ext cx="72500" cy="130700"/>
            </a:xfrm>
            <a:custGeom>
              <a:rect b="b" l="l" r="r" t="t"/>
              <a:pathLst>
                <a:path extrusionOk="0" h="5228" w="2900">
                  <a:moveTo>
                    <a:pt x="1473" y="1"/>
                  </a:moveTo>
                  <a:lnTo>
                    <a:pt x="1473" y="1"/>
                  </a:lnTo>
                  <a:cubicBezTo>
                    <a:pt x="2237" y="1"/>
                    <a:pt x="2899" y="663"/>
                    <a:pt x="2899" y="1427"/>
                  </a:cubicBezTo>
                  <a:lnTo>
                    <a:pt x="2899" y="3801"/>
                  </a:lnTo>
                  <a:cubicBezTo>
                    <a:pt x="2899" y="4611"/>
                    <a:pt x="2237" y="5228"/>
                    <a:pt x="1473" y="5228"/>
                  </a:cubicBezTo>
                  <a:lnTo>
                    <a:pt x="1473" y="5228"/>
                  </a:lnTo>
                  <a:cubicBezTo>
                    <a:pt x="662" y="5228"/>
                    <a:pt x="0" y="4611"/>
                    <a:pt x="0" y="3801"/>
                  </a:cubicBezTo>
                  <a:lnTo>
                    <a:pt x="0" y="1427"/>
                  </a:lnTo>
                  <a:cubicBezTo>
                    <a:pt x="0" y="1233"/>
                    <a:pt x="46" y="1039"/>
                    <a:pt x="92" y="902"/>
                  </a:cubicBezTo>
                  <a:cubicBezTo>
                    <a:pt x="194" y="994"/>
                    <a:pt x="286" y="1039"/>
                    <a:pt x="434" y="1039"/>
                  </a:cubicBezTo>
                  <a:cubicBezTo>
                    <a:pt x="662" y="1039"/>
                    <a:pt x="811" y="857"/>
                    <a:pt x="811" y="663"/>
                  </a:cubicBezTo>
                  <a:cubicBezTo>
                    <a:pt x="811" y="469"/>
                    <a:pt x="719" y="332"/>
                    <a:pt x="571" y="286"/>
                  </a:cubicBezTo>
                  <a:cubicBezTo>
                    <a:pt x="811" y="92"/>
                    <a:pt x="1142" y="1"/>
                    <a:pt x="1473" y="1"/>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6"/>
            <p:cNvSpPr/>
            <p:nvPr/>
          </p:nvSpPr>
          <p:spPr>
            <a:xfrm>
              <a:off x="3224400" y="2378175"/>
              <a:ext cx="10575" cy="10850"/>
            </a:xfrm>
            <a:custGeom>
              <a:rect b="b" l="l" r="r" t="t"/>
              <a:pathLst>
                <a:path extrusionOk="0" h="434" w="423">
                  <a:moveTo>
                    <a:pt x="240" y="434"/>
                  </a:moveTo>
                  <a:cubicBezTo>
                    <a:pt x="92" y="434"/>
                    <a:pt x="0" y="331"/>
                    <a:pt x="0" y="240"/>
                  </a:cubicBezTo>
                  <a:cubicBezTo>
                    <a:pt x="0" y="103"/>
                    <a:pt x="92" y="0"/>
                    <a:pt x="240" y="0"/>
                  </a:cubicBezTo>
                  <a:cubicBezTo>
                    <a:pt x="331" y="0"/>
                    <a:pt x="423" y="103"/>
                    <a:pt x="423" y="240"/>
                  </a:cubicBezTo>
                  <a:cubicBezTo>
                    <a:pt x="423" y="331"/>
                    <a:pt x="331" y="434"/>
                    <a:pt x="240" y="434"/>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6"/>
            <p:cNvSpPr/>
            <p:nvPr/>
          </p:nvSpPr>
          <p:spPr>
            <a:xfrm>
              <a:off x="3243225" y="2373600"/>
              <a:ext cx="6025" cy="5725"/>
            </a:xfrm>
            <a:custGeom>
              <a:rect b="b" l="l" r="r" t="t"/>
              <a:pathLst>
                <a:path extrusionOk="0" h="229" w="241">
                  <a:moveTo>
                    <a:pt x="149" y="229"/>
                  </a:moveTo>
                  <a:cubicBezTo>
                    <a:pt x="58" y="229"/>
                    <a:pt x="1" y="183"/>
                    <a:pt x="1" y="137"/>
                  </a:cubicBezTo>
                  <a:cubicBezTo>
                    <a:pt x="1" y="46"/>
                    <a:pt x="58" y="0"/>
                    <a:pt x="149" y="0"/>
                  </a:cubicBezTo>
                  <a:cubicBezTo>
                    <a:pt x="195" y="0"/>
                    <a:pt x="240" y="46"/>
                    <a:pt x="240" y="137"/>
                  </a:cubicBezTo>
                  <a:cubicBezTo>
                    <a:pt x="240" y="183"/>
                    <a:pt x="195" y="229"/>
                    <a:pt x="149" y="229"/>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6"/>
            <p:cNvSpPr/>
            <p:nvPr/>
          </p:nvSpPr>
          <p:spPr>
            <a:xfrm>
              <a:off x="3240950" y="2384150"/>
              <a:ext cx="25125" cy="23700"/>
            </a:xfrm>
            <a:custGeom>
              <a:rect b="b" l="l" r="r" t="t"/>
              <a:pathLst>
                <a:path extrusionOk="0" h="948" w="1005">
                  <a:moveTo>
                    <a:pt x="525" y="948"/>
                  </a:moveTo>
                  <a:cubicBezTo>
                    <a:pt x="240" y="948"/>
                    <a:pt x="0" y="765"/>
                    <a:pt x="0" y="480"/>
                  </a:cubicBezTo>
                  <a:cubicBezTo>
                    <a:pt x="0" y="240"/>
                    <a:pt x="240" y="1"/>
                    <a:pt x="525" y="1"/>
                  </a:cubicBezTo>
                  <a:cubicBezTo>
                    <a:pt x="765" y="1"/>
                    <a:pt x="1005" y="240"/>
                    <a:pt x="1005" y="480"/>
                  </a:cubicBezTo>
                  <a:cubicBezTo>
                    <a:pt x="1005" y="765"/>
                    <a:pt x="765" y="948"/>
                    <a:pt x="525" y="948"/>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6"/>
            <p:cNvSpPr/>
            <p:nvPr/>
          </p:nvSpPr>
          <p:spPr>
            <a:xfrm>
              <a:off x="3223250" y="2397275"/>
              <a:ext cx="12875" cy="13150"/>
            </a:xfrm>
            <a:custGeom>
              <a:rect b="b" l="l" r="r" t="t"/>
              <a:pathLst>
                <a:path extrusionOk="0" h="526" w="515">
                  <a:moveTo>
                    <a:pt x="286" y="526"/>
                  </a:moveTo>
                  <a:cubicBezTo>
                    <a:pt x="138" y="526"/>
                    <a:pt x="1" y="423"/>
                    <a:pt x="1" y="286"/>
                  </a:cubicBezTo>
                  <a:cubicBezTo>
                    <a:pt x="1" y="138"/>
                    <a:pt x="138" y="1"/>
                    <a:pt x="286" y="1"/>
                  </a:cubicBezTo>
                  <a:cubicBezTo>
                    <a:pt x="423" y="1"/>
                    <a:pt x="514" y="138"/>
                    <a:pt x="514" y="286"/>
                  </a:cubicBezTo>
                  <a:cubicBezTo>
                    <a:pt x="514" y="423"/>
                    <a:pt x="423" y="526"/>
                    <a:pt x="286" y="526"/>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6"/>
            <p:cNvSpPr/>
            <p:nvPr/>
          </p:nvSpPr>
          <p:spPr>
            <a:xfrm>
              <a:off x="3270625" y="2464900"/>
              <a:ext cx="15425" cy="16850"/>
            </a:xfrm>
            <a:custGeom>
              <a:rect b="b" l="l" r="r" t="t"/>
              <a:pathLst>
                <a:path extrusionOk="0" h="674" w="617">
                  <a:moveTo>
                    <a:pt x="331" y="674"/>
                  </a:moveTo>
                  <a:cubicBezTo>
                    <a:pt x="149" y="674"/>
                    <a:pt x="0" y="525"/>
                    <a:pt x="0" y="343"/>
                  </a:cubicBezTo>
                  <a:cubicBezTo>
                    <a:pt x="0" y="149"/>
                    <a:pt x="149" y="0"/>
                    <a:pt x="331" y="0"/>
                  </a:cubicBezTo>
                  <a:cubicBezTo>
                    <a:pt x="480" y="0"/>
                    <a:pt x="617" y="149"/>
                    <a:pt x="617" y="343"/>
                  </a:cubicBezTo>
                  <a:cubicBezTo>
                    <a:pt x="617" y="525"/>
                    <a:pt x="480" y="674"/>
                    <a:pt x="331" y="674"/>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6"/>
            <p:cNvSpPr/>
            <p:nvPr/>
          </p:nvSpPr>
          <p:spPr>
            <a:xfrm>
              <a:off x="3278900" y="2441225"/>
              <a:ext cx="19125" cy="19125"/>
            </a:xfrm>
            <a:custGeom>
              <a:rect b="b" l="l" r="r" t="t"/>
              <a:pathLst>
                <a:path extrusionOk="0" h="765" w="765">
                  <a:moveTo>
                    <a:pt x="388" y="765"/>
                  </a:moveTo>
                  <a:cubicBezTo>
                    <a:pt x="194" y="765"/>
                    <a:pt x="0" y="571"/>
                    <a:pt x="0" y="377"/>
                  </a:cubicBezTo>
                  <a:cubicBezTo>
                    <a:pt x="0" y="148"/>
                    <a:pt x="194" y="0"/>
                    <a:pt x="388" y="0"/>
                  </a:cubicBezTo>
                  <a:cubicBezTo>
                    <a:pt x="628" y="0"/>
                    <a:pt x="765" y="148"/>
                    <a:pt x="765" y="377"/>
                  </a:cubicBezTo>
                  <a:cubicBezTo>
                    <a:pt x="765" y="571"/>
                    <a:pt x="628" y="765"/>
                    <a:pt x="388" y="765"/>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6"/>
            <p:cNvSpPr/>
            <p:nvPr/>
          </p:nvSpPr>
          <p:spPr>
            <a:xfrm>
              <a:off x="3214700" y="2456625"/>
              <a:ext cx="31125" cy="29700"/>
            </a:xfrm>
            <a:custGeom>
              <a:rect b="b" l="l" r="r" t="t"/>
              <a:pathLst>
                <a:path extrusionOk="0" h="1188" w="1245">
                  <a:moveTo>
                    <a:pt x="628" y="1187"/>
                  </a:moveTo>
                  <a:cubicBezTo>
                    <a:pt x="286" y="1187"/>
                    <a:pt x="0" y="902"/>
                    <a:pt x="0" y="571"/>
                  </a:cubicBezTo>
                  <a:cubicBezTo>
                    <a:pt x="0" y="240"/>
                    <a:pt x="286" y="0"/>
                    <a:pt x="628" y="0"/>
                  </a:cubicBezTo>
                  <a:cubicBezTo>
                    <a:pt x="959" y="0"/>
                    <a:pt x="1244" y="240"/>
                    <a:pt x="1244" y="571"/>
                  </a:cubicBezTo>
                  <a:cubicBezTo>
                    <a:pt x="1244" y="902"/>
                    <a:pt x="959" y="1187"/>
                    <a:pt x="628" y="1187"/>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6"/>
            <p:cNvSpPr/>
            <p:nvPr/>
          </p:nvSpPr>
          <p:spPr>
            <a:xfrm>
              <a:off x="3232675" y="2444925"/>
              <a:ext cx="10575" cy="9450"/>
            </a:xfrm>
            <a:custGeom>
              <a:rect b="b" l="l" r="r" t="t"/>
              <a:pathLst>
                <a:path extrusionOk="0" h="378" w="423">
                  <a:moveTo>
                    <a:pt x="240" y="377"/>
                  </a:moveTo>
                  <a:cubicBezTo>
                    <a:pt x="92" y="377"/>
                    <a:pt x="0" y="286"/>
                    <a:pt x="0" y="183"/>
                  </a:cubicBezTo>
                  <a:cubicBezTo>
                    <a:pt x="0" y="92"/>
                    <a:pt x="92" y="0"/>
                    <a:pt x="240" y="0"/>
                  </a:cubicBezTo>
                  <a:cubicBezTo>
                    <a:pt x="331" y="0"/>
                    <a:pt x="423" y="92"/>
                    <a:pt x="423" y="183"/>
                  </a:cubicBezTo>
                  <a:cubicBezTo>
                    <a:pt x="423" y="286"/>
                    <a:pt x="331" y="377"/>
                    <a:pt x="240" y="377"/>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6"/>
            <p:cNvSpPr/>
            <p:nvPr/>
          </p:nvSpPr>
          <p:spPr>
            <a:xfrm>
              <a:off x="3267200" y="2453200"/>
              <a:ext cx="8300" cy="8300"/>
            </a:xfrm>
            <a:custGeom>
              <a:rect b="b" l="l" r="r" t="t"/>
              <a:pathLst>
                <a:path extrusionOk="0" h="332" w="332">
                  <a:moveTo>
                    <a:pt x="137" y="331"/>
                  </a:moveTo>
                  <a:cubicBezTo>
                    <a:pt x="92" y="331"/>
                    <a:pt x="0" y="286"/>
                    <a:pt x="0" y="183"/>
                  </a:cubicBezTo>
                  <a:cubicBezTo>
                    <a:pt x="0" y="92"/>
                    <a:pt x="92" y="0"/>
                    <a:pt x="137" y="0"/>
                  </a:cubicBezTo>
                  <a:cubicBezTo>
                    <a:pt x="240" y="0"/>
                    <a:pt x="331" y="92"/>
                    <a:pt x="331" y="183"/>
                  </a:cubicBezTo>
                  <a:cubicBezTo>
                    <a:pt x="331" y="286"/>
                    <a:pt x="240" y="331"/>
                    <a:pt x="137" y="331"/>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6"/>
            <p:cNvSpPr/>
            <p:nvPr/>
          </p:nvSpPr>
          <p:spPr>
            <a:xfrm>
              <a:off x="3153075" y="2333075"/>
              <a:ext cx="80775" cy="146100"/>
            </a:xfrm>
            <a:custGeom>
              <a:rect b="b" l="l" r="r" t="t"/>
              <a:pathLst>
                <a:path extrusionOk="0" h="5844" w="3231">
                  <a:moveTo>
                    <a:pt x="1610" y="1"/>
                  </a:moveTo>
                  <a:lnTo>
                    <a:pt x="1610" y="1"/>
                  </a:lnTo>
                  <a:cubicBezTo>
                    <a:pt x="2523" y="1"/>
                    <a:pt x="3230" y="766"/>
                    <a:pt x="3230" y="1621"/>
                  </a:cubicBezTo>
                  <a:lnTo>
                    <a:pt x="3230" y="4235"/>
                  </a:lnTo>
                  <a:cubicBezTo>
                    <a:pt x="3230" y="5136"/>
                    <a:pt x="2523" y="5844"/>
                    <a:pt x="1610" y="5844"/>
                  </a:cubicBezTo>
                  <a:lnTo>
                    <a:pt x="1610" y="5844"/>
                  </a:lnTo>
                  <a:cubicBezTo>
                    <a:pt x="754" y="5844"/>
                    <a:pt x="0" y="5136"/>
                    <a:pt x="0" y="4235"/>
                  </a:cubicBezTo>
                  <a:lnTo>
                    <a:pt x="0" y="1621"/>
                  </a:lnTo>
                  <a:cubicBezTo>
                    <a:pt x="0" y="766"/>
                    <a:pt x="754" y="1"/>
                    <a:pt x="1610"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6"/>
            <p:cNvSpPr/>
            <p:nvPr/>
          </p:nvSpPr>
          <p:spPr>
            <a:xfrm>
              <a:off x="3162500" y="2349625"/>
              <a:ext cx="61925" cy="113025"/>
            </a:xfrm>
            <a:custGeom>
              <a:rect b="b" l="l" r="r" t="t"/>
              <a:pathLst>
                <a:path extrusionOk="0" h="4521" w="2477">
                  <a:moveTo>
                    <a:pt x="1233" y="1"/>
                  </a:moveTo>
                  <a:lnTo>
                    <a:pt x="1233" y="1"/>
                  </a:lnTo>
                  <a:cubicBezTo>
                    <a:pt x="1952" y="1"/>
                    <a:pt x="2476" y="571"/>
                    <a:pt x="2476" y="1290"/>
                  </a:cubicBezTo>
                  <a:lnTo>
                    <a:pt x="2476" y="3288"/>
                  </a:lnTo>
                  <a:cubicBezTo>
                    <a:pt x="2476" y="3949"/>
                    <a:pt x="1952" y="4520"/>
                    <a:pt x="1233" y="4520"/>
                  </a:cubicBezTo>
                  <a:lnTo>
                    <a:pt x="1233" y="4520"/>
                  </a:lnTo>
                  <a:cubicBezTo>
                    <a:pt x="571" y="4520"/>
                    <a:pt x="0" y="3949"/>
                    <a:pt x="0" y="3288"/>
                  </a:cubicBezTo>
                  <a:lnTo>
                    <a:pt x="0" y="1290"/>
                  </a:lnTo>
                  <a:cubicBezTo>
                    <a:pt x="0" y="1096"/>
                    <a:pt x="46" y="959"/>
                    <a:pt x="91" y="811"/>
                  </a:cubicBezTo>
                  <a:cubicBezTo>
                    <a:pt x="148" y="857"/>
                    <a:pt x="240" y="902"/>
                    <a:pt x="377" y="902"/>
                  </a:cubicBezTo>
                  <a:cubicBezTo>
                    <a:pt x="571" y="902"/>
                    <a:pt x="719" y="765"/>
                    <a:pt x="719" y="571"/>
                  </a:cubicBezTo>
                  <a:cubicBezTo>
                    <a:pt x="719" y="434"/>
                    <a:pt x="616" y="332"/>
                    <a:pt x="525" y="286"/>
                  </a:cubicBezTo>
                  <a:cubicBezTo>
                    <a:pt x="719" y="104"/>
                    <a:pt x="947" y="1"/>
                    <a:pt x="1233" y="1"/>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6"/>
            <p:cNvSpPr/>
            <p:nvPr/>
          </p:nvSpPr>
          <p:spPr>
            <a:xfrm>
              <a:off x="3167350" y="2359325"/>
              <a:ext cx="9425" cy="9450"/>
            </a:xfrm>
            <a:custGeom>
              <a:rect b="b" l="l" r="r" t="t"/>
              <a:pathLst>
                <a:path extrusionOk="0" h="378" w="377">
                  <a:moveTo>
                    <a:pt x="183" y="377"/>
                  </a:moveTo>
                  <a:cubicBezTo>
                    <a:pt x="91" y="377"/>
                    <a:pt x="0" y="286"/>
                    <a:pt x="0" y="183"/>
                  </a:cubicBezTo>
                  <a:cubicBezTo>
                    <a:pt x="0" y="92"/>
                    <a:pt x="91" y="1"/>
                    <a:pt x="183" y="1"/>
                  </a:cubicBezTo>
                  <a:cubicBezTo>
                    <a:pt x="285" y="1"/>
                    <a:pt x="377" y="92"/>
                    <a:pt x="377" y="183"/>
                  </a:cubicBezTo>
                  <a:cubicBezTo>
                    <a:pt x="377" y="286"/>
                    <a:pt x="285" y="377"/>
                    <a:pt x="183" y="377"/>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6"/>
            <p:cNvSpPr/>
            <p:nvPr/>
          </p:nvSpPr>
          <p:spPr>
            <a:xfrm>
              <a:off x="3182750" y="2355625"/>
              <a:ext cx="6000" cy="4875"/>
            </a:xfrm>
            <a:custGeom>
              <a:rect b="b" l="l" r="r" t="t"/>
              <a:pathLst>
                <a:path extrusionOk="0" h="195" w="240">
                  <a:moveTo>
                    <a:pt x="137" y="194"/>
                  </a:moveTo>
                  <a:cubicBezTo>
                    <a:pt x="46" y="194"/>
                    <a:pt x="0" y="149"/>
                    <a:pt x="0" y="92"/>
                  </a:cubicBezTo>
                  <a:cubicBezTo>
                    <a:pt x="0" y="46"/>
                    <a:pt x="46" y="0"/>
                    <a:pt x="137" y="0"/>
                  </a:cubicBezTo>
                  <a:cubicBezTo>
                    <a:pt x="194" y="0"/>
                    <a:pt x="240" y="46"/>
                    <a:pt x="240" y="92"/>
                  </a:cubicBezTo>
                  <a:cubicBezTo>
                    <a:pt x="240" y="149"/>
                    <a:pt x="194" y="194"/>
                    <a:pt x="137" y="194"/>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6"/>
            <p:cNvSpPr/>
            <p:nvPr/>
          </p:nvSpPr>
          <p:spPr>
            <a:xfrm>
              <a:off x="3181600" y="2365050"/>
              <a:ext cx="20275" cy="20275"/>
            </a:xfrm>
            <a:custGeom>
              <a:rect b="b" l="l" r="r" t="t"/>
              <a:pathLst>
                <a:path extrusionOk="0" h="811" w="811">
                  <a:moveTo>
                    <a:pt x="423" y="810"/>
                  </a:moveTo>
                  <a:cubicBezTo>
                    <a:pt x="183" y="810"/>
                    <a:pt x="1" y="628"/>
                    <a:pt x="1" y="388"/>
                  </a:cubicBezTo>
                  <a:cubicBezTo>
                    <a:pt x="1" y="148"/>
                    <a:pt x="183" y="0"/>
                    <a:pt x="423" y="0"/>
                  </a:cubicBezTo>
                  <a:cubicBezTo>
                    <a:pt x="617" y="0"/>
                    <a:pt x="811" y="148"/>
                    <a:pt x="811" y="388"/>
                  </a:cubicBezTo>
                  <a:cubicBezTo>
                    <a:pt x="811" y="628"/>
                    <a:pt x="617" y="810"/>
                    <a:pt x="423" y="810"/>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6"/>
            <p:cNvSpPr/>
            <p:nvPr/>
          </p:nvSpPr>
          <p:spPr>
            <a:xfrm>
              <a:off x="3166200" y="2375875"/>
              <a:ext cx="10575" cy="12025"/>
            </a:xfrm>
            <a:custGeom>
              <a:rect b="b" l="l" r="r" t="t"/>
              <a:pathLst>
                <a:path extrusionOk="0" h="481" w="423">
                  <a:moveTo>
                    <a:pt x="229" y="480"/>
                  </a:moveTo>
                  <a:cubicBezTo>
                    <a:pt x="92" y="480"/>
                    <a:pt x="0" y="332"/>
                    <a:pt x="0" y="240"/>
                  </a:cubicBezTo>
                  <a:cubicBezTo>
                    <a:pt x="0" y="92"/>
                    <a:pt x="92" y="1"/>
                    <a:pt x="229" y="1"/>
                  </a:cubicBezTo>
                  <a:cubicBezTo>
                    <a:pt x="331" y="1"/>
                    <a:pt x="423" y="92"/>
                    <a:pt x="423" y="240"/>
                  </a:cubicBezTo>
                  <a:cubicBezTo>
                    <a:pt x="423" y="332"/>
                    <a:pt x="331" y="480"/>
                    <a:pt x="229" y="480"/>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6"/>
            <p:cNvSpPr/>
            <p:nvPr/>
          </p:nvSpPr>
          <p:spPr>
            <a:xfrm>
              <a:off x="3206425" y="2434075"/>
              <a:ext cx="14300" cy="13150"/>
            </a:xfrm>
            <a:custGeom>
              <a:rect b="b" l="l" r="r" t="t"/>
              <a:pathLst>
                <a:path extrusionOk="0" h="526" w="572">
                  <a:moveTo>
                    <a:pt x="286" y="526"/>
                  </a:moveTo>
                  <a:cubicBezTo>
                    <a:pt x="149" y="526"/>
                    <a:pt x="1" y="434"/>
                    <a:pt x="1" y="286"/>
                  </a:cubicBezTo>
                  <a:cubicBezTo>
                    <a:pt x="1" y="149"/>
                    <a:pt x="149" y="1"/>
                    <a:pt x="286" y="1"/>
                  </a:cubicBezTo>
                  <a:cubicBezTo>
                    <a:pt x="434" y="1"/>
                    <a:pt x="571" y="149"/>
                    <a:pt x="571" y="286"/>
                  </a:cubicBezTo>
                  <a:cubicBezTo>
                    <a:pt x="571" y="434"/>
                    <a:pt x="434" y="526"/>
                    <a:pt x="286" y="526"/>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6"/>
            <p:cNvSpPr/>
            <p:nvPr/>
          </p:nvSpPr>
          <p:spPr>
            <a:xfrm>
              <a:off x="3213550" y="2412675"/>
              <a:ext cx="16875" cy="18000"/>
            </a:xfrm>
            <a:custGeom>
              <a:rect b="b" l="l" r="r" t="t"/>
              <a:pathLst>
                <a:path extrusionOk="0" h="720" w="675">
                  <a:moveTo>
                    <a:pt x="332" y="720"/>
                  </a:moveTo>
                  <a:cubicBezTo>
                    <a:pt x="149" y="720"/>
                    <a:pt x="1" y="526"/>
                    <a:pt x="1" y="332"/>
                  </a:cubicBezTo>
                  <a:cubicBezTo>
                    <a:pt x="1" y="195"/>
                    <a:pt x="149" y="1"/>
                    <a:pt x="332" y="1"/>
                  </a:cubicBezTo>
                  <a:cubicBezTo>
                    <a:pt x="526" y="1"/>
                    <a:pt x="674" y="195"/>
                    <a:pt x="674" y="332"/>
                  </a:cubicBezTo>
                  <a:cubicBezTo>
                    <a:pt x="674" y="526"/>
                    <a:pt x="526" y="720"/>
                    <a:pt x="332" y="720"/>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6"/>
            <p:cNvSpPr/>
            <p:nvPr/>
          </p:nvSpPr>
          <p:spPr>
            <a:xfrm>
              <a:off x="3159075" y="2426950"/>
              <a:ext cx="25975" cy="25125"/>
            </a:xfrm>
            <a:custGeom>
              <a:rect b="b" l="l" r="r" t="t"/>
              <a:pathLst>
                <a:path extrusionOk="0" h="1005" w="1039">
                  <a:moveTo>
                    <a:pt x="514" y="1005"/>
                  </a:moveTo>
                  <a:cubicBezTo>
                    <a:pt x="228" y="1005"/>
                    <a:pt x="0" y="811"/>
                    <a:pt x="0" y="525"/>
                  </a:cubicBezTo>
                  <a:cubicBezTo>
                    <a:pt x="0" y="240"/>
                    <a:pt x="228" y="1"/>
                    <a:pt x="514" y="1"/>
                  </a:cubicBezTo>
                  <a:cubicBezTo>
                    <a:pt x="799" y="1"/>
                    <a:pt x="1039" y="240"/>
                    <a:pt x="1039" y="525"/>
                  </a:cubicBezTo>
                  <a:cubicBezTo>
                    <a:pt x="1039" y="811"/>
                    <a:pt x="799" y="1005"/>
                    <a:pt x="514" y="1005"/>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6"/>
            <p:cNvSpPr/>
            <p:nvPr/>
          </p:nvSpPr>
          <p:spPr>
            <a:xfrm>
              <a:off x="3174475" y="2416400"/>
              <a:ext cx="8300" cy="8300"/>
            </a:xfrm>
            <a:custGeom>
              <a:rect b="b" l="l" r="r" t="t"/>
              <a:pathLst>
                <a:path extrusionOk="0" h="332" w="332">
                  <a:moveTo>
                    <a:pt x="137" y="331"/>
                  </a:moveTo>
                  <a:cubicBezTo>
                    <a:pt x="92" y="331"/>
                    <a:pt x="0" y="286"/>
                    <a:pt x="0" y="183"/>
                  </a:cubicBezTo>
                  <a:cubicBezTo>
                    <a:pt x="0" y="92"/>
                    <a:pt x="92" y="0"/>
                    <a:pt x="137" y="0"/>
                  </a:cubicBezTo>
                  <a:cubicBezTo>
                    <a:pt x="240" y="0"/>
                    <a:pt x="331" y="92"/>
                    <a:pt x="331" y="183"/>
                  </a:cubicBezTo>
                  <a:cubicBezTo>
                    <a:pt x="331" y="286"/>
                    <a:pt x="240" y="331"/>
                    <a:pt x="137" y="33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6"/>
            <p:cNvSpPr/>
            <p:nvPr/>
          </p:nvSpPr>
          <p:spPr>
            <a:xfrm>
              <a:off x="3203000" y="2424675"/>
              <a:ext cx="7150" cy="6000"/>
            </a:xfrm>
            <a:custGeom>
              <a:rect b="b" l="l" r="r" t="t"/>
              <a:pathLst>
                <a:path extrusionOk="0" h="240" w="286">
                  <a:moveTo>
                    <a:pt x="138" y="240"/>
                  </a:moveTo>
                  <a:cubicBezTo>
                    <a:pt x="92" y="240"/>
                    <a:pt x="1" y="183"/>
                    <a:pt x="1" y="92"/>
                  </a:cubicBezTo>
                  <a:cubicBezTo>
                    <a:pt x="1" y="46"/>
                    <a:pt x="92" y="0"/>
                    <a:pt x="138" y="0"/>
                  </a:cubicBezTo>
                  <a:cubicBezTo>
                    <a:pt x="240" y="0"/>
                    <a:pt x="286" y="46"/>
                    <a:pt x="286" y="92"/>
                  </a:cubicBezTo>
                  <a:cubicBezTo>
                    <a:pt x="286" y="183"/>
                    <a:pt x="240" y="240"/>
                    <a:pt x="138" y="240"/>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6"/>
            <p:cNvSpPr/>
            <p:nvPr/>
          </p:nvSpPr>
          <p:spPr>
            <a:xfrm>
              <a:off x="3138800" y="2405550"/>
              <a:ext cx="121275" cy="299600"/>
            </a:xfrm>
            <a:custGeom>
              <a:rect b="b" l="l" r="r" t="t"/>
              <a:pathLst>
                <a:path extrusionOk="0" h="11984" w="4851">
                  <a:moveTo>
                    <a:pt x="2375" y="11846"/>
                  </a:moveTo>
                  <a:cubicBezTo>
                    <a:pt x="2375" y="11938"/>
                    <a:pt x="2283" y="11983"/>
                    <a:pt x="2181" y="11983"/>
                  </a:cubicBezTo>
                  <a:cubicBezTo>
                    <a:pt x="2089" y="11983"/>
                    <a:pt x="2044" y="11938"/>
                    <a:pt x="2044" y="11846"/>
                  </a:cubicBezTo>
                  <a:lnTo>
                    <a:pt x="2044" y="6757"/>
                  </a:lnTo>
                  <a:lnTo>
                    <a:pt x="2044" y="4565"/>
                  </a:lnTo>
                  <a:cubicBezTo>
                    <a:pt x="1473" y="4520"/>
                    <a:pt x="994" y="4280"/>
                    <a:pt x="617" y="3949"/>
                  </a:cubicBezTo>
                  <a:cubicBezTo>
                    <a:pt x="240" y="3516"/>
                    <a:pt x="1" y="2945"/>
                    <a:pt x="1" y="2374"/>
                  </a:cubicBezTo>
                  <a:lnTo>
                    <a:pt x="1" y="1187"/>
                  </a:lnTo>
                  <a:cubicBezTo>
                    <a:pt x="1" y="1096"/>
                    <a:pt x="46" y="1051"/>
                    <a:pt x="138" y="1051"/>
                  </a:cubicBezTo>
                  <a:cubicBezTo>
                    <a:pt x="240" y="1051"/>
                    <a:pt x="286" y="1096"/>
                    <a:pt x="286" y="1187"/>
                  </a:cubicBezTo>
                  <a:lnTo>
                    <a:pt x="286" y="2374"/>
                  </a:lnTo>
                  <a:cubicBezTo>
                    <a:pt x="286" y="2899"/>
                    <a:pt x="526" y="3333"/>
                    <a:pt x="857" y="3710"/>
                  </a:cubicBezTo>
                  <a:cubicBezTo>
                    <a:pt x="1188" y="3995"/>
                    <a:pt x="1564" y="4235"/>
                    <a:pt x="2044" y="4235"/>
                  </a:cubicBezTo>
                  <a:lnTo>
                    <a:pt x="2044" y="149"/>
                  </a:lnTo>
                  <a:cubicBezTo>
                    <a:pt x="2044" y="46"/>
                    <a:pt x="2089" y="1"/>
                    <a:pt x="2181" y="1"/>
                  </a:cubicBezTo>
                  <a:cubicBezTo>
                    <a:pt x="2283" y="1"/>
                    <a:pt x="2375" y="46"/>
                    <a:pt x="2375" y="149"/>
                  </a:cubicBezTo>
                  <a:lnTo>
                    <a:pt x="2375" y="4429"/>
                  </a:lnTo>
                  <a:lnTo>
                    <a:pt x="2375" y="6563"/>
                  </a:lnTo>
                  <a:cubicBezTo>
                    <a:pt x="2945" y="6563"/>
                    <a:pt x="3470" y="6277"/>
                    <a:pt x="3847" y="5901"/>
                  </a:cubicBezTo>
                  <a:cubicBezTo>
                    <a:pt x="4280" y="5467"/>
                    <a:pt x="4520" y="4896"/>
                    <a:pt x="4520" y="4280"/>
                  </a:cubicBezTo>
                  <a:lnTo>
                    <a:pt x="4520" y="377"/>
                  </a:lnTo>
                  <a:cubicBezTo>
                    <a:pt x="4520" y="286"/>
                    <a:pt x="4611" y="195"/>
                    <a:pt x="4703" y="195"/>
                  </a:cubicBezTo>
                  <a:cubicBezTo>
                    <a:pt x="4748" y="195"/>
                    <a:pt x="4851" y="286"/>
                    <a:pt x="4851" y="377"/>
                  </a:cubicBezTo>
                  <a:lnTo>
                    <a:pt x="4851" y="4280"/>
                  </a:lnTo>
                  <a:cubicBezTo>
                    <a:pt x="4851" y="4999"/>
                    <a:pt x="4566" y="5661"/>
                    <a:pt x="4086" y="6140"/>
                  </a:cubicBezTo>
                  <a:cubicBezTo>
                    <a:pt x="3607" y="6563"/>
                    <a:pt x="3036" y="6848"/>
                    <a:pt x="2375" y="6894"/>
                  </a:cubicBezTo>
                  <a:close/>
                </a:path>
              </a:pathLst>
            </a:custGeom>
            <a:solidFill>
              <a:srgbClr val="2502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6"/>
            <p:cNvSpPr/>
            <p:nvPr/>
          </p:nvSpPr>
          <p:spPr>
            <a:xfrm>
              <a:off x="2618125" y="3776150"/>
              <a:ext cx="115300" cy="209450"/>
            </a:xfrm>
            <a:custGeom>
              <a:rect b="b" l="l" r="r" t="t"/>
              <a:pathLst>
                <a:path extrusionOk="0" h="8378" w="4612">
                  <a:moveTo>
                    <a:pt x="2329" y="1"/>
                  </a:moveTo>
                  <a:lnTo>
                    <a:pt x="2329" y="1"/>
                  </a:lnTo>
                  <a:cubicBezTo>
                    <a:pt x="3561" y="1"/>
                    <a:pt x="4611" y="1005"/>
                    <a:pt x="4611" y="2283"/>
                  </a:cubicBezTo>
                  <a:lnTo>
                    <a:pt x="4611" y="6038"/>
                  </a:lnTo>
                  <a:cubicBezTo>
                    <a:pt x="4611" y="7327"/>
                    <a:pt x="3561" y="8377"/>
                    <a:pt x="2329" y="8377"/>
                  </a:cubicBezTo>
                  <a:cubicBezTo>
                    <a:pt x="1039" y="8377"/>
                    <a:pt x="1" y="7327"/>
                    <a:pt x="1" y="6038"/>
                  </a:cubicBezTo>
                  <a:lnTo>
                    <a:pt x="1" y="2283"/>
                  </a:lnTo>
                  <a:cubicBezTo>
                    <a:pt x="1" y="1005"/>
                    <a:pt x="1039" y="1"/>
                    <a:pt x="2329" y="1"/>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6"/>
            <p:cNvSpPr/>
            <p:nvPr/>
          </p:nvSpPr>
          <p:spPr>
            <a:xfrm>
              <a:off x="2631250" y="3800125"/>
              <a:ext cx="89050" cy="161500"/>
            </a:xfrm>
            <a:custGeom>
              <a:rect b="b" l="l" r="r" t="t"/>
              <a:pathLst>
                <a:path extrusionOk="0" h="6460" w="3562">
                  <a:moveTo>
                    <a:pt x="1804" y="0"/>
                  </a:moveTo>
                  <a:lnTo>
                    <a:pt x="1804" y="0"/>
                  </a:lnTo>
                  <a:cubicBezTo>
                    <a:pt x="2751" y="0"/>
                    <a:pt x="3561" y="799"/>
                    <a:pt x="3561" y="1758"/>
                  </a:cubicBezTo>
                  <a:lnTo>
                    <a:pt x="3561" y="4657"/>
                  </a:lnTo>
                  <a:cubicBezTo>
                    <a:pt x="3561" y="5649"/>
                    <a:pt x="2751" y="6460"/>
                    <a:pt x="1804" y="6460"/>
                  </a:cubicBezTo>
                  <a:cubicBezTo>
                    <a:pt x="799" y="6460"/>
                    <a:pt x="1" y="5649"/>
                    <a:pt x="1" y="4657"/>
                  </a:cubicBezTo>
                  <a:lnTo>
                    <a:pt x="1" y="1758"/>
                  </a:lnTo>
                  <a:cubicBezTo>
                    <a:pt x="1" y="1518"/>
                    <a:pt x="46" y="1324"/>
                    <a:pt x="137" y="1085"/>
                  </a:cubicBezTo>
                  <a:cubicBezTo>
                    <a:pt x="229" y="1233"/>
                    <a:pt x="377" y="1279"/>
                    <a:pt x="514" y="1279"/>
                  </a:cubicBezTo>
                  <a:cubicBezTo>
                    <a:pt x="799" y="1279"/>
                    <a:pt x="993" y="1039"/>
                    <a:pt x="993" y="799"/>
                  </a:cubicBezTo>
                  <a:cubicBezTo>
                    <a:pt x="993" y="571"/>
                    <a:pt x="902" y="423"/>
                    <a:pt x="708" y="331"/>
                  </a:cubicBezTo>
                  <a:cubicBezTo>
                    <a:pt x="993" y="137"/>
                    <a:pt x="1370" y="0"/>
                    <a:pt x="1804" y="0"/>
                  </a:cubicBezTo>
                  <a:close/>
                </a:path>
              </a:pathLst>
            </a:custGeom>
            <a:solidFill>
              <a:srgbClr val="B1CD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6"/>
            <p:cNvSpPr/>
            <p:nvPr/>
          </p:nvSpPr>
          <p:spPr>
            <a:xfrm>
              <a:off x="2636950" y="3812950"/>
              <a:ext cx="14300" cy="13150"/>
            </a:xfrm>
            <a:custGeom>
              <a:rect b="b" l="l" r="r" t="t"/>
              <a:pathLst>
                <a:path extrusionOk="0" h="526" w="572">
                  <a:moveTo>
                    <a:pt x="286" y="526"/>
                  </a:moveTo>
                  <a:cubicBezTo>
                    <a:pt x="149" y="526"/>
                    <a:pt x="1" y="435"/>
                    <a:pt x="1" y="286"/>
                  </a:cubicBezTo>
                  <a:cubicBezTo>
                    <a:pt x="1" y="149"/>
                    <a:pt x="149" y="1"/>
                    <a:pt x="286" y="1"/>
                  </a:cubicBezTo>
                  <a:cubicBezTo>
                    <a:pt x="434" y="1"/>
                    <a:pt x="571" y="149"/>
                    <a:pt x="571" y="286"/>
                  </a:cubicBezTo>
                  <a:cubicBezTo>
                    <a:pt x="571" y="435"/>
                    <a:pt x="434" y="526"/>
                    <a:pt x="286" y="526"/>
                  </a:cubicBezTo>
                  <a:close/>
                </a:path>
              </a:pathLst>
            </a:custGeom>
            <a:solidFill>
              <a:srgbClr val="B1CD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6"/>
            <p:cNvSpPr/>
            <p:nvPr/>
          </p:nvSpPr>
          <p:spPr>
            <a:xfrm>
              <a:off x="2660925" y="3807250"/>
              <a:ext cx="7150" cy="8300"/>
            </a:xfrm>
            <a:custGeom>
              <a:rect b="b" l="l" r="r" t="t"/>
              <a:pathLst>
                <a:path extrusionOk="0" h="332" w="286">
                  <a:moveTo>
                    <a:pt x="137" y="332"/>
                  </a:moveTo>
                  <a:cubicBezTo>
                    <a:pt x="46" y="332"/>
                    <a:pt x="0" y="229"/>
                    <a:pt x="0" y="138"/>
                  </a:cubicBezTo>
                  <a:cubicBezTo>
                    <a:pt x="0" y="46"/>
                    <a:pt x="46" y="1"/>
                    <a:pt x="137" y="1"/>
                  </a:cubicBezTo>
                  <a:cubicBezTo>
                    <a:pt x="240" y="1"/>
                    <a:pt x="286" y="46"/>
                    <a:pt x="286" y="138"/>
                  </a:cubicBezTo>
                  <a:cubicBezTo>
                    <a:pt x="286" y="229"/>
                    <a:pt x="240" y="332"/>
                    <a:pt x="137" y="332"/>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6"/>
            <p:cNvSpPr/>
            <p:nvPr/>
          </p:nvSpPr>
          <p:spPr>
            <a:xfrm>
              <a:off x="2658350" y="3820100"/>
              <a:ext cx="29975" cy="29975"/>
            </a:xfrm>
            <a:custGeom>
              <a:rect b="b" l="l" r="r" t="t"/>
              <a:pathLst>
                <a:path extrusionOk="0" h="1199" w="1199">
                  <a:moveTo>
                    <a:pt x="571" y="1198"/>
                  </a:moveTo>
                  <a:cubicBezTo>
                    <a:pt x="240" y="1198"/>
                    <a:pt x="1" y="913"/>
                    <a:pt x="1" y="628"/>
                  </a:cubicBezTo>
                  <a:cubicBezTo>
                    <a:pt x="1" y="286"/>
                    <a:pt x="240" y="0"/>
                    <a:pt x="571" y="0"/>
                  </a:cubicBezTo>
                  <a:cubicBezTo>
                    <a:pt x="914" y="0"/>
                    <a:pt x="1199" y="286"/>
                    <a:pt x="1199" y="628"/>
                  </a:cubicBezTo>
                  <a:cubicBezTo>
                    <a:pt x="1199" y="913"/>
                    <a:pt x="914" y="1198"/>
                    <a:pt x="571" y="1198"/>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6"/>
            <p:cNvSpPr/>
            <p:nvPr/>
          </p:nvSpPr>
          <p:spPr>
            <a:xfrm>
              <a:off x="2635825" y="3836925"/>
              <a:ext cx="15425" cy="15425"/>
            </a:xfrm>
            <a:custGeom>
              <a:rect b="b" l="l" r="r" t="t"/>
              <a:pathLst>
                <a:path extrusionOk="0" h="617" w="617">
                  <a:moveTo>
                    <a:pt x="331" y="617"/>
                  </a:moveTo>
                  <a:cubicBezTo>
                    <a:pt x="148" y="617"/>
                    <a:pt x="0" y="468"/>
                    <a:pt x="0" y="331"/>
                  </a:cubicBezTo>
                  <a:cubicBezTo>
                    <a:pt x="0" y="137"/>
                    <a:pt x="148" y="1"/>
                    <a:pt x="331" y="1"/>
                  </a:cubicBezTo>
                  <a:cubicBezTo>
                    <a:pt x="479" y="1"/>
                    <a:pt x="616" y="137"/>
                    <a:pt x="616" y="331"/>
                  </a:cubicBezTo>
                  <a:cubicBezTo>
                    <a:pt x="616" y="468"/>
                    <a:pt x="479" y="617"/>
                    <a:pt x="331" y="617"/>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6"/>
            <p:cNvSpPr/>
            <p:nvPr/>
          </p:nvSpPr>
          <p:spPr>
            <a:xfrm>
              <a:off x="2694025" y="3919950"/>
              <a:ext cx="20275" cy="20275"/>
            </a:xfrm>
            <a:custGeom>
              <a:rect b="b" l="l" r="r" t="t"/>
              <a:pathLst>
                <a:path extrusionOk="0" h="811" w="811">
                  <a:moveTo>
                    <a:pt x="388" y="811"/>
                  </a:moveTo>
                  <a:cubicBezTo>
                    <a:pt x="194" y="811"/>
                    <a:pt x="0" y="628"/>
                    <a:pt x="0" y="388"/>
                  </a:cubicBezTo>
                  <a:cubicBezTo>
                    <a:pt x="0" y="194"/>
                    <a:pt x="194" y="0"/>
                    <a:pt x="388" y="0"/>
                  </a:cubicBezTo>
                  <a:cubicBezTo>
                    <a:pt x="628" y="0"/>
                    <a:pt x="810" y="194"/>
                    <a:pt x="810" y="388"/>
                  </a:cubicBezTo>
                  <a:cubicBezTo>
                    <a:pt x="810" y="628"/>
                    <a:pt x="628" y="811"/>
                    <a:pt x="388" y="811"/>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6"/>
            <p:cNvSpPr/>
            <p:nvPr/>
          </p:nvSpPr>
          <p:spPr>
            <a:xfrm>
              <a:off x="2704850" y="3890275"/>
              <a:ext cx="23725" cy="24000"/>
            </a:xfrm>
            <a:custGeom>
              <a:rect b="b" l="l" r="r" t="t"/>
              <a:pathLst>
                <a:path extrusionOk="0" h="960" w="949">
                  <a:moveTo>
                    <a:pt x="480" y="959"/>
                  </a:moveTo>
                  <a:cubicBezTo>
                    <a:pt x="195" y="959"/>
                    <a:pt x="1" y="765"/>
                    <a:pt x="1" y="480"/>
                  </a:cubicBezTo>
                  <a:cubicBezTo>
                    <a:pt x="1" y="195"/>
                    <a:pt x="195" y="1"/>
                    <a:pt x="480" y="1"/>
                  </a:cubicBezTo>
                  <a:cubicBezTo>
                    <a:pt x="708" y="1"/>
                    <a:pt x="948" y="195"/>
                    <a:pt x="948" y="480"/>
                  </a:cubicBezTo>
                  <a:cubicBezTo>
                    <a:pt x="948" y="765"/>
                    <a:pt x="708" y="959"/>
                    <a:pt x="480" y="959"/>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6"/>
            <p:cNvSpPr/>
            <p:nvPr/>
          </p:nvSpPr>
          <p:spPr>
            <a:xfrm>
              <a:off x="2625250" y="3909400"/>
              <a:ext cx="37975" cy="36825"/>
            </a:xfrm>
            <a:custGeom>
              <a:rect b="b" l="l" r="r" t="t"/>
              <a:pathLst>
                <a:path extrusionOk="0" h="1473" w="1519">
                  <a:moveTo>
                    <a:pt x="754" y="1472"/>
                  </a:moveTo>
                  <a:cubicBezTo>
                    <a:pt x="332" y="1472"/>
                    <a:pt x="1" y="1141"/>
                    <a:pt x="1" y="765"/>
                  </a:cubicBezTo>
                  <a:cubicBezTo>
                    <a:pt x="1" y="331"/>
                    <a:pt x="332" y="0"/>
                    <a:pt x="754" y="0"/>
                  </a:cubicBezTo>
                  <a:cubicBezTo>
                    <a:pt x="1188" y="0"/>
                    <a:pt x="1519" y="331"/>
                    <a:pt x="1519" y="765"/>
                  </a:cubicBezTo>
                  <a:cubicBezTo>
                    <a:pt x="1519" y="1141"/>
                    <a:pt x="1188" y="1472"/>
                    <a:pt x="754" y="1472"/>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6"/>
            <p:cNvSpPr/>
            <p:nvPr/>
          </p:nvSpPr>
          <p:spPr>
            <a:xfrm>
              <a:off x="2647800" y="3895125"/>
              <a:ext cx="12000" cy="12000"/>
            </a:xfrm>
            <a:custGeom>
              <a:rect b="b" l="l" r="r" t="t"/>
              <a:pathLst>
                <a:path extrusionOk="0" h="480" w="480">
                  <a:moveTo>
                    <a:pt x="240" y="480"/>
                  </a:moveTo>
                  <a:cubicBezTo>
                    <a:pt x="92" y="480"/>
                    <a:pt x="0" y="377"/>
                    <a:pt x="0" y="240"/>
                  </a:cubicBezTo>
                  <a:cubicBezTo>
                    <a:pt x="0" y="92"/>
                    <a:pt x="92" y="1"/>
                    <a:pt x="240" y="1"/>
                  </a:cubicBezTo>
                  <a:cubicBezTo>
                    <a:pt x="377" y="1"/>
                    <a:pt x="480" y="92"/>
                    <a:pt x="480" y="240"/>
                  </a:cubicBezTo>
                  <a:cubicBezTo>
                    <a:pt x="480" y="377"/>
                    <a:pt x="377" y="480"/>
                    <a:pt x="240" y="480"/>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6"/>
            <p:cNvSpPr/>
            <p:nvPr/>
          </p:nvSpPr>
          <p:spPr>
            <a:xfrm>
              <a:off x="2689450" y="3905675"/>
              <a:ext cx="9450" cy="9725"/>
            </a:xfrm>
            <a:custGeom>
              <a:rect b="b" l="l" r="r" t="t"/>
              <a:pathLst>
                <a:path extrusionOk="0" h="389" w="378">
                  <a:moveTo>
                    <a:pt x="183" y="389"/>
                  </a:moveTo>
                  <a:cubicBezTo>
                    <a:pt x="92" y="389"/>
                    <a:pt x="1" y="286"/>
                    <a:pt x="1" y="195"/>
                  </a:cubicBezTo>
                  <a:cubicBezTo>
                    <a:pt x="1" y="104"/>
                    <a:pt x="92" y="1"/>
                    <a:pt x="183" y="1"/>
                  </a:cubicBezTo>
                  <a:cubicBezTo>
                    <a:pt x="332" y="1"/>
                    <a:pt x="377" y="104"/>
                    <a:pt x="377" y="195"/>
                  </a:cubicBezTo>
                  <a:cubicBezTo>
                    <a:pt x="377" y="286"/>
                    <a:pt x="332" y="389"/>
                    <a:pt x="183" y="389"/>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6"/>
            <p:cNvSpPr/>
            <p:nvPr/>
          </p:nvSpPr>
          <p:spPr>
            <a:xfrm>
              <a:off x="2790450" y="3737075"/>
              <a:ext cx="161800" cy="292450"/>
            </a:xfrm>
            <a:custGeom>
              <a:rect b="b" l="l" r="r" t="t"/>
              <a:pathLst>
                <a:path extrusionOk="0" h="11698" w="6472">
                  <a:moveTo>
                    <a:pt x="3230" y="0"/>
                  </a:moveTo>
                  <a:lnTo>
                    <a:pt x="3230" y="0"/>
                  </a:lnTo>
                  <a:cubicBezTo>
                    <a:pt x="5045" y="0"/>
                    <a:pt x="6471" y="1472"/>
                    <a:pt x="6471" y="3230"/>
                  </a:cubicBezTo>
                  <a:lnTo>
                    <a:pt x="6471" y="8457"/>
                  </a:lnTo>
                  <a:cubicBezTo>
                    <a:pt x="6471" y="10271"/>
                    <a:pt x="5045" y="11698"/>
                    <a:pt x="3230" y="11698"/>
                  </a:cubicBezTo>
                  <a:cubicBezTo>
                    <a:pt x="1473" y="11698"/>
                    <a:pt x="1" y="10271"/>
                    <a:pt x="1" y="8457"/>
                  </a:cubicBezTo>
                  <a:lnTo>
                    <a:pt x="1" y="3230"/>
                  </a:lnTo>
                  <a:cubicBezTo>
                    <a:pt x="1" y="1472"/>
                    <a:pt x="1473" y="0"/>
                    <a:pt x="3230" y="0"/>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6"/>
            <p:cNvSpPr/>
            <p:nvPr/>
          </p:nvSpPr>
          <p:spPr>
            <a:xfrm>
              <a:off x="2809575" y="3770175"/>
              <a:ext cx="124700" cy="225975"/>
            </a:xfrm>
            <a:custGeom>
              <a:rect b="b" l="l" r="r" t="t"/>
              <a:pathLst>
                <a:path extrusionOk="0" h="9039" w="4988">
                  <a:moveTo>
                    <a:pt x="2465" y="0"/>
                  </a:moveTo>
                  <a:lnTo>
                    <a:pt x="2465" y="0"/>
                  </a:lnTo>
                  <a:cubicBezTo>
                    <a:pt x="3846" y="0"/>
                    <a:pt x="4987" y="1141"/>
                    <a:pt x="4987" y="2522"/>
                  </a:cubicBezTo>
                  <a:lnTo>
                    <a:pt x="4987" y="6562"/>
                  </a:lnTo>
                  <a:cubicBezTo>
                    <a:pt x="4987" y="7943"/>
                    <a:pt x="3846" y="9039"/>
                    <a:pt x="2465" y="9039"/>
                  </a:cubicBezTo>
                  <a:lnTo>
                    <a:pt x="2465" y="9039"/>
                  </a:lnTo>
                  <a:cubicBezTo>
                    <a:pt x="1141" y="9039"/>
                    <a:pt x="0" y="7943"/>
                    <a:pt x="0" y="6562"/>
                  </a:cubicBezTo>
                  <a:lnTo>
                    <a:pt x="0" y="2522"/>
                  </a:lnTo>
                  <a:cubicBezTo>
                    <a:pt x="0" y="2191"/>
                    <a:pt x="46" y="1860"/>
                    <a:pt x="183" y="1575"/>
                  </a:cubicBezTo>
                  <a:cubicBezTo>
                    <a:pt x="285" y="1712"/>
                    <a:pt x="514" y="1815"/>
                    <a:pt x="708" y="1815"/>
                  </a:cubicBezTo>
                  <a:cubicBezTo>
                    <a:pt x="1084" y="1815"/>
                    <a:pt x="1427" y="1529"/>
                    <a:pt x="1427" y="1141"/>
                  </a:cubicBezTo>
                  <a:cubicBezTo>
                    <a:pt x="1427" y="856"/>
                    <a:pt x="1233" y="628"/>
                    <a:pt x="993" y="525"/>
                  </a:cubicBezTo>
                  <a:cubicBezTo>
                    <a:pt x="1427" y="194"/>
                    <a:pt x="1940" y="0"/>
                    <a:pt x="2465" y="0"/>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6"/>
            <p:cNvSpPr/>
            <p:nvPr/>
          </p:nvSpPr>
          <p:spPr>
            <a:xfrm>
              <a:off x="2817850" y="3789275"/>
              <a:ext cx="18850" cy="19150"/>
            </a:xfrm>
            <a:custGeom>
              <a:rect b="b" l="l" r="r" t="t"/>
              <a:pathLst>
                <a:path extrusionOk="0" h="766" w="754">
                  <a:moveTo>
                    <a:pt x="377" y="765"/>
                  </a:moveTo>
                  <a:cubicBezTo>
                    <a:pt x="183" y="765"/>
                    <a:pt x="0" y="571"/>
                    <a:pt x="0" y="377"/>
                  </a:cubicBezTo>
                  <a:cubicBezTo>
                    <a:pt x="0" y="149"/>
                    <a:pt x="183" y="1"/>
                    <a:pt x="377" y="1"/>
                  </a:cubicBezTo>
                  <a:cubicBezTo>
                    <a:pt x="571" y="1"/>
                    <a:pt x="753" y="149"/>
                    <a:pt x="753" y="377"/>
                  </a:cubicBezTo>
                  <a:cubicBezTo>
                    <a:pt x="753" y="571"/>
                    <a:pt x="571" y="765"/>
                    <a:pt x="377" y="765"/>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6"/>
            <p:cNvSpPr/>
            <p:nvPr/>
          </p:nvSpPr>
          <p:spPr>
            <a:xfrm>
              <a:off x="2849800" y="3781000"/>
              <a:ext cx="12000" cy="10575"/>
            </a:xfrm>
            <a:custGeom>
              <a:rect b="b" l="l" r="r" t="t"/>
              <a:pathLst>
                <a:path extrusionOk="0" h="423" w="480">
                  <a:moveTo>
                    <a:pt x="240" y="423"/>
                  </a:moveTo>
                  <a:cubicBezTo>
                    <a:pt x="103" y="423"/>
                    <a:pt x="0" y="332"/>
                    <a:pt x="0" y="195"/>
                  </a:cubicBezTo>
                  <a:cubicBezTo>
                    <a:pt x="0" y="92"/>
                    <a:pt x="103" y="1"/>
                    <a:pt x="240" y="1"/>
                  </a:cubicBezTo>
                  <a:cubicBezTo>
                    <a:pt x="388" y="1"/>
                    <a:pt x="480" y="92"/>
                    <a:pt x="480" y="195"/>
                  </a:cubicBezTo>
                  <a:cubicBezTo>
                    <a:pt x="480" y="332"/>
                    <a:pt x="388" y="423"/>
                    <a:pt x="240" y="423"/>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6"/>
            <p:cNvSpPr/>
            <p:nvPr/>
          </p:nvSpPr>
          <p:spPr>
            <a:xfrm>
              <a:off x="2846375" y="3798700"/>
              <a:ext cx="41675" cy="41675"/>
            </a:xfrm>
            <a:custGeom>
              <a:rect b="b" l="l" r="r" t="t"/>
              <a:pathLst>
                <a:path extrusionOk="0" h="1667" w="1667">
                  <a:moveTo>
                    <a:pt x="856" y="1666"/>
                  </a:moveTo>
                  <a:cubicBezTo>
                    <a:pt x="377" y="1666"/>
                    <a:pt x="0" y="1336"/>
                    <a:pt x="0" y="856"/>
                  </a:cubicBezTo>
                  <a:cubicBezTo>
                    <a:pt x="0" y="388"/>
                    <a:pt x="377" y="0"/>
                    <a:pt x="856" y="0"/>
                  </a:cubicBezTo>
                  <a:cubicBezTo>
                    <a:pt x="1324" y="0"/>
                    <a:pt x="1666" y="388"/>
                    <a:pt x="1666" y="856"/>
                  </a:cubicBezTo>
                  <a:cubicBezTo>
                    <a:pt x="1666" y="1336"/>
                    <a:pt x="1324" y="1666"/>
                    <a:pt x="856" y="1666"/>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6"/>
            <p:cNvSpPr/>
            <p:nvPr/>
          </p:nvSpPr>
          <p:spPr>
            <a:xfrm>
              <a:off x="2815275" y="3822650"/>
              <a:ext cx="22850" cy="22575"/>
            </a:xfrm>
            <a:custGeom>
              <a:rect b="b" l="l" r="r" t="t"/>
              <a:pathLst>
                <a:path extrusionOk="0" h="903" w="914">
                  <a:moveTo>
                    <a:pt x="480" y="902"/>
                  </a:moveTo>
                  <a:cubicBezTo>
                    <a:pt x="240" y="902"/>
                    <a:pt x="0" y="663"/>
                    <a:pt x="0" y="423"/>
                  </a:cubicBezTo>
                  <a:cubicBezTo>
                    <a:pt x="0" y="184"/>
                    <a:pt x="240" y="1"/>
                    <a:pt x="480" y="1"/>
                  </a:cubicBezTo>
                  <a:cubicBezTo>
                    <a:pt x="719" y="1"/>
                    <a:pt x="913" y="184"/>
                    <a:pt x="913" y="423"/>
                  </a:cubicBezTo>
                  <a:cubicBezTo>
                    <a:pt x="913" y="663"/>
                    <a:pt x="719" y="902"/>
                    <a:pt x="480" y="902"/>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6"/>
            <p:cNvSpPr/>
            <p:nvPr/>
          </p:nvSpPr>
          <p:spPr>
            <a:xfrm>
              <a:off x="2897450" y="3939075"/>
              <a:ext cx="27400" cy="27400"/>
            </a:xfrm>
            <a:custGeom>
              <a:rect b="b" l="l" r="r" t="t"/>
              <a:pathLst>
                <a:path extrusionOk="0" h="1096" w="1096">
                  <a:moveTo>
                    <a:pt x="571" y="1096"/>
                  </a:moveTo>
                  <a:cubicBezTo>
                    <a:pt x="240" y="1096"/>
                    <a:pt x="0" y="856"/>
                    <a:pt x="0" y="525"/>
                  </a:cubicBezTo>
                  <a:cubicBezTo>
                    <a:pt x="0" y="240"/>
                    <a:pt x="240" y="0"/>
                    <a:pt x="571" y="0"/>
                  </a:cubicBezTo>
                  <a:cubicBezTo>
                    <a:pt x="856" y="0"/>
                    <a:pt x="1096" y="240"/>
                    <a:pt x="1096" y="525"/>
                  </a:cubicBezTo>
                  <a:cubicBezTo>
                    <a:pt x="1096" y="856"/>
                    <a:pt x="856" y="1096"/>
                    <a:pt x="571" y="1096"/>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6"/>
            <p:cNvSpPr/>
            <p:nvPr/>
          </p:nvSpPr>
          <p:spPr>
            <a:xfrm>
              <a:off x="2911700" y="3897400"/>
              <a:ext cx="33400" cy="33425"/>
            </a:xfrm>
            <a:custGeom>
              <a:rect b="b" l="l" r="r" t="t"/>
              <a:pathLst>
                <a:path extrusionOk="0" h="1337" w="1336">
                  <a:moveTo>
                    <a:pt x="663" y="1336"/>
                  </a:moveTo>
                  <a:cubicBezTo>
                    <a:pt x="286" y="1336"/>
                    <a:pt x="1" y="1051"/>
                    <a:pt x="1" y="674"/>
                  </a:cubicBezTo>
                  <a:cubicBezTo>
                    <a:pt x="1" y="286"/>
                    <a:pt x="286" y="1"/>
                    <a:pt x="663" y="1"/>
                  </a:cubicBezTo>
                  <a:cubicBezTo>
                    <a:pt x="1051" y="1"/>
                    <a:pt x="1336" y="286"/>
                    <a:pt x="1336" y="674"/>
                  </a:cubicBezTo>
                  <a:cubicBezTo>
                    <a:pt x="1336" y="1051"/>
                    <a:pt x="1051" y="1336"/>
                    <a:pt x="663" y="1336"/>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6"/>
            <p:cNvSpPr/>
            <p:nvPr/>
          </p:nvSpPr>
          <p:spPr>
            <a:xfrm>
              <a:off x="2801000" y="3923650"/>
              <a:ext cx="52525" cy="52250"/>
            </a:xfrm>
            <a:custGeom>
              <a:rect b="b" l="l" r="r" t="t"/>
              <a:pathLst>
                <a:path extrusionOk="0" h="2090" w="2101">
                  <a:moveTo>
                    <a:pt x="1051" y="2089"/>
                  </a:moveTo>
                  <a:cubicBezTo>
                    <a:pt x="480" y="2089"/>
                    <a:pt x="1" y="1621"/>
                    <a:pt x="1" y="1051"/>
                  </a:cubicBezTo>
                  <a:cubicBezTo>
                    <a:pt x="1" y="480"/>
                    <a:pt x="480" y="1"/>
                    <a:pt x="1051" y="1"/>
                  </a:cubicBezTo>
                  <a:cubicBezTo>
                    <a:pt x="1621" y="1"/>
                    <a:pt x="2101" y="480"/>
                    <a:pt x="2101" y="1051"/>
                  </a:cubicBezTo>
                  <a:cubicBezTo>
                    <a:pt x="2101" y="1621"/>
                    <a:pt x="1621" y="2089"/>
                    <a:pt x="1051" y="2089"/>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6"/>
            <p:cNvSpPr/>
            <p:nvPr/>
          </p:nvSpPr>
          <p:spPr>
            <a:xfrm>
              <a:off x="2833250" y="3903400"/>
              <a:ext cx="16575" cy="16575"/>
            </a:xfrm>
            <a:custGeom>
              <a:rect b="b" l="l" r="r" t="t"/>
              <a:pathLst>
                <a:path extrusionOk="0" h="663" w="663">
                  <a:moveTo>
                    <a:pt x="331" y="662"/>
                  </a:moveTo>
                  <a:cubicBezTo>
                    <a:pt x="137" y="662"/>
                    <a:pt x="0" y="526"/>
                    <a:pt x="0" y="332"/>
                  </a:cubicBezTo>
                  <a:cubicBezTo>
                    <a:pt x="0" y="195"/>
                    <a:pt x="137" y="1"/>
                    <a:pt x="331" y="1"/>
                  </a:cubicBezTo>
                  <a:cubicBezTo>
                    <a:pt x="480" y="1"/>
                    <a:pt x="662" y="195"/>
                    <a:pt x="662" y="332"/>
                  </a:cubicBezTo>
                  <a:cubicBezTo>
                    <a:pt x="662" y="526"/>
                    <a:pt x="480" y="662"/>
                    <a:pt x="331" y="662"/>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6"/>
            <p:cNvSpPr/>
            <p:nvPr/>
          </p:nvSpPr>
          <p:spPr>
            <a:xfrm>
              <a:off x="2891450" y="3918800"/>
              <a:ext cx="13150" cy="13150"/>
            </a:xfrm>
            <a:custGeom>
              <a:rect b="b" l="l" r="r" t="t"/>
              <a:pathLst>
                <a:path extrusionOk="0" h="526" w="526">
                  <a:moveTo>
                    <a:pt x="240" y="526"/>
                  </a:moveTo>
                  <a:cubicBezTo>
                    <a:pt x="92" y="526"/>
                    <a:pt x="0" y="434"/>
                    <a:pt x="0" y="286"/>
                  </a:cubicBezTo>
                  <a:cubicBezTo>
                    <a:pt x="0" y="149"/>
                    <a:pt x="92" y="1"/>
                    <a:pt x="240" y="1"/>
                  </a:cubicBezTo>
                  <a:cubicBezTo>
                    <a:pt x="434" y="1"/>
                    <a:pt x="525" y="149"/>
                    <a:pt x="525" y="286"/>
                  </a:cubicBezTo>
                  <a:cubicBezTo>
                    <a:pt x="525" y="434"/>
                    <a:pt x="434" y="526"/>
                    <a:pt x="240" y="526"/>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6"/>
            <p:cNvSpPr/>
            <p:nvPr/>
          </p:nvSpPr>
          <p:spPr>
            <a:xfrm>
              <a:off x="2695450" y="3711950"/>
              <a:ext cx="138950" cy="250825"/>
            </a:xfrm>
            <a:custGeom>
              <a:rect b="b" l="l" r="r" t="t"/>
              <a:pathLst>
                <a:path extrusionOk="0" h="10033" w="5558">
                  <a:moveTo>
                    <a:pt x="2751" y="1"/>
                  </a:moveTo>
                  <a:lnTo>
                    <a:pt x="2751" y="1"/>
                  </a:lnTo>
                  <a:cubicBezTo>
                    <a:pt x="4325" y="1"/>
                    <a:pt x="5558" y="1245"/>
                    <a:pt x="5558" y="2763"/>
                  </a:cubicBezTo>
                  <a:lnTo>
                    <a:pt x="5558" y="7282"/>
                  </a:lnTo>
                  <a:cubicBezTo>
                    <a:pt x="5558" y="8800"/>
                    <a:pt x="4325" y="10032"/>
                    <a:pt x="2751" y="10032"/>
                  </a:cubicBezTo>
                  <a:cubicBezTo>
                    <a:pt x="1233" y="10032"/>
                    <a:pt x="0" y="8800"/>
                    <a:pt x="0" y="7282"/>
                  </a:cubicBezTo>
                  <a:lnTo>
                    <a:pt x="0" y="2763"/>
                  </a:lnTo>
                  <a:cubicBezTo>
                    <a:pt x="0" y="1245"/>
                    <a:pt x="1233" y="1"/>
                    <a:pt x="2751" y="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6"/>
            <p:cNvSpPr/>
            <p:nvPr/>
          </p:nvSpPr>
          <p:spPr>
            <a:xfrm>
              <a:off x="2710850" y="3740500"/>
              <a:ext cx="107025" cy="193750"/>
            </a:xfrm>
            <a:custGeom>
              <a:rect b="b" l="l" r="r" t="t"/>
              <a:pathLst>
                <a:path extrusionOk="0" h="7750" w="4281">
                  <a:moveTo>
                    <a:pt x="2135" y="0"/>
                  </a:moveTo>
                  <a:lnTo>
                    <a:pt x="2135" y="0"/>
                  </a:lnTo>
                  <a:cubicBezTo>
                    <a:pt x="3321" y="0"/>
                    <a:pt x="4280" y="1004"/>
                    <a:pt x="4280" y="2146"/>
                  </a:cubicBezTo>
                  <a:lnTo>
                    <a:pt x="4280" y="5615"/>
                  </a:lnTo>
                  <a:cubicBezTo>
                    <a:pt x="4280" y="6802"/>
                    <a:pt x="3321" y="7749"/>
                    <a:pt x="2135" y="7749"/>
                  </a:cubicBezTo>
                  <a:cubicBezTo>
                    <a:pt x="993" y="7749"/>
                    <a:pt x="1" y="6802"/>
                    <a:pt x="1" y="5615"/>
                  </a:cubicBezTo>
                  <a:lnTo>
                    <a:pt x="1" y="2146"/>
                  </a:lnTo>
                  <a:cubicBezTo>
                    <a:pt x="1" y="1860"/>
                    <a:pt x="92" y="1621"/>
                    <a:pt x="183" y="1335"/>
                  </a:cubicBezTo>
                  <a:cubicBezTo>
                    <a:pt x="286" y="1472"/>
                    <a:pt x="468" y="1575"/>
                    <a:pt x="617" y="1575"/>
                  </a:cubicBezTo>
                  <a:cubicBezTo>
                    <a:pt x="948" y="1575"/>
                    <a:pt x="1233" y="1290"/>
                    <a:pt x="1233" y="1004"/>
                  </a:cubicBezTo>
                  <a:cubicBezTo>
                    <a:pt x="1233" y="765"/>
                    <a:pt x="1096" y="525"/>
                    <a:pt x="856" y="434"/>
                  </a:cubicBezTo>
                  <a:cubicBezTo>
                    <a:pt x="1233" y="194"/>
                    <a:pt x="1667" y="0"/>
                    <a:pt x="2135" y="0"/>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6"/>
            <p:cNvSpPr/>
            <p:nvPr/>
          </p:nvSpPr>
          <p:spPr>
            <a:xfrm>
              <a:off x="2719125" y="3757325"/>
              <a:ext cx="15425" cy="15425"/>
            </a:xfrm>
            <a:custGeom>
              <a:rect b="b" l="l" r="r" t="t"/>
              <a:pathLst>
                <a:path extrusionOk="0" h="617" w="617">
                  <a:moveTo>
                    <a:pt x="286" y="617"/>
                  </a:moveTo>
                  <a:cubicBezTo>
                    <a:pt x="137" y="617"/>
                    <a:pt x="0" y="468"/>
                    <a:pt x="0" y="331"/>
                  </a:cubicBezTo>
                  <a:cubicBezTo>
                    <a:pt x="0" y="137"/>
                    <a:pt x="137" y="1"/>
                    <a:pt x="286" y="1"/>
                  </a:cubicBezTo>
                  <a:cubicBezTo>
                    <a:pt x="480" y="1"/>
                    <a:pt x="617" y="137"/>
                    <a:pt x="617" y="331"/>
                  </a:cubicBezTo>
                  <a:cubicBezTo>
                    <a:pt x="617" y="468"/>
                    <a:pt x="480" y="617"/>
                    <a:pt x="286" y="617"/>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6"/>
            <p:cNvSpPr/>
            <p:nvPr/>
          </p:nvSpPr>
          <p:spPr>
            <a:xfrm>
              <a:off x="2746525" y="3750200"/>
              <a:ext cx="9425" cy="9425"/>
            </a:xfrm>
            <a:custGeom>
              <a:rect b="b" l="l" r="r" t="t"/>
              <a:pathLst>
                <a:path extrusionOk="0" h="377" w="377">
                  <a:moveTo>
                    <a:pt x="183" y="377"/>
                  </a:moveTo>
                  <a:cubicBezTo>
                    <a:pt x="91" y="377"/>
                    <a:pt x="0" y="286"/>
                    <a:pt x="0" y="183"/>
                  </a:cubicBezTo>
                  <a:cubicBezTo>
                    <a:pt x="0" y="46"/>
                    <a:pt x="91" y="0"/>
                    <a:pt x="183" y="0"/>
                  </a:cubicBezTo>
                  <a:cubicBezTo>
                    <a:pt x="285" y="0"/>
                    <a:pt x="377" y="46"/>
                    <a:pt x="377" y="183"/>
                  </a:cubicBezTo>
                  <a:cubicBezTo>
                    <a:pt x="377" y="286"/>
                    <a:pt x="285" y="377"/>
                    <a:pt x="183" y="377"/>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6"/>
            <p:cNvSpPr/>
            <p:nvPr/>
          </p:nvSpPr>
          <p:spPr>
            <a:xfrm>
              <a:off x="2742800" y="3765600"/>
              <a:ext cx="35700" cy="35675"/>
            </a:xfrm>
            <a:custGeom>
              <a:rect b="b" l="l" r="r" t="t"/>
              <a:pathLst>
                <a:path extrusionOk="0" h="1427" w="1428">
                  <a:moveTo>
                    <a:pt x="720" y="1427"/>
                  </a:moveTo>
                  <a:cubicBezTo>
                    <a:pt x="332" y="1427"/>
                    <a:pt x="1" y="1096"/>
                    <a:pt x="1" y="708"/>
                  </a:cubicBezTo>
                  <a:cubicBezTo>
                    <a:pt x="1" y="331"/>
                    <a:pt x="332" y="0"/>
                    <a:pt x="720" y="0"/>
                  </a:cubicBezTo>
                  <a:cubicBezTo>
                    <a:pt x="1142" y="0"/>
                    <a:pt x="1427" y="331"/>
                    <a:pt x="1427" y="708"/>
                  </a:cubicBezTo>
                  <a:cubicBezTo>
                    <a:pt x="1427" y="1096"/>
                    <a:pt x="1142" y="1427"/>
                    <a:pt x="720" y="1427"/>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6"/>
            <p:cNvSpPr/>
            <p:nvPr/>
          </p:nvSpPr>
          <p:spPr>
            <a:xfrm>
              <a:off x="2716850" y="3785850"/>
              <a:ext cx="18850" cy="18850"/>
            </a:xfrm>
            <a:custGeom>
              <a:rect b="b" l="l" r="r" t="t"/>
              <a:pathLst>
                <a:path extrusionOk="0" h="754" w="754">
                  <a:moveTo>
                    <a:pt x="377" y="754"/>
                  </a:moveTo>
                  <a:cubicBezTo>
                    <a:pt x="183" y="754"/>
                    <a:pt x="0" y="571"/>
                    <a:pt x="0" y="377"/>
                  </a:cubicBezTo>
                  <a:cubicBezTo>
                    <a:pt x="0" y="138"/>
                    <a:pt x="183" y="1"/>
                    <a:pt x="377" y="1"/>
                  </a:cubicBezTo>
                  <a:cubicBezTo>
                    <a:pt x="571" y="1"/>
                    <a:pt x="753" y="138"/>
                    <a:pt x="753" y="377"/>
                  </a:cubicBezTo>
                  <a:cubicBezTo>
                    <a:pt x="753" y="571"/>
                    <a:pt x="571" y="754"/>
                    <a:pt x="377" y="754"/>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6"/>
            <p:cNvSpPr/>
            <p:nvPr/>
          </p:nvSpPr>
          <p:spPr>
            <a:xfrm>
              <a:off x="2786750" y="3885725"/>
              <a:ext cx="23975" cy="23700"/>
            </a:xfrm>
            <a:custGeom>
              <a:rect b="b" l="l" r="r" t="t"/>
              <a:pathLst>
                <a:path extrusionOk="0" h="948" w="959">
                  <a:moveTo>
                    <a:pt x="479" y="947"/>
                  </a:moveTo>
                  <a:cubicBezTo>
                    <a:pt x="194" y="947"/>
                    <a:pt x="0" y="708"/>
                    <a:pt x="0" y="468"/>
                  </a:cubicBezTo>
                  <a:cubicBezTo>
                    <a:pt x="0" y="183"/>
                    <a:pt x="194" y="0"/>
                    <a:pt x="479" y="0"/>
                  </a:cubicBezTo>
                  <a:cubicBezTo>
                    <a:pt x="719" y="0"/>
                    <a:pt x="959" y="183"/>
                    <a:pt x="959" y="468"/>
                  </a:cubicBezTo>
                  <a:cubicBezTo>
                    <a:pt x="959" y="708"/>
                    <a:pt x="719" y="947"/>
                    <a:pt x="479" y="947"/>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6"/>
            <p:cNvSpPr/>
            <p:nvPr/>
          </p:nvSpPr>
          <p:spPr>
            <a:xfrm>
              <a:off x="2798725" y="3848625"/>
              <a:ext cx="29700" cy="29975"/>
            </a:xfrm>
            <a:custGeom>
              <a:rect b="b" l="l" r="r" t="t"/>
              <a:pathLst>
                <a:path extrusionOk="0" h="1199" w="1188">
                  <a:moveTo>
                    <a:pt x="571" y="1199"/>
                  </a:moveTo>
                  <a:cubicBezTo>
                    <a:pt x="286" y="1199"/>
                    <a:pt x="0" y="913"/>
                    <a:pt x="0" y="628"/>
                  </a:cubicBezTo>
                  <a:cubicBezTo>
                    <a:pt x="0" y="286"/>
                    <a:pt x="286" y="0"/>
                    <a:pt x="571" y="0"/>
                  </a:cubicBezTo>
                  <a:cubicBezTo>
                    <a:pt x="902" y="0"/>
                    <a:pt x="1187" y="286"/>
                    <a:pt x="1187" y="628"/>
                  </a:cubicBezTo>
                  <a:cubicBezTo>
                    <a:pt x="1187" y="913"/>
                    <a:pt x="902" y="1199"/>
                    <a:pt x="571" y="1199"/>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6"/>
            <p:cNvSpPr/>
            <p:nvPr/>
          </p:nvSpPr>
          <p:spPr>
            <a:xfrm>
              <a:off x="2704850" y="3872600"/>
              <a:ext cx="43975" cy="43950"/>
            </a:xfrm>
            <a:custGeom>
              <a:rect b="b" l="l" r="r" t="t"/>
              <a:pathLst>
                <a:path extrusionOk="0" h="1758" w="1759">
                  <a:moveTo>
                    <a:pt x="902" y="1758"/>
                  </a:moveTo>
                  <a:cubicBezTo>
                    <a:pt x="377" y="1758"/>
                    <a:pt x="1" y="1381"/>
                    <a:pt x="1" y="902"/>
                  </a:cubicBezTo>
                  <a:cubicBezTo>
                    <a:pt x="1" y="377"/>
                    <a:pt x="377" y="0"/>
                    <a:pt x="902" y="0"/>
                  </a:cubicBezTo>
                  <a:cubicBezTo>
                    <a:pt x="1382" y="0"/>
                    <a:pt x="1758" y="377"/>
                    <a:pt x="1758" y="902"/>
                  </a:cubicBezTo>
                  <a:cubicBezTo>
                    <a:pt x="1758" y="1381"/>
                    <a:pt x="1382" y="1758"/>
                    <a:pt x="902" y="1758"/>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6"/>
            <p:cNvSpPr/>
            <p:nvPr/>
          </p:nvSpPr>
          <p:spPr>
            <a:xfrm>
              <a:off x="2731100" y="3855750"/>
              <a:ext cx="14300" cy="14300"/>
            </a:xfrm>
            <a:custGeom>
              <a:rect b="b" l="l" r="r" t="t"/>
              <a:pathLst>
                <a:path extrusionOk="0" h="572" w="572">
                  <a:moveTo>
                    <a:pt x="286" y="571"/>
                  </a:moveTo>
                  <a:cubicBezTo>
                    <a:pt x="138" y="571"/>
                    <a:pt x="1" y="434"/>
                    <a:pt x="1" y="286"/>
                  </a:cubicBezTo>
                  <a:cubicBezTo>
                    <a:pt x="1" y="103"/>
                    <a:pt x="138" y="1"/>
                    <a:pt x="286" y="1"/>
                  </a:cubicBezTo>
                  <a:cubicBezTo>
                    <a:pt x="469" y="1"/>
                    <a:pt x="571" y="103"/>
                    <a:pt x="571" y="286"/>
                  </a:cubicBezTo>
                  <a:cubicBezTo>
                    <a:pt x="571" y="434"/>
                    <a:pt x="469" y="571"/>
                    <a:pt x="286" y="57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6"/>
            <p:cNvSpPr/>
            <p:nvPr/>
          </p:nvSpPr>
          <p:spPr>
            <a:xfrm>
              <a:off x="2782175" y="3868875"/>
              <a:ext cx="10575" cy="10875"/>
            </a:xfrm>
            <a:custGeom>
              <a:rect b="b" l="l" r="r" t="t"/>
              <a:pathLst>
                <a:path extrusionOk="0" h="435" w="423">
                  <a:moveTo>
                    <a:pt x="183" y="434"/>
                  </a:moveTo>
                  <a:cubicBezTo>
                    <a:pt x="92" y="434"/>
                    <a:pt x="1" y="332"/>
                    <a:pt x="1" y="195"/>
                  </a:cubicBezTo>
                  <a:cubicBezTo>
                    <a:pt x="1" y="103"/>
                    <a:pt x="92" y="1"/>
                    <a:pt x="183" y="1"/>
                  </a:cubicBezTo>
                  <a:cubicBezTo>
                    <a:pt x="332" y="1"/>
                    <a:pt x="423" y="103"/>
                    <a:pt x="423" y="195"/>
                  </a:cubicBezTo>
                  <a:cubicBezTo>
                    <a:pt x="423" y="332"/>
                    <a:pt x="332" y="434"/>
                    <a:pt x="183" y="434"/>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6"/>
            <p:cNvSpPr/>
            <p:nvPr/>
          </p:nvSpPr>
          <p:spPr>
            <a:xfrm>
              <a:off x="2669200" y="3835775"/>
              <a:ext cx="209150" cy="517000"/>
            </a:xfrm>
            <a:custGeom>
              <a:rect b="b" l="l" r="r" t="t"/>
              <a:pathLst>
                <a:path extrusionOk="0" h="20680" w="8366">
                  <a:moveTo>
                    <a:pt x="4086" y="20394"/>
                  </a:moveTo>
                  <a:cubicBezTo>
                    <a:pt x="4086" y="20588"/>
                    <a:pt x="3995" y="20680"/>
                    <a:pt x="3801" y="20680"/>
                  </a:cubicBezTo>
                  <a:cubicBezTo>
                    <a:pt x="3664" y="20680"/>
                    <a:pt x="3561" y="20588"/>
                    <a:pt x="3561" y="20394"/>
                  </a:cubicBezTo>
                  <a:lnTo>
                    <a:pt x="3561" y="11641"/>
                  </a:lnTo>
                  <a:lnTo>
                    <a:pt x="3561" y="7887"/>
                  </a:lnTo>
                  <a:cubicBezTo>
                    <a:pt x="2614" y="7841"/>
                    <a:pt x="1758" y="7419"/>
                    <a:pt x="1096" y="6791"/>
                  </a:cubicBezTo>
                  <a:cubicBezTo>
                    <a:pt x="423" y="6084"/>
                    <a:pt x="0" y="5136"/>
                    <a:pt x="0" y="4086"/>
                  </a:cubicBezTo>
                  <a:lnTo>
                    <a:pt x="0" y="2089"/>
                  </a:lnTo>
                  <a:cubicBezTo>
                    <a:pt x="0" y="1895"/>
                    <a:pt x="92" y="1804"/>
                    <a:pt x="286" y="1804"/>
                  </a:cubicBezTo>
                  <a:cubicBezTo>
                    <a:pt x="423" y="1804"/>
                    <a:pt x="571" y="1895"/>
                    <a:pt x="571" y="2089"/>
                  </a:cubicBezTo>
                  <a:lnTo>
                    <a:pt x="571" y="4086"/>
                  </a:lnTo>
                  <a:cubicBezTo>
                    <a:pt x="571" y="4988"/>
                    <a:pt x="902" y="5798"/>
                    <a:pt x="1518" y="6369"/>
                  </a:cubicBezTo>
                  <a:cubicBezTo>
                    <a:pt x="2043" y="6939"/>
                    <a:pt x="2762" y="7270"/>
                    <a:pt x="3561" y="7316"/>
                  </a:cubicBezTo>
                  <a:lnTo>
                    <a:pt x="3561" y="286"/>
                  </a:lnTo>
                  <a:cubicBezTo>
                    <a:pt x="3561" y="138"/>
                    <a:pt x="3664" y="1"/>
                    <a:pt x="3801" y="1"/>
                  </a:cubicBezTo>
                  <a:cubicBezTo>
                    <a:pt x="3995" y="1"/>
                    <a:pt x="4086" y="138"/>
                    <a:pt x="4086" y="286"/>
                  </a:cubicBezTo>
                  <a:lnTo>
                    <a:pt x="4086" y="7647"/>
                  </a:lnTo>
                  <a:lnTo>
                    <a:pt x="4086" y="11356"/>
                  </a:lnTo>
                  <a:cubicBezTo>
                    <a:pt x="5090" y="11310"/>
                    <a:pt x="5992" y="10842"/>
                    <a:pt x="6654" y="10215"/>
                  </a:cubicBezTo>
                  <a:cubicBezTo>
                    <a:pt x="7373" y="9462"/>
                    <a:pt x="7841" y="8457"/>
                    <a:pt x="7841" y="7362"/>
                  </a:cubicBezTo>
                  <a:lnTo>
                    <a:pt x="7841" y="663"/>
                  </a:lnTo>
                  <a:cubicBezTo>
                    <a:pt x="7841" y="514"/>
                    <a:pt x="7943" y="377"/>
                    <a:pt x="8080" y="377"/>
                  </a:cubicBezTo>
                  <a:cubicBezTo>
                    <a:pt x="8274" y="377"/>
                    <a:pt x="8365" y="514"/>
                    <a:pt x="8365" y="663"/>
                  </a:cubicBezTo>
                  <a:lnTo>
                    <a:pt x="8365" y="7362"/>
                  </a:lnTo>
                  <a:cubicBezTo>
                    <a:pt x="8365" y="8651"/>
                    <a:pt x="7898" y="9793"/>
                    <a:pt x="7042" y="10603"/>
                  </a:cubicBezTo>
                  <a:cubicBezTo>
                    <a:pt x="6277" y="11356"/>
                    <a:pt x="5227" y="11835"/>
                    <a:pt x="4086" y="11927"/>
                  </a:cubicBezTo>
                  <a:close/>
                </a:path>
              </a:pathLst>
            </a:custGeom>
            <a:solidFill>
              <a:srgbClr val="2502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6"/>
            <p:cNvSpPr/>
            <p:nvPr/>
          </p:nvSpPr>
          <p:spPr>
            <a:xfrm>
              <a:off x="2103425" y="2325950"/>
              <a:ext cx="797475" cy="361500"/>
            </a:xfrm>
            <a:custGeom>
              <a:rect b="b" l="l" r="r" t="t"/>
              <a:pathLst>
                <a:path extrusionOk="0" h="14460" w="31899">
                  <a:moveTo>
                    <a:pt x="17736" y="1"/>
                  </a:moveTo>
                  <a:cubicBezTo>
                    <a:pt x="14551" y="1"/>
                    <a:pt x="11927" y="2568"/>
                    <a:pt x="11927" y="5798"/>
                  </a:cubicBezTo>
                  <a:lnTo>
                    <a:pt x="11927" y="6186"/>
                  </a:lnTo>
                  <a:cubicBezTo>
                    <a:pt x="9930" y="6471"/>
                    <a:pt x="8275" y="7989"/>
                    <a:pt x="7750" y="9941"/>
                  </a:cubicBezTo>
                  <a:cubicBezTo>
                    <a:pt x="7225" y="9986"/>
                    <a:pt x="6700" y="10180"/>
                    <a:pt x="6278" y="10511"/>
                  </a:cubicBezTo>
                  <a:cubicBezTo>
                    <a:pt x="5604" y="9792"/>
                    <a:pt x="4657" y="9370"/>
                    <a:pt x="3607" y="9370"/>
                  </a:cubicBezTo>
                  <a:cubicBezTo>
                    <a:pt x="1610" y="9370"/>
                    <a:pt x="1" y="10979"/>
                    <a:pt x="1" y="12976"/>
                  </a:cubicBezTo>
                  <a:cubicBezTo>
                    <a:pt x="1" y="13501"/>
                    <a:pt x="92" y="14026"/>
                    <a:pt x="332" y="14460"/>
                  </a:cubicBezTo>
                  <a:lnTo>
                    <a:pt x="31670" y="14460"/>
                  </a:lnTo>
                  <a:cubicBezTo>
                    <a:pt x="31807" y="13981"/>
                    <a:pt x="31898" y="13501"/>
                    <a:pt x="31898" y="12976"/>
                  </a:cubicBezTo>
                  <a:cubicBezTo>
                    <a:pt x="31898" y="10123"/>
                    <a:pt x="29570" y="7841"/>
                    <a:pt x="26763" y="7841"/>
                  </a:cubicBezTo>
                  <a:cubicBezTo>
                    <a:pt x="26534" y="7841"/>
                    <a:pt x="26340" y="7841"/>
                    <a:pt x="26101" y="7898"/>
                  </a:cubicBezTo>
                  <a:cubicBezTo>
                    <a:pt x="25678" y="6802"/>
                    <a:pt x="24674" y="6038"/>
                    <a:pt x="23533" y="5901"/>
                  </a:cubicBezTo>
                  <a:lnTo>
                    <a:pt x="23533" y="5798"/>
                  </a:lnTo>
                  <a:cubicBezTo>
                    <a:pt x="23533" y="2568"/>
                    <a:pt x="20920" y="1"/>
                    <a:pt x="17736" y="1"/>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6"/>
            <p:cNvSpPr/>
            <p:nvPr/>
          </p:nvSpPr>
          <p:spPr>
            <a:xfrm>
              <a:off x="2240100" y="2472025"/>
              <a:ext cx="623975" cy="215425"/>
            </a:xfrm>
            <a:custGeom>
              <a:rect b="b" l="l" r="r" t="t"/>
              <a:pathLst>
                <a:path extrusionOk="0" h="8617" w="24959">
                  <a:moveTo>
                    <a:pt x="22209" y="5193"/>
                  </a:moveTo>
                  <a:cubicBezTo>
                    <a:pt x="21821" y="5193"/>
                    <a:pt x="21490" y="5284"/>
                    <a:pt x="21159" y="5421"/>
                  </a:cubicBezTo>
                  <a:cubicBezTo>
                    <a:pt x="20828" y="4760"/>
                    <a:pt x="20211" y="4337"/>
                    <a:pt x="19447" y="4337"/>
                  </a:cubicBezTo>
                  <a:lnTo>
                    <a:pt x="19116" y="4337"/>
                  </a:lnTo>
                  <a:cubicBezTo>
                    <a:pt x="18876" y="2911"/>
                    <a:pt x="17644" y="1815"/>
                    <a:pt x="16114" y="1815"/>
                  </a:cubicBezTo>
                  <a:cubicBezTo>
                    <a:pt x="15783" y="1815"/>
                    <a:pt x="15407" y="1861"/>
                    <a:pt x="15122" y="1998"/>
                  </a:cubicBezTo>
                  <a:cubicBezTo>
                    <a:pt x="14311" y="765"/>
                    <a:pt x="12976" y="1"/>
                    <a:pt x="11458" y="1"/>
                  </a:cubicBezTo>
                  <a:cubicBezTo>
                    <a:pt x="9027" y="1"/>
                    <a:pt x="7087" y="1952"/>
                    <a:pt x="7087" y="4383"/>
                  </a:cubicBezTo>
                  <a:cubicBezTo>
                    <a:pt x="7087" y="4714"/>
                    <a:pt x="7087" y="5045"/>
                    <a:pt x="7179" y="5330"/>
                  </a:cubicBezTo>
                  <a:lnTo>
                    <a:pt x="6893" y="5330"/>
                  </a:lnTo>
                  <a:cubicBezTo>
                    <a:pt x="6323" y="5330"/>
                    <a:pt x="5798" y="5570"/>
                    <a:pt x="5421" y="5992"/>
                  </a:cubicBezTo>
                  <a:cubicBezTo>
                    <a:pt x="5033" y="5707"/>
                    <a:pt x="4565" y="5570"/>
                    <a:pt x="4086" y="5570"/>
                  </a:cubicBezTo>
                  <a:cubicBezTo>
                    <a:pt x="3139" y="5570"/>
                    <a:pt x="2283" y="6095"/>
                    <a:pt x="1895" y="6905"/>
                  </a:cubicBezTo>
                  <a:lnTo>
                    <a:pt x="1667" y="6905"/>
                  </a:lnTo>
                  <a:cubicBezTo>
                    <a:pt x="754" y="6905"/>
                    <a:pt x="0" y="7613"/>
                    <a:pt x="0" y="8560"/>
                  </a:cubicBezTo>
                  <a:lnTo>
                    <a:pt x="0" y="8617"/>
                  </a:lnTo>
                  <a:lnTo>
                    <a:pt x="24868" y="8617"/>
                  </a:lnTo>
                  <a:cubicBezTo>
                    <a:pt x="24913" y="8423"/>
                    <a:pt x="24959" y="8138"/>
                    <a:pt x="24959" y="7898"/>
                  </a:cubicBezTo>
                  <a:cubicBezTo>
                    <a:pt x="24959" y="6426"/>
                    <a:pt x="23726" y="5193"/>
                    <a:pt x="22209" y="5193"/>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6"/>
            <p:cNvSpPr/>
            <p:nvPr/>
          </p:nvSpPr>
          <p:spPr>
            <a:xfrm>
              <a:off x="2153375" y="2601850"/>
              <a:ext cx="41375" cy="41375"/>
            </a:xfrm>
            <a:custGeom>
              <a:rect b="b" l="l" r="r" t="t"/>
              <a:pathLst>
                <a:path extrusionOk="0" h="1655" w="1655">
                  <a:moveTo>
                    <a:pt x="799" y="1655"/>
                  </a:moveTo>
                  <a:cubicBezTo>
                    <a:pt x="1278" y="1655"/>
                    <a:pt x="1655" y="1278"/>
                    <a:pt x="1655" y="799"/>
                  </a:cubicBezTo>
                  <a:cubicBezTo>
                    <a:pt x="1655" y="377"/>
                    <a:pt x="1278" y="0"/>
                    <a:pt x="799" y="0"/>
                  </a:cubicBezTo>
                  <a:cubicBezTo>
                    <a:pt x="377" y="0"/>
                    <a:pt x="0" y="377"/>
                    <a:pt x="0" y="799"/>
                  </a:cubicBezTo>
                  <a:cubicBezTo>
                    <a:pt x="0" y="1278"/>
                    <a:pt x="377" y="1655"/>
                    <a:pt x="799" y="1655"/>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6"/>
            <p:cNvSpPr/>
            <p:nvPr/>
          </p:nvSpPr>
          <p:spPr>
            <a:xfrm>
              <a:off x="2330250" y="2566175"/>
              <a:ext cx="28550" cy="28550"/>
            </a:xfrm>
            <a:custGeom>
              <a:rect b="b" l="l" r="r" t="t"/>
              <a:pathLst>
                <a:path extrusionOk="0" h="1142" w="1142">
                  <a:moveTo>
                    <a:pt x="571" y="1142"/>
                  </a:moveTo>
                  <a:cubicBezTo>
                    <a:pt x="914" y="1142"/>
                    <a:pt x="1142" y="902"/>
                    <a:pt x="1142" y="571"/>
                  </a:cubicBezTo>
                  <a:cubicBezTo>
                    <a:pt x="1142" y="229"/>
                    <a:pt x="914" y="1"/>
                    <a:pt x="571" y="1"/>
                  </a:cubicBezTo>
                  <a:cubicBezTo>
                    <a:pt x="286" y="1"/>
                    <a:pt x="1" y="229"/>
                    <a:pt x="1" y="571"/>
                  </a:cubicBezTo>
                  <a:cubicBezTo>
                    <a:pt x="1" y="902"/>
                    <a:pt x="286" y="1142"/>
                    <a:pt x="571" y="1142"/>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6"/>
            <p:cNvSpPr/>
            <p:nvPr/>
          </p:nvSpPr>
          <p:spPr>
            <a:xfrm>
              <a:off x="2519400" y="2353350"/>
              <a:ext cx="41700" cy="41675"/>
            </a:xfrm>
            <a:custGeom>
              <a:rect b="b" l="l" r="r" t="t"/>
              <a:pathLst>
                <a:path extrusionOk="0" h="1667" w="1668">
                  <a:moveTo>
                    <a:pt x="811" y="1666"/>
                  </a:moveTo>
                  <a:cubicBezTo>
                    <a:pt x="1279" y="1666"/>
                    <a:pt x="1667" y="1278"/>
                    <a:pt x="1667" y="810"/>
                  </a:cubicBezTo>
                  <a:cubicBezTo>
                    <a:pt x="1667" y="377"/>
                    <a:pt x="1279" y="0"/>
                    <a:pt x="811" y="0"/>
                  </a:cubicBezTo>
                  <a:cubicBezTo>
                    <a:pt x="378" y="0"/>
                    <a:pt x="1" y="377"/>
                    <a:pt x="1" y="810"/>
                  </a:cubicBezTo>
                  <a:cubicBezTo>
                    <a:pt x="1" y="1278"/>
                    <a:pt x="378" y="1666"/>
                    <a:pt x="811" y="1666"/>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6"/>
            <p:cNvSpPr/>
            <p:nvPr/>
          </p:nvSpPr>
          <p:spPr>
            <a:xfrm>
              <a:off x="2602725" y="2398425"/>
              <a:ext cx="41400" cy="41675"/>
            </a:xfrm>
            <a:custGeom>
              <a:rect b="b" l="l" r="r" t="t"/>
              <a:pathLst>
                <a:path extrusionOk="0" h="1667" w="1656">
                  <a:moveTo>
                    <a:pt x="799" y="1666"/>
                  </a:moveTo>
                  <a:cubicBezTo>
                    <a:pt x="1278" y="1666"/>
                    <a:pt x="1655" y="1290"/>
                    <a:pt x="1655" y="856"/>
                  </a:cubicBezTo>
                  <a:cubicBezTo>
                    <a:pt x="1655" y="377"/>
                    <a:pt x="1278" y="0"/>
                    <a:pt x="799" y="0"/>
                  </a:cubicBezTo>
                  <a:cubicBezTo>
                    <a:pt x="377" y="0"/>
                    <a:pt x="0" y="377"/>
                    <a:pt x="0" y="856"/>
                  </a:cubicBezTo>
                  <a:cubicBezTo>
                    <a:pt x="0" y="1290"/>
                    <a:pt x="377" y="1666"/>
                    <a:pt x="799" y="1666"/>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6"/>
            <p:cNvSpPr/>
            <p:nvPr/>
          </p:nvSpPr>
          <p:spPr>
            <a:xfrm>
              <a:off x="2824975" y="2563600"/>
              <a:ext cx="34550" cy="34550"/>
            </a:xfrm>
            <a:custGeom>
              <a:rect b="b" l="l" r="r" t="t"/>
              <a:pathLst>
                <a:path extrusionOk="0" h="1382" w="1382">
                  <a:moveTo>
                    <a:pt x="662" y="1382"/>
                  </a:moveTo>
                  <a:cubicBezTo>
                    <a:pt x="1039" y="1382"/>
                    <a:pt x="1381" y="1051"/>
                    <a:pt x="1381" y="720"/>
                  </a:cubicBezTo>
                  <a:cubicBezTo>
                    <a:pt x="1381" y="332"/>
                    <a:pt x="1039" y="1"/>
                    <a:pt x="662" y="1"/>
                  </a:cubicBezTo>
                  <a:cubicBezTo>
                    <a:pt x="286" y="1"/>
                    <a:pt x="0" y="332"/>
                    <a:pt x="0" y="720"/>
                  </a:cubicBezTo>
                  <a:cubicBezTo>
                    <a:pt x="0" y="1051"/>
                    <a:pt x="286" y="1382"/>
                    <a:pt x="662" y="1382"/>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6"/>
            <p:cNvSpPr/>
            <p:nvPr/>
          </p:nvSpPr>
          <p:spPr>
            <a:xfrm>
              <a:off x="2504000" y="2422100"/>
              <a:ext cx="26000" cy="25125"/>
            </a:xfrm>
            <a:custGeom>
              <a:rect b="b" l="l" r="r" t="t"/>
              <a:pathLst>
                <a:path extrusionOk="0" h="1005" w="1040">
                  <a:moveTo>
                    <a:pt x="526" y="1005"/>
                  </a:moveTo>
                  <a:cubicBezTo>
                    <a:pt x="811" y="1005"/>
                    <a:pt x="1039" y="811"/>
                    <a:pt x="1039" y="525"/>
                  </a:cubicBezTo>
                  <a:cubicBezTo>
                    <a:pt x="1039" y="240"/>
                    <a:pt x="811" y="1"/>
                    <a:pt x="526" y="1"/>
                  </a:cubicBezTo>
                  <a:cubicBezTo>
                    <a:pt x="240" y="1"/>
                    <a:pt x="1" y="240"/>
                    <a:pt x="1" y="525"/>
                  </a:cubicBezTo>
                  <a:cubicBezTo>
                    <a:pt x="1" y="811"/>
                    <a:pt x="240" y="1005"/>
                    <a:pt x="526" y="1005"/>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6"/>
            <p:cNvSpPr/>
            <p:nvPr/>
          </p:nvSpPr>
          <p:spPr>
            <a:xfrm>
              <a:off x="2555075" y="2420950"/>
              <a:ext cx="13150" cy="12025"/>
            </a:xfrm>
            <a:custGeom>
              <a:rect b="b" l="l" r="r" t="t"/>
              <a:pathLst>
                <a:path extrusionOk="0" h="481" w="526">
                  <a:moveTo>
                    <a:pt x="286" y="480"/>
                  </a:moveTo>
                  <a:cubicBezTo>
                    <a:pt x="423" y="480"/>
                    <a:pt x="525" y="389"/>
                    <a:pt x="525" y="241"/>
                  </a:cubicBezTo>
                  <a:cubicBezTo>
                    <a:pt x="525" y="104"/>
                    <a:pt x="423" y="1"/>
                    <a:pt x="286" y="1"/>
                  </a:cubicBezTo>
                  <a:cubicBezTo>
                    <a:pt x="137" y="1"/>
                    <a:pt x="0" y="104"/>
                    <a:pt x="0" y="241"/>
                  </a:cubicBezTo>
                  <a:cubicBezTo>
                    <a:pt x="0" y="389"/>
                    <a:pt x="137" y="480"/>
                    <a:pt x="286" y="480"/>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6"/>
            <p:cNvSpPr/>
            <p:nvPr/>
          </p:nvSpPr>
          <p:spPr>
            <a:xfrm>
              <a:off x="2639525" y="2453200"/>
              <a:ext cx="13150" cy="11725"/>
            </a:xfrm>
            <a:custGeom>
              <a:rect b="b" l="l" r="r" t="t"/>
              <a:pathLst>
                <a:path extrusionOk="0" h="469" w="526">
                  <a:moveTo>
                    <a:pt x="286" y="468"/>
                  </a:moveTo>
                  <a:cubicBezTo>
                    <a:pt x="423" y="468"/>
                    <a:pt x="525" y="377"/>
                    <a:pt x="525" y="240"/>
                  </a:cubicBezTo>
                  <a:cubicBezTo>
                    <a:pt x="525" y="92"/>
                    <a:pt x="423" y="0"/>
                    <a:pt x="286" y="0"/>
                  </a:cubicBezTo>
                  <a:cubicBezTo>
                    <a:pt x="137" y="0"/>
                    <a:pt x="0" y="92"/>
                    <a:pt x="0" y="240"/>
                  </a:cubicBezTo>
                  <a:cubicBezTo>
                    <a:pt x="0" y="377"/>
                    <a:pt x="137" y="468"/>
                    <a:pt x="286" y="468"/>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6"/>
            <p:cNvSpPr/>
            <p:nvPr/>
          </p:nvSpPr>
          <p:spPr>
            <a:xfrm>
              <a:off x="2785600" y="2560200"/>
              <a:ext cx="13150" cy="13125"/>
            </a:xfrm>
            <a:custGeom>
              <a:rect b="b" l="l" r="r" t="t"/>
              <a:pathLst>
                <a:path extrusionOk="0" h="525" w="526">
                  <a:moveTo>
                    <a:pt x="240" y="525"/>
                  </a:moveTo>
                  <a:cubicBezTo>
                    <a:pt x="389" y="525"/>
                    <a:pt x="525" y="422"/>
                    <a:pt x="525" y="285"/>
                  </a:cubicBezTo>
                  <a:cubicBezTo>
                    <a:pt x="525" y="137"/>
                    <a:pt x="389" y="0"/>
                    <a:pt x="240" y="0"/>
                  </a:cubicBezTo>
                  <a:cubicBezTo>
                    <a:pt x="103" y="0"/>
                    <a:pt x="1" y="137"/>
                    <a:pt x="1" y="285"/>
                  </a:cubicBezTo>
                  <a:cubicBezTo>
                    <a:pt x="1" y="422"/>
                    <a:pt x="103" y="525"/>
                    <a:pt x="240" y="525"/>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6"/>
            <p:cNvSpPr/>
            <p:nvPr/>
          </p:nvSpPr>
          <p:spPr>
            <a:xfrm>
              <a:off x="2444375" y="2428100"/>
              <a:ext cx="13150" cy="13150"/>
            </a:xfrm>
            <a:custGeom>
              <a:rect b="b" l="l" r="r" t="t"/>
              <a:pathLst>
                <a:path extrusionOk="0" h="526" w="526">
                  <a:moveTo>
                    <a:pt x="240" y="525"/>
                  </a:moveTo>
                  <a:cubicBezTo>
                    <a:pt x="389" y="525"/>
                    <a:pt x="525" y="434"/>
                    <a:pt x="525" y="285"/>
                  </a:cubicBezTo>
                  <a:cubicBezTo>
                    <a:pt x="525" y="149"/>
                    <a:pt x="389" y="0"/>
                    <a:pt x="240" y="0"/>
                  </a:cubicBezTo>
                  <a:cubicBezTo>
                    <a:pt x="103" y="0"/>
                    <a:pt x="1" y="149"/>
                    <a:pt x="1" y="285"/>
                  </a:cubicBezTo>
                  <a:cubicBezTo>
                    <a:pt x="1" y="434"/>
                    <a:pt x="103" y="525"/>
                    <a:pt x="240" y="525"/>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6"/>
            <p:cNvSpPr/>
            <p:nvPr/>
          </p:nvSpPr>
          <p:spPr>
            <a:xfrm>
              <a:off x="2383900" y="2531650"/>
              <a:ext cx="12000" cy="11725"/>
            </a:xfrm>
            <a:custGeom>
              <a:rect b="b" l="l" r="r" t="t"/>
              <a:pathLst>
                <a:path extrusionOk="0" h="469" w="480">
                  <a:moveTo>
                    <a:pt x="240" y="469"/>
                  </a:moveTo>
                  <a:cubicBezTo>
                    <a:pt x="377" y="469"/>
                    <a:pt x="479" y="377"/>
                    <a:pt x="479" y="240"/>
                  </a:cubicBezTo>
                  <a:cubicBezTo>
                    <a:pt x="479" y="92"/>
                    <a:pt x="377" y="1"/>
                    <a:pt x="240" y="1"/>
                  </a:cubicBezTo>
                  <a:cubicBezTo>
                    <a:pt x="91" y="1"/>
                    <a:pt x="0" y="92"/>
                    <a:pt x="0" y="240"/>
                  </a:cubicBezTo>
                  <a:cubicBezTo>
                    <a:pt x="0" y="377"/>
                    <a:pt x="91" y="469"/>
                    <a:pt x="240" y="469"/>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6"/>
            <p:cNvSpPr/>
            <p:nvPr/>
          </p:nvSpPr>
          <p:spPr>
            <a:xfrm>
              <a:off x="2403000" y="2492275"/>
              <a:ext cx="20000" cy="20300"/>
            </a:xfrm>
            <a:custGeom>
              <a:rect b="b" l="l" r="r" t="t"/>
              <a:pathLst>
                <a:path extrusionOk="0" h="812" w="800">
                  <a:moveTo>
                    <a:pt x="423" y="811"/>
                  </a:moveTo>
                  <a:cubicBezTo>
                    <a:pt x="617" y="811"/>
                    <a:pt x="800" y="617"/>
                    <a:pt x="800" y="389"/>
                  </a:cubicBezTo>
                  <a:cubicBezTo>
                    <a:pt x="800" y="195"/>
                    <a:pt x="617" y="1"/>
                    <a:pt x="423" y="1"/>
                  </a:cubicBezTo>
                  <a:cubicBezTo>
                    <a:pt x="183" y="1"/>
                    <a:pt x="1" y="195"/>
                    <a:pt x="1" y="389"/>
                  </a:cubicBezTo>
                  <a:cubicBezTo>
                    <a:pt x="1" y="617"/>
                    <a:pt x="183" y="811"/>
                    <a:pt x="423" y="811"/>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6"/>
            <p:cNvSpPr/>
            <p:nvPr/>
          </p:nvSpPr>
          <p:spPr>
            <a:xfrm>
              <a:off x="2656075" y="2484000"/>
              <a:ext cx="20275" cy="20300"/>
            </a:xfrm>
            <a:custGeom>
              <a:rect b="b" l="l" r="r" t="t"/>
              <a:pathLst>
                <a:path extrusionOk="0" h="812" w="811">
                  <a:moveTo>
                    <a:pt x="377" y="811"/>
                  </a:moveTo>
                  <a:cubicBezTo>
                    <a:pt x="617" y="811"/>
                    <a:pt x="811" y="617"/>
                    <a:pt x="811" y="378"/>
                  </a:cubicBezTo>
                  <a:cubicBezTo>
                    <a:pt x="811" y="195"/>
                    <a:pt x="617" y="1"/>
                    <a:pt x="377" y="1"/>
                  </a:cubicBezTo>
                  <a:cubicBezTo>
                    <a:pt x="194" y="1"/>
                    <a:pt x="0" y="195"/>
                    <a:pt x="0" y="378"/>
                  </a:cubicBezTo>
                  <a:cubicBezTo>
                    <a:pt x="0" y="617"/>
                    <a:pt x="194" y="811"/>
                    <a:pt x="377" y="811"/>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6"/>
            <p:cNvSpPr/>
            <p:nvPr/>
          </p:nvSpPr>
          <p:spPr>
            <a:xfrm>
              <a:off x="2727400" y="2539925"/>
              <a:ext cx="20275" cy="20300"/>
            </a:xfrm>
            <a:custGeom>
              <a:rect b="b" l="l" r="r" t="t"/>
              <a:pathLst>
                <a:path extrusionOk="0" h="812" w="811">
                  <a:moveTo>
                    <a:pt x="434" y="811"/>
                  </a:moveTo>
                  <a:cubicBezTo>
                    <a:pt x="617" y="811"/>
                    <a:pt x="811" y="617"/>
                    <a:pt x="811" y="423"/>
                  </a:cubicBezTo>
                  <a:cubicBezTo>
                    <a:pt x="811" y="195"/>
                    <a:pt x="617" y="1"/>
                    <a:pt x="434" y="1"/>
                  </a:cubicBezTo>
                  <a:cubicBezTo>
                    <a:pt x="194" y="1"/>
                    <a:pt x="0" y="195"/>
                    <a:pt x="0" y="423"/>
                  </a:cubicBezTo>
                  <a:cubicBezTo>
                    <a:pt x="0" y="617"/>
                    <a:pt x="194" y="811"/>
                    <a:pt x="434" y="811"/>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6"/>
            <p:cNvSpPr/>
            <p:nvPr/>
          </p:nvSpPr>
          <p:spPr>
            <a:xfrm>
              <a:off x="1942800" y="1989575"/>
              <a:ext cx="562375" cy="715599"/>
            </a:xfrm>
            <a:custGeom>
              <a:rect b="b" l="l" r="r" t="t"/>
              <a:pathLst>
                <a:path extrusionOk="0" h="39750" w="22495">
                  <a:moveTo>
                    <a:pt x="3139" y="39749"/>
                  </a:moveTo>
                  <a:lnTo>
                    <a:pt x="19402" y="39749"/>
                  </a:lnTo>
                  <a:cubicBezTo>
                    <a:pt x="21113" y="39749"/>
                    <a:pt x="22494" y="38368"/>
                    <a:pt x="22494" y="36657"/>
                  </a:cubicBezTo>
                  <a:lnTo>
                    <a:pt x="22494" y="3093"/>
                  </a:lnTo>
                  <a:cubicBezTo>
                    <a:pt x="22494" y="1382"/>
                    <a:pt x="21113" y="1"/>
                    <a:pt x="19402" y="1"/>
                  </a:cubicBezTo>
                  <a:lnTo>
                    <a:pt x="3139" y="1"/>
                  </a:lnTo>
                  <a:cubicBezTo>
                    <a:pt x="1427" y="1"/>
                    <a:pt x="1" y="1382"/>
                    <a:pt x="1" y="3093"/>
                  </a:cubicBezTo>
                  <a:lnTo>
                    <a:pt x="1" y="36657"/>
                  </a:lnTo>
                  <a:cubicBezTo>
                    <a:pt x="1" y="38368"/>
                    <a:pt x="1427" y="39749"/>
                    <a:pt x="3139" y="39749"/>
                  </a:cubicBezTo>
                  <a:close/>
                </a:path>
              </a:pathLst>
            </a:custGeom>
            <a:solidFill>
              <a:srgbClr val="320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6"/>
            <p:cNvSpPr/>
            <p:nvPr/>
          </p:nvSpPr>
          <p:spPr>
            <a:xfrm>
              <a:off x="2270900" y="2109700"/>
              <a:ext cx="234275" cy="595463"/>
            </a:xfrm>
            <a:custGeom>
              <a:rect b="b" l="l" r="r" t="t"/>
              <a:pathLst>
                <a:path extrusionOk="0" h="34945" w="9371">
                  <a:moveTo>
                    <a:pt x="1" y="34944"/>
                  </a:moveTo>
                  <a:lnTo>
                    <a:pt x="6278" y="34944"/>
                  </a:lnTo>
                  <a:cubicBezTo>
                    <a:pt x="7989" y="34944"/>
                    <a:pt x="9370" y="33563"/>
                    <a:pt x="9370" y="31852"/>
                  </a:cubicBezTo>
                  <a:lnTo>
                    <a:pt x="9370" y="0"/>
                  </a:lnTo>
                  <a:lnTo>
                    <a:pt x="3995" y="0"/>
                  </a:lnTo>
                  <a:cubicBezTo>
                    <a:pt x="1804" y="0"/>
                    <a:pt x="1" y="1758"/>
                    <a:pt x="1" y="3937"/>
                  </a:cubicBezTo>
                  <a:close/>
                </a:path>
              </a:pathLst>
            </a:custGeom>
            <a:solidFill>
              <a:srgbClr val="2502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6"/>
            <p:cNvSpPr/>
            <p:nvPr/>
          </p:nvSpPr>
          <p:spPr>
            <a:xfrm>
              <a:off x="1942800" y="1989575"/>
              <a:ext cx="216300" cy="715599"/>
            </a:xfrm>
            <a:custGeom>
              <a:rect b="b" l="l" r="r" t="t"/>
              <a:pathLst>
                <a:path extrusionOk="0" h="39750" w="8652">
                  <a:moveTo>
                    <a:pt x="3573" y="39749"/>
                  </a:moveTo>
                  <a:lnTo>
                    <a:pt x="5091" y="39749"/>
                  </a:lnTo>
                  <a:cubicBezTo>
                    <a:pt x="7042" y="39749"/>
                    <a:pt x="8651" y="38186"/>
                    <a:pt x="8651" y="36189"/>
                  </a:cubicBezTo>
                  <a:lnTo>
                    <a:pt x="8651" y="3561"/>
                  </a:lnTo>
                  <a:cubicBezTo>
                    <a:pt x="8651" y="1610"/>
                    <a:pt x="7042" y="1"/>
                    <a:pt x="5091" y="1"/>
                  </a:cubicBezTo>
                  <a:lnTo>
                    <a:pt x="3573" y="1"/>
                  </a:lnTo>
                  <a:cubicBezTo>
                    <a:pt x="1621" y="1"/>
                    <a:pt x="1" y="1610"/>
                    <a:pt x="1" y="3561"/>
                  </a:cubicBezTo>
                  <a:lnTo>
                    <a:pt x="1" y="36189"/>
                  </a:lnTo>
                  <a:cubicBezTo>
                    <a:pt x="1" y="38186"/>
                    <a:pt x="1621" y="39749"/>
                    <a:pt x="3573" y="39749"/>
                  </a:cubicBezTo>
                  <a:close/>
                </a:path>
              </a:pathLst>
            </a:custGeom>
            <a:solidFill>
              <a:srgbClr val="4907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6"/>
            <p:cNvSpPr/>
            <p:nvPr/>
          </p:nvSpPr>
          <p:spPr>
            <a:xfrm>
              <a:off x="1999875" y="2073750"/>
              <a:ext cx="78475" cy="576625"/>
            </a:xfrm>
            <a:custGeom>
              <a:rect b="b" l="l" r="r" t="t"/>
              <a:pathLst>
                <a:path extrusionOk="0" h="23065" w="3139">
                  <a:moveTo>
                    <a:pt x="948" y="23065"/>
                  </a:moveTo>
                  <a:lnTo>
                    <a:pt x="2191" y="23065"/>
                  </a:lnTo>
                  <a:cubicBezTo>
                    <a:pt x="2716" y="23065"/>
                    <a:pt x="3139" y="22631"/>
                    <a:pt x="3139" y="22061"/>
                  </a:cubicBezTo>
                  <a:lnTo>
                    <a:pt x="3139" y="948"/>
                  </a:lnTo>
                  <a:cubicBezTo>
                    <a:pt x="3139" y="423"/>
                    <a:pt x="2716" y="1"/>
                    <a:pt x="2191" y="1"/>
                  </a:cubicBezTo>
                  <a:lnTo>
                    <a:pt x="948" y="1"/>
                  </a:lnTo>
                  <a:cubicBezTo>
                    <a:pt x="434" y="1"/>
                    <a:pt x="0" y="423"/>
                    <a:pt x="0" y="948"/>
                  </a:cubicBezTo>
                  <a:lnTo>
                    <a:pt x="0" y="22061"/>
                  </a:lnTo>
                  <a:cubicBezTo>
                    <a:pt x="0" y="22631"/>
                    <a:pt x="434" y="23065"/>
                    <a:pt x="948" y="23065"/>
                  </a:cubicBezTo>
                  <a:close/>
                </a:path>
              </a:pathLst>
            </a:custGeom>
            <a:solidFill>
              <a:srgbClr val="6411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6"/>
            <p:cNvSpPr/>
            <p:nvPr/>
          </p:nvSpPr>
          <p:spPr>
            <a:xfrm>
              <a:off x="2355350" y="1774450"/>
              <a:ext cx="22575" cy="61650"/>
            </a:xfrm>
            <a:custGeom>
              <a:rect b="b" l="l" r="r" t="t"/>
              <a:pathLst>
                <a:path extrusionOk="0" h="2466" w="903">
                  <a:moveTo>
                    <a:pt x="1" y="1"/>
                  </a:moveTo>
                  <a:lnTo>
                    <a:pt x="1" y="2466"/>
                  </a:lnTo>
                  <a:lnTo>
                    <a:pt x="902" y="2466"/>
                  </a:lnTo>
                  <a:lnTo>
                    <a:pt x="90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6"/>
            <p:cNvSpPr/>
            <p:nvPr/>
          </p:nvSpPr>
          <p:spPr>
            <a:xfrm>
              <a:off x="2365925" y="1774450"/>
              <a:ext cx="12000" cy="61650"/>
            </a:xfrm>
            <a:custGeom>
              <a:rect b="b" l="l" r="r" t="t"/>
              <a:pathLst>
                <a:path extrusionOk="0" h="2466" w="480">
                  <a:moveTo>
                    <a:pt x="0" y="1"/>
                  </a:moveTo>
                  <a:lnTo>
                    <a:pt x="0" y="2466"/>
                  </a:lnTo>
                  <a:lnTo>
                    <a:pt x="479" y="2466"/>
                  </a:lnTo>
                  <a:lnTo>
                    <a:pt x="479" y="1"/>
                  </a:ln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6"/>
            <p:cNvSpPr/>
            <p:nvPr/>
          </p:nvSpPr>
          <p:spPr>
            <a:xfrm>
              <a:off x="2351650" y="1654350"/>
              <a:ext cx="28550" cy="73625"/>
            </a:xfrm>
            <a:custGeom>
              <a:rect b="b" l="l" r="r" t="t"/>
              <a:pathLst>
                <a:path extrusionOk="0" h="2945" w="1142">
                  <a:moveTo>
                    <a:pt x="1" y="0"/>
                  </a:moveTo>
                  <a:lnTo>
                    <a:pt x="1" y="2945"/>
                  </a:lnTo>
                  <a:lnTo>
                    <a:pt x="1142" y="2945"/>
                  </a:lnTo>
                  <a:lnTo>
                    <a:pt x="11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6"/>
            <p:cNvSpPr/>
            <p:nvPr/>
          </p:nvSpPr>
          <p:spPr>
            <a:xfrm>
              <a:off x="2365925" y="1654350"/>
              <a:ext cx="14275" cy="73625"/>
            </a:xfrm>
            <a:custGeom>
              <a:rect b="b" l="l" r="r" t="t"/>
              <a:pathLst>
                <a:path extrusionOk="0" h="2945" w="571">
                  <a:moveTo>
                    <a:pt x="0" y="0"/>
                  </a:moveTo>
                  <a:lnTo>
                    <a:pt x="0" y="2945"/>
                  </a:lnTo>
                  <a:lnTo>
                    <a:pt x="571" y="2945"/>
                  </a:lnTo>
                  <a:lnTo>
                    <a:pt x="571" y="0"/>
                  </a:ln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6"/>
            <p:cNvSpPr/>
            <p:nvPr/>
          </p:nvSpPr>
          <p:spPr>
            <a:xfrm>
              <a:off x="2331675" y="1330800"/>
              <a:ext cx="69925" cy="349525"/>
            </a:xfrm>
            <a:custGeom>
              <a:rect b="b" l="l" r="r" t="t"/>
              <a:pathLst>
                <a:path extrusionOk="0" h="13981" w="2797">
                  <a:moveTo>
                    <a:pt x="1370" y="1"/>
                  </a:moveTo>
                  <a:cubicBezTo>
                    <a:pt x="902" y="1"/>
                    <a:pt x="571" y="389"/>
                    <a:pt x="514" y="811"/>
                  </a:cubicBezTo>
                  <a:lnTo>
                    <a:pt x="46" y="12463"/>
                  </a:lnTo>
                  <a:cubicBezTo>
                    <a:pt x="1" y="13273"/>
                    <a:pt x="469" y="13981"/>
                    <a:pt x="1085" y="13981"/>
                  </a:cubicBezTo>
                  <a:lnTo>
                    <a:pt x="1655" y="13981"/>
                  </a:lnTo>
                  <a:cubicBezTo>
                    <a:pt x="2329" y="13981"/>
                    <a:pt x="2797" y="13273"/>
                    <a:pt x="2751" y="12463"/>
                  </a:cubicBezTo>
                  <a:lnTo>
                    <a:pt x="2180" y="811"/>
                  </a:lnTo>
                  <a:cubicBezTo>
                    <a:pt x="2180" y="343"/>
                    <a:pt x="1804" y="1"/>
                    <a:pt x="137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6"/>
            <p:cNvSpPr/>
            <p:nvPr/>
          </p:nvSpPr>
          <p:spPr>
            <a:xfrm>
              <a:off x="2331675" y="1330800"/>
              <a:ext cx="34275" cy="349525"/>
            </a:xfrm>
            <a:custGeom>
              <a:rect b="b" l="l" r="r" t="t"/>
              <a:pathLst>
                <a:path extrusionOk="0" h="13981" w="1371">
                  <a:moveTo>
                    <a:pt x="1370" y="1"/>
                  </a:moveTo>
                  <a:cubicBezTo>
                    <a:pt x="902" y="1"/>
                    <a:pt x="571" y="343"/>
                    <a:pt x="514" y="811"/>
                  </a:cubicBezTo>
                  <a:lnTo>
                    <a:pt x="46" y="12463"/>
                  </a:lnTo>
                  <a:cubicBezTo>
                    <a:pt x="1" y="13273"/>
                    <a:pt x="469" y="13981"/>
                    <a:pt x="1085" y="13981"/>
                  </a:cubicBezTo>
                  <a:lnTo>
                    <a:pt x="1370" y="13981"/>
                  </a:lnTo>
                  <a:lnTo>
                    <a:pt x="13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6"/>
            <p:cNvSpPr/>
            <p:nvPr/>
          </p:nvSpPr>
          <p:spPr>
            <a:xfrm>
              <a:off x="2380175" y="1747075"/>
              <a:ext cx="79925" cy="53375"/>
            </a:xfrm>
            <a:custGeom>
              <a:rect b="b" l="l" r="r" t="t"/>
              <a:pathLst>
                <a:path extrusionOk="0" h="2135" w="3197">
                  <a:moveTo>
                    <a:pt x="434" y="0"/>
                  </a:moveTo>
                  <a:lnTo>
                    <a:pt x="1" y="1039"/>
                  </a:lnTo>
                  <a:lnTo>
                    <a:pt x="2763" y="2134"/>
                  </a:lnTo>
                  <a:lnTo>
                    <a:pt x="3196" y="1096"/>
                  </a:lnTo>
                  <a:lnTo>
                    <a:pt x="4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6"/>
            <p:cNvSpPr/>
            <p:nvPr/>
          </p:nvSpPr>
          <p:spPr>
            <a:xfrm>
              <a:off x="2380175" y="1760200"/>
              <a:ext cx="73925" cy="40250"/>
            </a:xfrm>
            <a:custGeom>
              <a:rect b="b" l="l" r="r" t="t"/>
              <a:pathLst>
                <a:path extrusionOk="0" h="1610" w="2957">
                  <a:moveTo>
                    <a:pt x="240" y="0"/>
                  </a:moveTo>
                  <a:lnTo>
                    <a:pt x="1" y="514"/>
                  </a:lnTo>
                  <a:lnTo>
                    <a:pt x="2763" y="1609"/>
                  </a:lnTo>
                  <a:lnTo>
                    <a:pt x="2957" y="1084"/>
                  </a:lnTo>
                  <a:lnTo>
                    <a:pt x="240" y="0"/>
                  </a:ln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6"/>
            <p:cNvSpPr/>
            <p:nvPr/>
          </p:nvSpPr>
          <p:spPr>
            <a:xfrm>
              <a:off x="2421825" y="1756325"/>
              <a:ext cx="336400" cy="165350"/>
            </a:xfrm>
            <a:custGeom>
              <a:rect b="b" l="l" r="r" t="t"/>
              <a:pathLst>
                <a:path extrusionOk="0" h="6614" w="13456">
                  <a:moveTo>
                    <a:pt x="1447" y="1"/>
                  </a:moveTo>
                  <a:cubicBezTo>
                    <a:pt x="982" y="1"/>
                    <a:pt x="590" y="223"/>
                    <a:pt x="435" y="623"/>
                  </a:cubicBezTo>
                  <a:lnTo>
                    <a:pt x="195" y="1148"/>
                  </a:lnTo>
                  <a:cubicBezTo>
                    <a:pt x="1" y="1719"/>
                    <a:pt x="435" y="2438"/>
                    <a:pt x="1245" y="2723"/>
                  </a:cubicBezTo>
                  <a:lnTo>
                    <a:pt x="12223" y="6569"/>
                  </a:lnTo>
                  <a:cubicBezTo>
                    <a:pt x="12312" y="6599"/>
                    <a:pt x="12402" y="6613"/>
                    <a:pt x="12491" y="6613"/>
                  </a:cubicBezTo>
                  <a:cubicBezTo>
                    <a:pt x="12837" y="6613"/>
                    <a:pt x="13165" y="6398"/>
                    <a:pt x="13319" y="6090"/>
                  </a:cubicBezTo>
                  <a:cubicBezTo>
                    <a:pt x="13456" y="5667"/>
                    <a:pt x="13273" y="5188"/>
                    <a:pt x="12840" y="5005"/>
                  </a:cubicBezTo>
                  <a:lnTo>
                    <a:pt x="2238" y="201"/>
                  </a:lnTo>
                  <a:cubicBezTo>
                    <a:pt x="1970" y="65"/>
                    <a:pt x="1698" y="1"/>
                    <a:pt x="144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6"/>
            <p:cNvSpPr/>
            <p:nvPr/>
          </p:nvSpPr>
          <p:spPr>
            <a:xfrm>
              <a:off x="2430100" y="1756325"/>
              <a:ext cx="328125" cy="152250"/>
            </a:xfrm>
            <a:custGeom>
              <a:rect b="b" l="l" r="r" t="t"/>
              <a:pathLst>
                <a:path extrusionOk="0" h="6090" w="13125">
                  <a:moveTo>
                    <a:pt x="1116" y="1"/>
                  </a:moveTo>
                  <a:cubicBezTo>
                    <a:pt x="651" y="1"/>
                    <a:pt x="259" y="223"/>
                    <a:pt x="104" y="623"/>
                  </a:cubicBezTo>
                  <a:lnTo>
                    <a:pt x="1" y="863"/>
                  </a:lnTo>
                  <a:lnTo>
                    <a:pt x="12942" y="6090"/>
                  </a:lnTo>
                  <a:lnTo>
                    <a:pt x="12988" y="6090"/>
                  </a:lnTo>
                  <a:cubicBezTo>
                    <a:pt x="13125" y="5667"/>
                    <a:pt x="12942" y="5188"/>
                    <a:pt x="12509" y="5005"/>
                  </a:cubicBezTo>
                  <a:lnTo>
                    <a:pt x="1907" y="201"/>
                  </a:lnTo>
                  <a:cubicBezTo>
                    <a:pt x="1639" y="65"/>
                    <a:pt x="1367" y="1"/>
                    <a:pt x="1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6"/>
            <p:cNvSpPr/>
            <p:nvPr/>
          </p:nvSpPr>
          <p:spPr>
            <a:xfrm>
              <a:off x="2273200" y="1747075"/>
              <a:ext cx="78475" cy="53375"/>
            </a:xfrm>
            <a:custGeom>
              <a:rect b="b" l="l" r="r" t="t"/>
              <a:pathLst>
                <a:path extrusionOk="0" h="2135" w="3139">
                  <a:moveTo>
                    <a:pt x="2716" y="0"/>
                  </a:moveTo>
                  <a:lnTo>
                    <a:pt x="0" y="1096"/>
                  </a:lnTo>
                  <a:lnTo>
                    <a:pt x="434" y="2134"/>
                  </a:lnTo>
                  <a:lnTo>
                    <a:pt x="3139" y="1039"/>
                  </a:lnTo>
                  <a:lnTo>
                    <a:pt x="27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6"/>
            <p:cNvSpPr/>
            <p:nvPr/>
          </p:nvSpPr>
          <p:spPr>
            <a:xfrm>
              <a:off x="2278050" y="1760200"/>
              <a:ext cx="73625" cy="40250"/>
            </a:xfrm>
            <a:custGeom>
              <a:rect b="b" l="l" r="r" t="t"/>
              <a:pathLst>
                <a:path extrusionOk="0" h="1610" w="2945">
                  <a:moveTo>
                    <a:pt x="2762" y="0"/>
                  </a:moveTo>
                  <a:lnTo>
                    <a:pt x="0" y="1084"/>
                  </a:lnTo>
                  <a:lnTo>
                    <a:pt x="240" y="1609"/>
                  </a:lnTo>
                  <a:lnTo>
                    <a:pt x="2945" y="514"/>
                  </a:lnTo>
                  <a:lnTo>
                    <a:pt x="2762" y="0"/>
                  </a:ln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6"/>
            <p:cNvSpPr/>
            <p:nvPr/>
          </p:nvSpPr>
          <p:spPr>
            <a:xfrm>
              <a:off x="1973625" y="1756325"/>
              <a:ext cx="337825" cy="165350"/>
            </a:xfrm>
            <a:custGeom>
              <a:rect b="b" l="l" r="r" t="t"/>
              <a:pathLst>
                <a:path extrusionOk="0" h="6614" w="13513">
                  <a:moveTo>
                    <a:pt x="12028" y="1"/>
                  </a:moveTo>
                  <a:cubicBezTo>
                    <a:pt x="11770" y="1"/>
                    <a:pt x="11494" y="65"/>
                    <a:pt x="11230" y="201"/>
                  </a:cubicBezTo>
                  <a:lnTo>
                    <a:pt x="628" y="5005"/>
                  </a:lnTo>
                  <a:cubicBezTo>
                    <a:pt x="194" y="5188"/>
                    <a:pt x="0" y="5667"/>
                    <a:pt x="194" y="6090"/>
                  </a:cubicBezTo>
                  <a:cubicBezTo>
                    <a:pt x="312" y="6398"/>
                    <a:pt x="633" y="6613"/>
                    <a:pt x="978" y="6613"/>
                  </a:cubicBezTo>
                  <a:cubicBezTo>
                    <a:pt x="1066" y="6613"/>
                    <a:pt x="1156" y="6599"/>
                    <a:pt x="1244" y="6569"/>
                  </a:cubicBezTo>
                  <a:lnTo>
                    <a:pt x="12269" y="2723"/>
                  </a:lnTo>
                  <a:cubicBezTo>
                    <a:pt x="13033" y="2438"/>
                    <a:pt x="13512" y="1719"/>
                    <a:pt x="13273" y="1148"/>
                  </a:cubicBezTo>
                  <a:lnTo>
                    <a:pt x="13079" y="623"/>
                  </a:lnTo>
                  <a:cubicBezTo>
                    <a:pt x="12923" y="223"/>
                    <a:pt x="12507" y="1"/>
                    <a:pt x="1202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6"/>
            <p:cNvSpPr/>
            <p:nvPr/>
          </p:nvSpPr>
          <p:spPr>
            <a:xfrm>
              <a:off x="1973625" y="1756325"/>
              <a:ext cx="329550" cy="152250"/>
            </a:xfrm>
            <a:custGeom>
              <a:rect b="b" l="l" r="r" t="t"/>
              <a:pathLst>
                <a:path extrusionOk="0" h="6090" w="13182">
                  <a:moveTo>
                    <a:pt x="12028" y="1"/>
                  </a:moveTo>
                  <a:cubicBezTo>
                    <a:pt x="11770" y="1"/>
                    <a:pt x="11494" y="65"/>
                    <a:pt x="11230" y="201"/>
                  </a:cubicBezTo>
                  <a:lnTo>
                    <a:pt x="628" y="5005"/>
                  </a:lnTo>
                  <a:cubicBezTo>
                    <a:pt x="194" y="5188"/>
                    <a:pt x="0" y="5667"/>
                    <a:pt x="194" y="6090"/>
                  </a:cubicBezTo>
                  <a:lnTo>
                    <a:pt x="13181" y="863"/>
                  </a:lnTo>
                  <a:lnTo>
                    <a:pt x="13079" y="623"/>
                  </a:lnTo>
                  <a:cubicBezTo>
                    <a:pt x="12923" y="223"/>
                    <a:pt x="12507" y="1"/>
                    <a:pt x="120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6"/>
            <p:cNvSpPr/>
            <p:nvPr/>
          </p:nvSpPr>
          <p:spPr>
            <a:xfrm>
              <a:off x="2323125" y="1815825"/>
              <a:ext cx="87050" cy="879900"/>
            </a:xfrm>
            <a:custGeom>
              <a:rect b="b" l="l" r="r" t="t"/>
              <a:pathLst>
                <a:path extrusionOk="0" h="35196" w="3482">
                  <a:moveTo>
                    <a:pt x="1712" y="1"/>
                  </a:moveTo>
                  <a:cubicBezTo>
                    <a:pt x="1244" y="1"/>
                    <a:pt x="856" y="389"/>
                    <a:pt x="856" y="857"/>
                  </a:cubicBezTo>
                  <a:lnTo>
                    <a:pt x="0" y="35196"/>
                  </a:lnTo>
                  <a:lnTo>
                    <a:pt x="3481" y="35196"/>
                  </a:lnTo>
                  <a:lnTo>
                    <a:pt x="2625" y="857"/>
                  </a:lnTo>
                  <a:cubicBezTo>
                    <a:pt x="2625" y="389"/>
                    <a:pt x="2191" y="1"/>
                    <a:pt x="17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6"/>
            <p:cNvSpPr/>
            <p:nvPr/>
          </p:nvSpPr>
          <p:spPr>
            <a:xfrm>
              <a:off x="2365925" y="1815825"/>
              <a:ext cx="44250" cy="879900"/>
            </a:xfrm>
            <a:custGeom>
              <a:rect b="b" l="l" r="r" t="t"/>
              <a:pathLst>
                <a:path extrusionOk="0" h="35196" w="1770">
                  <a:moveTo>
                    <a:pt x="0" y="1"/>
                  </a:moveTo>
                  <a:lnTo>
                    <a:pt x="0" y="35196"/>
                  </a:lnTo>
                  <a:lnTo>
                    <a:pt x="1769" y="35196"/>
                  </a:lnTo>
                  <a:lnTo>
                    <a:pt x="913" y="857"/>
                  </a:lnTo>
                  <a:cubicBezTo>
                    <a:pt x="913" y="389"/>
                    <a:pt x="479" y="1"/>
                    <a:pt x="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6"/>
            <p:cNvSpPr/>
            <p:nvPr/>
          </p:nvSpPr>
          <p:spPr>
            <a:xfrm>
              <a:off x="2327975" y="1710275"/>
              <a:ext cx="77350" cy="77050"/>
            </a:xfrm>
            <a:custGeom>
              <a:rect b="b" l="l" r="r" t="t"/>
              <a:pathLst>
                <a:path extrusionOk="0" h="3082" w="3094">
                  <a:moveTo>
                    <a:pt x="1518" y="0"/>
                  </a:moveTo>
                  <a:cubicBezTo>
                    <a:pt x="662" y="0"/>
                    <a:pt x="0" y="662"/>
                    <a:pt x="0" y="1518"/>
                  </a:cubicBezTo>
                  <a:cubicBezTo>
                    <a:pt x="0" y="2374"/>
                    <a:pt x="662" y="3081"/>
                    <a:pt x="1518" y="3081"/>
                  </a:cubicBezTo>
                  <a:cubicBezTo>
                    <a:pt x="2374" y="3081"/>
                    <a:pt x="3093" y="2374"/>
                    <a:pt x="3093" y="1518"/>
                  </a:cubicBezTo>
                  <a:cubicBezTo>
                    <a:pt x="3093" y="662"/>
                    <a:pt x="2374" y="0"/>
                    <a:pt x="1518" y="0"/>
                  </a:cubicBezTo>
                  <a:close/>
                </a:path>
              </a:pathLst>
            </a:custGeom>
            <a:solidFill>
              <a:srgbClr val="3E7B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6"/>
            <p:cNvSpPr/>
            <p:nvPr/>
          </p:nvSpPr>
          <p:spPr>
            <a:xfrm>
              <a:off x="2343375" y="1725675"/>
              <a:ext cx="46525" cy="45100"/>
            </a:xfrm>
            <a:custGeom>
              <a:rect b="b" l="l" r="r" t="t"/>
              <a:pathLst>
                <a:path extrusionOk="0" h="1804" w="1861">
                  <a:moveTo>
                    <a:pt x="902" y="0"/>
                  </a:moveTo>
                  <a:cubicBezTo>
                    <a:pt x="434" y="0"/>
                    <a:pt x="1" y="377"/>
                    <a:pt x="1" y="902"/>
                  </a:cubicBezTo>
                  <a:cubicBezTo>
                    <a:pt x="1" y="1427"/>
                    <a:pt x="434" y="1803"/>
                    <a:pt x="902" y="1803"/>
                  </a:cubicBezTo>
                  <a:cubicBezTo>
                    <a:pt x="1427" y="1803"/>
                    <a:pt x="1861" y="1427"/>
                    <a:pt x="1861" y="902"/>
                  </a:cubicBezTo>
                  <a:cubicBezTo>
                    <a:pt x="1861" y="377"/>
                    <a:pt x="1427" y="0"/>
                    <a:pt x="902" y="0"/>
                  </a:cubicBezTo>
                  <a:close/>
                </a:path>
              </a:pathLst>
            </a:custGeom>
            <a:solidFill>
              <a:srgbClr val="5696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6"/>
            <p:cNvSpPr/>
            <p:nvPr/>
          </p:nvSpPr>
          <p:spPr>
            <a:xfrm>
              <a:off x="1864350" y="1997850"/>
              <a:ext cx="16575" cy="46250"/>
            </a:xfrm>
            <a:custGeom>
              <a:rect b="b" l="l" r="r" t="t"/>
              <a:pathLst>
                <a:path extrusionOk="0" h="1850" w="663">
                  <a:moveTo>
                    <a:pt x="1" y="1"/>
                  </a:moveTo>
                  <a:lnTo>
                    <a:pt x="1" y="1849"/>
                  </a:lnTo>
                  <a:lnTo>
                    <a:pt x="662" y="1849"/>
                  </a:lnTo>
                  <a:lnTo>
                    <a:pt x="66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6"/>
            <p:cNvSpPr/>
            <p:nvPr/>
          </p:nvSpPr>
          <p:spPr>
            <a:xfrm>
              <a:off x="1872625" y="1997850"/>
              <a:ext cx="8300" cy="46250"/>
            </a:xfrm>
            <a:custGeom>
              <a:rect b="b" l="l" r="r" t="t"/>
              <a:pathLst>
                <a:path extrusionOk="0" h="1850" w="332">
                  <a:moveTo>
                    <a:pt x="0" y="1"/>
                  </a:moveTo>
                  <a:lnTo>
                    <a:pt x="0" y="1849"/>
                  </a:lnTo>
                  <a:lnTo>
                    <a:pt x="331" y="1849"/>
                  </a:lnTo>
                  <a:lnTo>
                    <a:pt x="331" y="1"/>
                  </a:ln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6"/>
            <p:cNvSpPr/>
            <p:nvPr/>
          </p:nvSpPr>
          <p:spPr>
            <a:xfrm>
              <a:off x="1862075" y="1906275"/>
              <a:ext cx="21425" cy="55950"/>
            </a:xfrm>
            <a:custGeom>
              <a:rect b="b" l="l" r="r" t="t"/>
              <a:pathLst>
                <a:path extrusionOk="0" h="2238" w="857">
                  <a:moveTo>
                    <a:pt x="0" y="0"/>
                  </a:moveTo>
                  <a:lnTo>
                    <a:pt x="0" y="2237"/>
                  </a:lnTo>
                  <a:lnTo>
                    <a:pt x="856" y="2237"/>
                  </a:lnTo>
                  <a:lnTo>
                    <a:pt x="85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6"/>
            <p:cNvSpPr/>
            <p:nvPr/>
          </p:nvSpPr>
          <p:spPr>
            <a:xfrm>
              <a:off x="1872625" y="1906275"/>
              <a:ext cx="10875" cy="55950"/>
            </a:xfrm>
            <a:custGeom>
              <a:rect b="b" l="l" r="r" t="t"/>
              <a:pathLst>
                <a:path extrusionOk="0" h="2238" w="435">
                  <a:moveTo>
                    <a:pt x="0" y="0"/>
                  </a:moveTo>
                  <a:lnTo>
                    <a:pt x="0" y="2237"/>
                  </a:lnTo>
                  <a:lnTo>
                    <a:pt x="434" y="2237"/>
                  </a:lnTo>
                  <a:lnTo>
                    <a:pt x="434" y="0"/>
                  </a:ln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6"/>
            <p:cNvSpPr/>
            <p:nvPr/>
          </p:nvSpPr>
          <p:spPr>
            <a:xfrm>
              <a:off x="1846650" y="1661475"/>
              <a:ext cx="52250" cy="265075"/>
            </a:xfrm>
            <a:custGeom>
              <a:rect b="b" l="l" r="r" t="t"/>
              <a:pathLst>
                <a:path extrusionOk="0" h="10603" w="2090">
                  <a:moveTo>
                    <a:pt x="1039" y="1"/>
                  </a:moveTo>
                  <a:cubicBezTo>
                    <a:pt x="663" y="1"/>
                    <a:pt x="423" y="240"/>
                    <a:pt x="378" y="617"/>
                  </a:cubicBezTo>
                  <a:lnTo>
                    <a:pt x="1" y="9416"/>
                  </a:lnTo>
                  <a:cubicBezTo>
                    <a:pt x="1" y="10032"/>
                    <a:pt x="332" y="10603"/>
                    <a:pt x="800" y="10603"/>
                  </a:cubicBezTo>
                  <a:lnTo>
                    <a:pt x="1233" y="10603"/>
                  </a:lnTo>
                  <a:cubicBezTo>
                    <a:pt x="1713" y="10603"/>
                    <a:pt x="2089" y="10032"/>
                    <a:pt x="2089" y="9416"/>
                  </a:cubicBezTo>
                  <a:lnTo>
                    <a:pt x="1656" y="617"/>
                  </a:lnTo>
                  <a:cubicBezTo>
                    <a:pt x="1610" y="240"/>
                    <a:pt x="1370" y="1"/>
                    <a:pt x="103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6"/>
            <p:cNvSpPr/>
            <p:nvPr/>
          </p:nvSpPr>
          <p:spPr>
            <a:xfrm>
              <a:off x="1846650" y="1661475"/>
              <a:ext cx="26000" cy="265075"/>
            </a:xfrm>
            <a:custGeom>
              <a:rect b="b" l="l" r="r" t="t"/>
              <a:pathLst>
                <a:path extrusionOk="0" h="10603" w="1040">
                  <a:moveTo>
                    <a:pt x="994" y="1"/>
                  </a:moveTo>
                  <a:cubicBezTo>
                    <a:pt x="663" y="1"/>
                    <a:pt x="423" y="240"/>
                    <a:pt x="378" y="617"/>
                  </a:cubicBezTo>
                  <a:lnTo>
                    <a:pt x="1" y="9416"/>
                  </a:lnTo>
                  <a:cubicBezTo>
                    <a:pt x="1" y="10078"/>
                    <a:pt x="332" y="10603"/>
                    <a:pt x="800" y="10603"/>
                  </a:cubicBezTo>
                  <a:lnTo>
                    <a:pt x="1039" y="10603"/>
                  </a:lnTo>
                  <a:lnTo>
                    <a:pt x="10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6"/>
            <p:cNvSpPr/>
            <p:nvPr/>
          </p:nvSpPr>
          <p:spPr>
            <a:xfrm>
              <a:off x="1883475" y="1976450"/>
              <a:ext cx="59350" cy="41675"/>
            </a:xfrm>
            <a:custGeom>
              <a:rect b="b" l="l" r="r" t="t"/>
              <a:pathLst>
                <a:path extrusionOk="0" h="1667" w="2374">
                  <a:moveTo>
                    <a:pt x="331" y="1"/>
                  </a:moveTo>
                  <a:lnTo>
                    <a:pt x="0" y="811"/>
                  </a:lnTo>
                  <a:lnTo>
                    <a:pt x="2089" y="1667"/>
                  </a:lnTo>
                  <a:lnTo>
                    <a:pt x="2374" y="857"/>
                  </a:lnTo>
                  <a:lnTo>
                    <a:pt x="3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6"/>
            <p:cNvSpPr/>
            <p:nvPr/>
          </p:nvSpPr>
          <p:spPr>
            <a:xfrm>
              <a:off x="1883475" y="1985875"/>
              <a:ext cx="55925" cy="32250"/>
            </a:xfrm>
            <a:custGeom>
              <a:rect b="b" l="l" r="r" t="t"/>
              <a:pathLst>
                <a:path extrusionOk="0" h="1290" w="2237">
                  <a:moveTo>
                    <a:pt x="137" y="0"/>
                  </a:moveTo>
                  <a:lnTo>
                    <a:pt x="0" y="434"/>
                  </a:lnTo>
                  <a:lnTo>
                    <a:pt x="2089" y="1290"/>
                  </a:lnTo>
                  <a:lnTo>
                    <a:pt x="2237" y="856"/>
                  </a:lnTo>
                  <a:lnTo>
                    <a:pt x="137" y="0"/>
                  </a:ln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6"/>
            <p:cNvSpPr/>
            <p:nvPr/>
          </p:nvSpPr>
          <p:spPr>
            <a:xfrm>
              <a:off x="1914275" y="1983400"/>
              <a:ext cx="255650" cy="125700"/>
            </a:xfrm>
            <a:custGeom>
              <a:rect b="b" l="l" r="r" t="t"/>
              <a:pathLst>
                <a:path extrusionOk="0" h="5028" w="10226">
                  <a:moveTo>
                    <a:pt x="1128" y="0"/>
                  </a:moveTo>
                  <a:cubicBezTo>
                    <a:pt x="769" y="0"/>
                    <a:pt x="459" y="172"/>
                    <a:pt x="332" y="487"/>
                  </a:cubicBezTo>
                  <a:lnTo>
                    <a:pt x="195" y="864"/>
                  </a:lnTo>
                  <a:cubicBezTo>
                    <a:pt x="1" y="1286"/>
                    <a:pt x="332" y="1857"/>
                    <a:pt x="948" y="2051"/>
                  </a:cubicBezTo>
                  <a:lnTo>
                    <a:pt x="9279" y="4995"/>
                  </a:lnTo>
                  <a:cubicBezTo>
                    <a:pt x="9348" y="5017"/>
                    <a:pt x="9420" y="5027"/>
                    <a:pt x="9491" y="5027"/>
                  </a:cubicBezTo>
                  <a:cubicBezTo>
                    <a:pt x="9756" y="5027"/>
                    <a:pt x="10006" y="4880"/>
                    <a:pt x="10078" y="4619"/>
                  </a:cubicBezTo>
                  <a:cubicBezTo>
                    <a:pt x="10226" y="4333"/>
                    <a:pt x="10078" y="3957"/>
                    <a:pt x="9747" y="3808"/>
                  </a:cubicBezTo>
                  <a:lnTo>
                    <a:pt x="1712" y="145"/>
                  </a:lnTo>
                  <a:cubicBezTo>
                    <a:pt x="1517" y="47"/>
                    <a:pt x="1316" y="0"/>
                    <a:pt x="112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6"/>
            <p:cNvSpPr/>
            <p:nvPr/>
          </p:nvSpPr>
          <p:spPr>
            <a:xfrm>
              <a:off x="1920275" y="1983400"/>
              <a:ext cx="249650" cy="115475"/>
            </a:xfrm>
            <a:custGeom>
              <a:rect b="b" l="l" r="r" t="t"/>
              <a:pathLst>
                <a:path extrusionOk="0" h="4619" w="9986">
                  <a:moveTo>
                    <a:pt x="888" y="0"/>
                  </a:moveTo>
                  <a:cubicBezTo>
                    <a:pt x="529" y="0"/>
                    <a:pt x="219" y="172"/>
                    <a:pt x="92" y="487"/>
                  </a:cubicBezTo>
                  <a:lnTo>
                    <a:pt x="0" y="670"/>
                  </a:lnTo>
                  <a:lnTo>
                    <a:pt x="9838" y="4619"/>
                  </a:lnTo>
                  <a:cubicBezTo>
                    <a:pt x="9986" y="4333"/>
                    <a:pt x="9838" y="3957"/>
                    <a:pt x="9507" y="3808"/>
                  </a:cubicBezTo>
                  <a:lnTo>
                    <a:pt x="1472" y="145"/>
                  </a:lnTo>
                  <a:cubicBezTo>
                    <a:pt x="1277" y="47"/>
                    <a:pt x="1076" y="0"/>
                    <a:pt x="8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6"/>
            <p:cNvSpPr/>
            <p:nvPr/>
          </p:nvSpPr>
          <p:spPr>
            <a:xfrm>
              <a:off x="1801300" y="1976450"/>
              <a:ext cx="60800" cy="41675"/>
            </a:xfrm>
            <a:custGeom>
              <a:rect b="b" l="l" r="r" t="t"/>
              <a:pathLst>
                <a:path extrusionOk="0" h="1667" w="2432">
                  <a:moveTo>
                    <a:pt x="2100" y="1"/>
                  </a:moveTo>
                  <a:lnTo>
                    <a:pt x="0" y="857"/>
                  </a:lnTo>
                  <a:lnTo>
                    <a:pt x="331" y="1667"/>
                  </a:lnTo>
                  <a:lnTo>
                    <a:pt x="2431" y="811"/>
                  </a:lnTo>
                  <a:lnTo>
                    <a:pt x="21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6"/>
            <p:cNvSpPr/>
            <p:nvPr/>
          </p:nvSpPr>
          <p:spPr>
            <a:xfrm>
              <a:off x="1806150" y="1985875"/>
              <a:ext cx="55950" cy="32250"/>
            </a:xfrm>
            <a:custGeom>
              <a:rect b="b" l="l" r="r" t="t"/>
              <a:pathLst>
                <a:path extrusionOk="0" h="1290" w="2238">
                  <a:moveTo>
                    <a:pt x="2043" y="0"/>
                  </a:moveTo>
                  <a:lnTo>
                    <a:pt x="0" y="856"/>
                  </a:lnTo>
                  <a:lnTo>
                    <a:pt x="137" y="1290"/>
                  </a:lnTo>
                  <a:lnTo>
                    <a:pt x="2237" y="434"/>
                  </a:lnTo>
                  <a:lnTo>
                    <a:pt x="2043" y="0"/>
                  </a:ln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6"/>
            <p:cNvSpPr/>
            <p:nvPr/>
          </p:nvSpPr>
          <p:spPr>
            <a:xfrm>
              <a:off x="1575625" y="1983400"/>
              <a:ext cx="255375" cy="125700"/>
            </a:xfrm>
            <a:custGeom>
              <a:rect b="b" l="l" r="r" t="t"/>
              <a:pathLst>
                <a:path extrusionOk="0" h="5028" w="10215">
                  <a:moveTo>
                    <a:pt x="9089" y="0"/>
                  </a:moveTo>
                  <a:cubicBezTo>
                    <a:pt x="8900" y="0"/>
                    <a:pt x="8698" y="47"/>
                    <a:pt x="8502" y="145"/>
                  </a:cubicBezTo>
                  <a:lnTo>
                    <a:pt x="468" y="3808"/>
                  </a:lnTo>
                  <a:cubicBezTo>
                    <a:pt x="137" y="3957"/>
                    <a:pt x="0" y="4333"/>
                    <a:pt x="92" y="4619"/>
                  </a:cubicBezTo>
                  <a:cubicBezTo>
                    <a:pt x="200" y="4880"/>
                    <a:pt x="464" y="5027"/>
                    <a:pt x="711" y="5027"/>
                  </a:cubicBezTo>
                  <a:cubicBezTo>
                    <a:pt x="777" y="5027"/>
                    <a:pt x="842" y="5017"/>
                    <a:pt x="902" y="4995"/>
                  </a:cubicBezTo>
                  <a:lnTo>
                    <a:pt x="9267" y="2051"/>
                  </a:lnTo>
                  <a:cubicBezTo>
                    <a:pt x="9838" y="1857"/>
                    <a:pt x="10214" y="1286"/>
                    <a:pt x="10032" y="864"/>
                  </a:cubicBezTo>
                  <a:lnTo>
                    <a:pt x="9883" y="487"/>
                  </a:lnTo>
                  <a:cubicBezTo>
                    <a:pt x="9763" y="172"/>
                    <a:pt x="9451" y="0"/>
                    <a:pt x="908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6"/>
            <p:cNvSpPr/>
            <p:nvPr/>
          </p:nvSpPr>
          <p:spPr>
            <a:xfrm>
              <a:off x="1575625" y="1983400"/>
              <a:ext cx="248225" cy="115475"/>
            </a:xfrm>
            <a:custGeom>
              <a:rect b="b" l="l" r="r" t="t"/>
              <a:pathLst>
                <a:path extrusionOk="0" h="4619" w="9929">
                  <a:moveTo>
                    <a:pt x="9089" y="0"/>
                  </a:moveTo>
                  <a:cubicBezTo>
                    <a:pt x="8900" y="0"/>
                    <a:pt x="8698" y="47"/>
                    <a:pt x="8502" y="145"/>
                  </a:cubicBezTo>
                  <a:lnTo>
                    <a:pt x="468" y="3808"/>
                  </a:lnTo>
                  <a:cubicBezTo>
                    <a:pt x="137" y="3957"/>
                    <a:pt x="0" y="4333"/>
                    <a:pt x="92" y="4619"/>
                  </a:cubicBezTo>
                  <a:lnTo>
                    <a:pt x="137" y="4619"/>
                  </a:lnTo>
                  <a:lnTo>
                    <a:pt x="9929" y="670"/>
                  </a:lnTo>
                  <a:lnTo>
                    <a:pt x="9883" y="487"/>
                  </a:lnTo>
                  <a:cubicBezTo>
                    <a:pt x="9763" y="172"/>
                    <a:pt x="9451" y="0"/>
                    <a:pt x="90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6"/>
            <p:cNvSpPr/>
            <p:nvPr/>
          </p:nvSpPr>
          <p:spPr>
            <a:xfrm>
              <a:off x="1839525" y="2028675"/>
              <a:ext cx="65375" cy="667050"/>
            </a:xfrm>
            <a:custGeom>
              <a:rect b="b" l="l" r="r" t="t"/>
              <a:pathLst>
                <a:path extrusionOk="0" h="26682" w="2615">
                  <a:moveTo>
                    <a:pt x="1324" y="0"/>
                  </a:moveTo>
                  <a:cubicBezTo>
                    <a:pt x="948" y="0"/>
                    <a:pt x="663" y="285"/>
                    <a:pt x="663" y="673"/>
                  </a:cubicBezTo>
                  <a:lnTo>
                    <a:pt x="1" y="26682"/>
                  </a:lnTo>
                  <a:lnTo>
                    <a:pt x="2614" y="26682"/>
                  </a:lnTo>
                  <a:lnTo>
                    <a:pt x="1998" y="673"/>
                  </a:lnTo>
                  <a:cubicBezTo>
                    <a:pt x="1998" y="285"/>
                    <a:pt x="1712" y="0"/>
                    <a:pt x="13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6"/>
            <p:cNvSpPr/>
            <p:nvPr/>
          </p:nvSpPr>
          <p:spPr>
            <a:xfrm>
              <a:off x="1872625" y="2028675"/>
              <a:ext cx="32275" cy="667050"/>
            </a:xfrm>
            <a:custGeom>
              <a:rect b="b" l="l" r="r" t="t"/>
              <a:pathLst>
                <a:path extrusionOk="0" h="26682" w="1291">
                  <a:moveTo>
                    <a:pt x="0" y="0"/>
                  </a:moveTo>
                  <a:lnTo>
                    <a:pt x="0" y="26682"/>
                  </a:lnTo>
                  <a:lnTo>
                    <a:pt x="1290" y="26682"/>
                  </a:lnTo>
                  <a:lnTo>
                    <a:pt x="674" y="673"/>
                  </a:lnTo>
                  <a:cubicBezTo>
                    <a:pt x="674" y="285"/>
                    <a:pt x="388" y="0"/>
                    <a:pt x="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6"/>
            <p:cNvSpPr/>
            <p:nvPr/>
          </p:nvSpPr>
          <p:spPr>
            <a:xfrm>
              <a:off x="1842950" y="1947925"/>
              <a:ext cx="58225" cy="58225"/>
            </a:xfrm>
            <a:custGeom>
              <a:rect b="b" l="l" r="r" t="t"/>
              <a:pathLst>
                <a:path extrusionOk="0" h="2329" w="2329">
                  <a:moveTo>
                    <a:pt x="1187" y="0"/>
                  </a:moveTo>
                  <a:cubicBezTo>
                    <a:pt x="526" y="0"/>
                    <a:pt x="1" y="525"/>
                    <a:pt x="1" y="1187"/>
                  </a:cubicBezTo>
                  <a:cubicBezTo>
                    <a:pt x="1" y="1804"/>
                    <a:pt x="526" y="2329"/>
                    <a:pt x="1187" y="2329"/>
                  </a:cubicBezTo>
                  <a:cubicBezTo>
                    <a:pt x="1804" y="2329"/>
                    <a:pt x="2329" y="1804"/>
                    <a:pt x="2329" y="1187"/>
                  </a:cubicBezTo>
                  <a:cubicBezTo>
                    <a:pt x="2329" y="525"/>
                    <a:pt x="1804" y="0"/>
                    <a:pt x="1187" y="0"/>
                  </a:cubicBezTo>
                  <a:close/>
                </a:path>
              </a:pathLst>
            </a:custGeom>
            <a:solidFill>
              <a:srgbClr val="3E7B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6"/>
            <p:cNvSpPr/>
            <p:nvPr/>
          </p:nvSpPr>
          <p:spPr>
            <a:xfrm>
              <a:off x="1854925" y="1959900"/>
              <a:ext cx="35700" cy="35700"/>
            </a:xfrm>
            <a:custGeom>
              <a:rect b="b" l="l" r="r" t="t"/>
              <a:pathLst>
                <a:path extrusionOk="0" h="1428" w="1428">
                  <a:moveTo>
                    <a:pt x="708" y="1"/>
                  </a:moveTo>
                  <a:cubicBezTo>
                    <a:pt x="332" y="1"/>
                    <a:pt x="1" y="332"/>
                    <a:pt x="1" y="708"/>
                  </a:cubicBezTo>
                  <a:cubicBezTo>
                    <a:pt x="1" y="1085"/>
                    <a:pt x="332" y="1427"/>
                    <a:pt x="708" y="1427"/>
                  </a:cubicBezTo>
                  <a:cubicBezTo>
                    <a:pt x="1096" y="1427"/>
                    <a:pt x="1427" y="1085"/>
                    <a:pt x="1427" y="708"/>
                  </a:cubicBezTo>
                  <a:cubicBezTo>
                    <a:pt x="1427" y="332"/>
                    <a:pt x="1096" y="1"/>
                    <a:pt x="708" y="1"/>
                  </a:cubicBezTo>
                  <a:close/>
                </a:path>
              </a:pathLst>
            </a:custGeom>
            <a:solidFill>
              <a:srgbClr val="5696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6"/>
            <p:cNvSpPr/>
            <p:nvPr/>
          </p:nvSpPr>
          <p:spPr>
            <a:xfrm>
              <a:off x="2814125" y="2145350"/>
              <a:ext cx="13150" cy="36825"/>
            </a:xfrm>
            <a:custGeom>
              <a:rect b="b" l="l" r="r" t="t"/>
              <a:pathLst>
                <a:path extrusionOk="0" h="1473" w="526">
                  <a:moveTo>
                    <a:pt x="1" y="1"/>
                  </a:moveTo>
                  <a:lnTo>
                    <a:pt x="1" y="1473"/>
                  </a:lnTo>
                  <a:lnTo>
                    <a:pt x="526" y="1473"/>
                  </a:lnTo>
                  <a:lnTo>
                    <a:pt x="5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6"/>
            <p:cNvSpPr/>
            <p:nvPr/>
          </p:nvSpPr>
          <p:spPr>
            <a:xfrm>
              <a:off x="2821275" y="2145350"/>
              <a:ext cx="6000" cy="36825"/>
            </a:xfrm>
            <a:custGeom>
              <a:rect b="b" l="l" r="r" t="t"/>
              <a:pathLst>
                <a:path extrusionOk="0" h="1473" w="240">
                  <a:moveTo>
                    <a:pt x="0" y="1"/>
                  </a:moveTo>
                  <a:lnTo>
                    <a:pt x="0" y="1473"/>
                  </a:lnTo>
                  <a:lnTo>
                    <a:pt x="240" y="1473"/>
                  </a:lnTo>
                  <a:lnTo>
                    <a:pt x="240" y="1"/>
                  </a:ln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6"/>
            <p:cNvSpPr/>
            <p:nvPr/>
          </p:nvSpPr>
          <p:spPr>
            <a:xfrm>
              <a:off x="2811850" y="2074025"/>
              <a:ext cx="17700" cy="43975"/>
            </a:xfrm>
            <a:custGeom>
              <a:rect b="b" l="l" r="r" t="t"/>
              <a:pathLst>
                <a:path extrusionOk="0" h="1759" w="708">
                  <a:moveTo>
                    <a:pt x="0" y="1"/>
                  </a:moveTo>
                  <a:lnTo>
                    <a:pt x="0" y="1758"/>
                  </a:lnTo>
                  <a:lnTo>
                    <a:pt x="708" y="1758"/>
                  </a:lnTo>
                  <a:lnTo>
                    <a:pt x="7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6"/>
            <p:cNvSpPr/>
            <p:nvPr/>
          </p:nvSpPr>
          <p:spPr>
            <a:xfrm>
              <a:off x="2821275" y="2074025"/>
              <a:ext cx="8275" cy="43975"/>
            </a:xfrm>
            <a:custGeom>
              <a:rect b="b" l="l" r="r" t="t"/>
              <a:pathLst>
                <a:path extrusionOk="0" h="1759" w="331">
                  <a:moveTo>
                    <a:pt x="0" y="1"/>
                  </a:moveTo>
                  <a:lnTo>
                    <a:pt x="0" y="1758"/>
                  </a:lnTo>
                  <a:lnTo>
                    <a:pt x="331" y="1758"/>
                  </a:lnTo>
                  <a:lnTo>
                    <a:pt x="331" y="1"/>
                  </a:ln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6"/>
            <p:cNvSpPr/>
            <p:nvPr/>
          </p:nvSpPr>
          <p:spPr>
            <a:xfrm>
              <a:off x="2799875" y="1880025"/>
              <a:ext cx="41675" cy="209425"/>
            </a:xfrm>
            <a:custGeom>
              <a:rect b="b" l="l" r="r" t="t"/>
              <a:pathLst>
                <a:path extrusionOk="0" h="8377" w="1667">
                  <a:moveTo>
                    <a:pt x="810" y="0"/>
                  </a:moveTo>
                  <a:cubicBezTo>
                    <a:pt x="571" y="0"/>
                    <a:pt x="331" y="240"/>
                    <a:pt x="331" y="480"/>
                  </a:cubicBezTo>
                  <a:lnTo>
                    <a:pt x="0" y="7475"/>
                  </a:lnTo>
                  <a:cubicBezTo>
                    <a:pt x="0" y="7943"/>
                    <a:pt x="285" y="8377"/>
                    <a:pt x="673" y="8377"/>
                  </a:cubicBezTo>
                  <a:lnTo>
                    <a:pt x="1004" y="8377"/>
                  </a:lnTo>
                  <a:cubicBezTo>
                    <a:pt x="1381" y="8377"/>
                    <a:pt x="1666" y="7943"/>
                    <a:pt x="1666" y="7475"/>
                  </a:cubicBezTo>
                  <a:lnTo>
                    <a:pt x="1335" y="480"/>
                  </a:lnTo>
                  <a:cubicBezTo>
                    <a:pt x="1335" y="240"/>
                    <a:pt x="1096" y="0"/>
                    <a:pt x="81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6"/>
            <p:cNvSpPr/>
            <p:nvPr/>
          </p:nvSpPr>
          <p:spPr>
            <a:xfrm>
              <a:off x="2799875" y="1880025"/>
              <a:ext cx="21425" cy="209425"/>
            </a:xfrm>
            <a:custGeom>
              <a:rect b="b" l="l" r="r" t="t"/>
              <a:pathLst>
                <a:path extrusionOk="0" h="8377" w="857">
                  <a:moveTo>
                    <a:pt x="810" y="0"/>
                  </a:moveTo>
                  <a:cubicBezTo>
                    <a:pt x="571" y="0"/>
                    <a:pt x="331" y="240"/>
                    <a:pt x="331" y="480"/>
                  </a:cubicBezTo>
                  <a:lnTo>
                    <a:pt x="0" y="7475"/>
                  </a:lnTo>
                  <a:cubicBezTo>
                    <a:pt x="0" y="7943"/>
                    <a:pt x="285" y="8377"/>
                    <a:pt x="673" y="8377"/>
                  </a:cubicBezTo>
                  <a:lnTo>
                    <a:pt x="856" y="8377"/>
                  </a:lnTo>
                  <a:lnTo>
                    <a:pt x="85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6"/>
            <p:cNvSpPr/>
            <p:nvPr/>
          </p:nvSpPr>
          <p:spPr>
            <a:xfrm>
              <a:off x="2829525" y="2128525"/>
              <a:ext cx="47675" cy="32250"/>
            </a:xfrm>
            <a:custGeom>
              <a:rect b="b" l="l" r="r" t="t"/>
              <a:pathLst>
                <a:path extrusionOk="0" h="1290" w="1907">
                  <a:moveTo>
                    <a:pt x="241" y="0"/>
                  </a:moveTo>
                  <a:lnTo>
                    <a:pt x="1" y="617"/>
                  </a:lnTo>
                  <a:lnTo>
                    <a:pt x="1622" y="1290"/>
                  </a:lnTo>
                  <a:lnTo>
                    <a:pt x="1907" y="674"/>
                  </a:lnTo>
                  <a:lnTo>
                    <a:pt x="24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6"/>
            <p:cNvSpPr/>
            <p:nvPr/>
          </p:nvSpPr>
          <p:spPr>
            <a:xfrm>
              <a:off x="2829525" y="2136800"/>
              <a:ext cx="44250" cy="23975"/>
            </a:xfrm>
            <a:custGeom>
              <a:rect b="b" l="l" r="r" t="t"/>
              <a:pathLst>
                <a:path extrusionOk="0" h="959" w="1770">
                  <a:moveTo>
                    <a:pt x="104" y="0"/>
                  </a:moveTo>
                  <a:lnTo>
                    <a:pt x="1" y="286"/>
                  </a:lnTo>
                  <a:lnTo>
                    <a:pt x="1622" y="959"/>
                  </a:lnTo>
                  <a:lnTo>
                    <a:pt x="1770" y="674"/>
                  </a:lnTo>
                  <a:lnTo>
                    <a:pt x="104" y="0"/>
                  </a:ln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6"/>
            <p:cNvSpPr/>
            <p:nvPr/>
          </p:nvSpPr>
          <p:spPr>
            <a:xfrm>
              <a:off x="2853500" y="2134525"/>
              <a:ext cx="202025" cy="98450"/>
            </a:xfrm>
            <a:custGeom>
              <a:rect b="b" l="l" r="r" t="t"/>
              <a:pathLst>
                <a:path extrusionOk="0" h="3938" w="8081">
                  <a:moveTo>
                    <a:pt x="918" y="0"/>
                  </a:moveTo>
                  <a:cubicBezTo>
                    <a:pt x="622" y="0"/>
                    <a:pt x="378" y="125"/>
                    <a:pt x="286" y="377"/>
                  </a:cubicBezTo>
                  <a:lnTo>
                    <a:pt x="138" y="662"/>
                  </a:lnTo>
                  <a:cubicBezTo>
                    <a:pt x="1" y="1050"/>
                    <a:pt x="286" y="1427"/>
                    <a:pt x="754" y="1621"/>
                  </a:cubicBezTo>
                  <a:lnTo>
                    <a:pt x="7316" y="3903"/>
                  </a:lnTo>
                  <a:cubicBezTo>
                    <a:pt x="7387" y="3926"/>
                    <a:pt x="7455" y="3937"/>
                    <a:pt x="7519" y="3937"/>
                  </a:cubicBezTo>
                  <a:cubicBezTo>
                    <a:pt x="7714" y="3937"/>
                    <a:pt x="7878" y="3832"/>
                    <a:pt x="7989" y="3618"/>
                  </a:cubicBezTo>
                  <a:cubicBezTo>
                    <a:pt x="8080" y="3378"/>
                    <a:pt x="7944" y="3093"/>
                    <a:pt x="7704" y="3001"/>
                  </a:cubicBezTo>
                  <a:lnTo>
                    <a:pt x="1381" y="91"/>
                  </a:lnTo>
                  <a:cubicBezTo>
                    <a:pt x="1223" y="31"/>
                    <a:pt x="1064" y="0"/>
                    <a:pt x="91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6"/>
            <p:cNvSpPr/>
            <p:nvPr/>
          </p:nvSpPr>
          <p:spPr>
            <a:xfrm>
              <a:off x="2859500" y="2134525"/>
              <a:ext cx="196025" cy="91600"/>
            </a:xfrm>
            <a:custGeom>
              <a:rect b="b" l="l" r="r" t="t"/>
              <a:pathLst>
                <a:path extrusionOk="0" h="3664" w="7841">
                  <a:moveTo>
                    <a:pt x="678" y="0"/>
                  </a:moveTo>
                  <a:cubicBezTo>
                    <a:pt x="382" y="0"/>
                    <a:pt x="138" y="125"/>
                    <a:pt x="46" y="377"/>
                  </a:cubicBezTo>
                  <a:lnTo>
                    <a:pt x="0" y="525"/>
                  </a:lnTo>
                  <a:lnTo>
                    <a:pt x="7704" y="3663"/>
                  </a:lnTo>
                  <a:lnTo>
                    <a:pt x="7749" y="3618"/>
                  </a:lnTo>
                  <a:cubicBezTo>
                    <a:pt x="7840" y="3378"/>
                    <a:pt x="7704" y="3093"/>
                    <a:pt x="7464" y="3001"/>
                  </a:cubicBezTo>
                  <a:lnTo>
                    <a:pt x="1141" y="91"/>
                  </a:lnTo>
                  <a:cubicBezTo>
                    <a:pt x="983" y="31"/>
                    <a:pt x="824" y="0"/>
                    <a:pt x="6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6"/>
            <p:cNvSpPr/>
            <p:nvPr/>
          </p:nvSpPr>
          <p:spPr>
            <a:xfrm>
              <a:off x="2765350" y="2128525"/>
              <a:ext cx="46525" cy="32250"/>
            </a:xfrm>
            <a:custGeom>
              <a:rect b="b" l="l" r="r" t="t"/>
              <a:pathLst>
                <a:path extrusionOk="0" h="1290" w="1861">
                  <a:moveTo>
                    <a:pt x="1621" y="0"/>
                  </a:moveTo>
                  <a:lnTo>
                    <a:pt x="0" y="674"/>
                  </a:lnTo>
                  <a:lnTo>
                    <a:pt x="240" y="1290"/>
                  </a:lnTo>
                  <a:lnTo>
                    <a:pt x="1860" y="617"/>
                  </a:lnTo>
                  <a:lnTo>
                    <a:pt x="16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6"/>
            <p:cNvSpPr/>
            <p:nvPr/>
          </p:nvSpPr>
          <p:spPr>
            <a:xfrm>
              <a:off x="2767900" y="2136800"/>
              <a:ext cx="43975" cy="23975"/>
            </a:xfrm>
            <a:custGeom>
              <a:rect b="b" l="l" r="r" t="t"/>
              <a:pathLst>
                <a:path extrusionOk="0" h="959" w="1759">
                  <a:moveTo>
                    <a:pt x="1667" y="0"/>
                  </a:moveTo>
                  <a:lnTo>
                    <a:pt x="1" y="674"/>
                  </a:lnTo>
                  <a:lnTo>
                    <a:pt x="138" y="959"/>
                  </a:lnTo>
                  <a:lnTo>
                    <a:pt x="1758" y="286"/>
                  </a:lnTo>
                  <a:lnTo>
                    <a:pt x="1667" y="0"/>
                  </a:ln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6"/>
            <p:cNvSpPr/>
            <p:nvPr/>
          </p:nvSpPr>
          <p:spPr>
            <a:xfrm>
              <a:off x="2587025" y="2134525"/>
              <a:ext cx="201175" cy="98450"/>
            </a:xfrm>
            <a:custGeom>
              <a:rect b="b" l="l" r="r" t="t"/>
              <a:pathLst>
                <a:path extrusionOk="0" h="3938" w="8047">
                  <a:moveTo>
                    <a:pt x="7121" y="0"/>
                  </a:moveTo>
                  <a:cubicBezTo>
                    <a:pt x="6976" y="0"/>
                    <a:pt x="6820" y="31"/>
                    <a:pt x="6665" y="91"/>
                  </a:cubicBezTo>
                  <a:lnTo>
                    <a:pt x="343" y="3001"/>
                  </a:lnTo>
                  <a:cubicBezTo>
                    <a:pt x="103" y="3093"/>
                    <a:pt x="1" y="3378"/>
                    <a:pt x="103" y="3618"/>
                  </a:cubicBezTo>
                  <a:cubicBezTo>
                    <a:pt x="172" y="3832"/>
                    <a:pt x="350" y="3937"/>
                    <a:pt x="536" y="3937"/>
                  </a:cubicBezTo>
                  <a:cubicBezTo>
                    <a:pt x="598" y="3937"/>
                    <a:pt x="660" y="3926"/>
                    <a:pt x="720" y="3903"/>
                  </a:cubicBezTo>
                  <a:lnTo>
                    <a:pt x="7282" y="1621"/>
                  </a:lnTo>
                  <a:cubicBezTo>
                    <a:pt x="7761" y="1427"/>
                    <a:pt x="8046" y="1050"/>
                    <a:pt x="7898" y="662"/>
                  </a:cubicBezTo>
                  <a:lnTo>
                    <a:pt x="7761" y="377"/>
                  </a:lnTo>
                  <a:cubicBezTo>
                    <a:pt x="7662" y="125"/>
                    <a:pt x="7414" y="0"/>
                    <a:pt x="712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6"/>
            <p:cNvSpPr/>
            <p:nvPr/>
          </p:nvSpPr>
          <p:spPr>
            <a:xfrm>
              <a:off x="2587025" y="2134525"/>
              <a:ext cx="196325" cy="91600"/>
            </a:xfrm>
            <a:custGeom>
              <a:rect b="b" l="l" r="r" t="t"/>
              <a:pathLst>
                <a:path extrusionOk="0" h="3664" w="7853">
                  <a:moveTo>
                    <a:pt x="7121" y="0"/>
                  </a:moveTo>
                  <a:cubicBezTo>
                    <a:pt x="6976" y="0"/>
                    <a:pt x="6820" y="31"/>
                    <a:pt x="6665" y="91"/>
                  </a:cubicBezTo>
                  <a:lnTo>
                    <a:pt x="343" y="3001"/>
                  </a:lnTo>
                  <a:cubicBezTo>
                    <a:pt x="103" y="3093"/>
                    <a:pt x="1" y="3378"/>
                    <a:pt x="103" y="3618"/>
                  </a:cubicBezTo>
                  <a:lnTo>
                    <a:pt x="103" y="3663"/>
                  </a:lnTo>
                  <a:lnTo>
                    <a:pt x="7852" y="525"/>
                  </a:lnTo>
                  <a:lnTo>
                    <a:pt x="7761" y="377"/>
                  </a:lnTo>
                  <a:cubicBezTo>
                    <a:pt x="7662" y="125"/>
                    <a:pt x="7414" y="0"/>
                    <a:pt x="71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6"/>
            <p:cNvSpPr/>
            <p:nvPr/>
          </p:nvSpPr>
          <p:spPr>
            <a:xfrm>
              <a:off x="2795300" y="2170175"/>
              <a:ext cx="51100" cy="525550"/>
            </a:xfrm>
            <a:custGeom>
              <a:rect b="b" l="l" r="r" t="t"/>
              <a:pathLst>
                <a:path extrusionOk="0" h="21022" w="2044">
                  <a:moveTo>
                    <a:pt x="1039" y="1"/>
                  </a:moveTo>
                  <a:cubicBezTo>
                    <a:pt x="754" y="1"/>
                    <a:pt x="514" y="240"/>
                    <a:pt x="468" y="526"/>
                  </a:cubicBezTo>
                  <a:lnTo>
                    <a:pt x="1" y="21022"/>
                  </a:lnTo>
                  <a:lnTo>
                    <a:pt x="2043" y="21022"/>
                  </a:lnTo>
                  <a:lnTo>
                    <a:pt x="1564" y="526"/>
                  </a:lnTo>
                  <a:cubicBezTo>
                    <a:pt x="1564" y="240"/>
                    <a:pt x="1324" y="1"/>
                    <a:pt x="1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6"/>
            <p:cNvSpPr/>
            <p:nvPr/>
          </p:nvSpPr>
          <p:spPr>
            <a:xfrm>
              <a:off x="2821275" y="2170175"/>
              <a:ext cx="25125" cy="525550"/>
            </a:xfrm>
            <a:custGeom>
              <a:rect b="b" l="l" r="r" t="t"/>
              <a:pathLst>
                <a:path extrusionOk="0" h="21022" w="1005">
                  <a:moveTo>
                    <a:pt x="0" y="1"/>
                  </a:moveTo>
                  <a:lnTo>
                    <a:pt x="0" y="21022"/>
                  </a:lnTo>
                  <a:lnTo>
                    <a:pt x="1004" y="21022"/>
                  </a:lnTo>
                  <a:lnTo>
                    <a:pt x="525" y="526"/>
                  </a:lnTo>
                  <a:cubicBezTo>
                    <a:pt x="525" y="240"/>
                    <a:pt x="285" y="1"/>
                    <a:pt x="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6"/>
            <p:cNvSpPr/>
            <p:nvPr/>
          </p:nvSpPr>
          <p:spPr>
            <a:xfrm>
              <a:off x="2797575" y="2105975"/>
              <a:ext cx="46250" cy="46525"/>
            </a:xfrm>
            <a:custGeom>
              <a:rect b="b" l="l" r="r" t="t"/>
              <a:pathLst>
                <a:path extrusionOk="0" h="1861" w="1850">
                  <a:moveTo>
                    <a:pt x="948" y="1"/>
                  </a:moveTo>
                  <a:cubicBezTo>
                    <a:pt x="423" y="1"/>
                    <a:pt x="1" y="434"/>
                    <a:pt x="1" y="948"/>
                  </a:cubicBezTo>
                  <a:cubicBezTo>
                    <a:pt x="1" y="1473"/>
                    <a:pt x="423" y="1861"/>
                    <a:pt x="948" y="1861"/>
                  </a:cubicBezTo>
                  <a:cubicBezTo>
                    <a:pt x="1427" y="1861"/>
                    <a:pt x="1850" y="1473"/>
                    <a:pt x="1850" y="948"/>
                  </a:cubicBezTo>
                  <a:cubicBezTo>
                    <a:pt x="1850" y="434"/>
                    <a:pt x="1427" y="1"/>
                    <a:pt x="948" y="1"/>
                  </a:cubicBezTo>
                  <a:close/>
                </a:path>
              </a:pathLst>
            </a:custGeom>
            <a:solidFill>
              <a:srgbClr val="3E7B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6"/>
            <p:cNvSpPr/>
            <p:nvPr/>
          </p:nvSpPr>
          <p:spPr>
            <a:xfrm>
              <a:off x="2807000" y="2115400"/>
              <a:ext cx="27400" cy="27400"/>
            </a:xfrm>
            <a:custGeom>
              <a:rect b="b" l="l" r="r" t="t"/>
              <a:pathLst>
                <a:path extrusionOk="0" h="1096" w="1096">
                  <a:moveTo>
                    <a:pt x="571" y="0"/>
                  </a:moveTo>
                  <a:cubicBezTo>
                    <a:pt x="240" y="0"/>
                    <a:pt x="0" y="240"/>
                    <a:pt x="0" y="571"/>
                  </a:cubicBezTo>
                  <a:cubicBezTo>
                    <a:pt x="0" y="856"/>
                    <a:pt x="240" y="1096"/>
                    <a:pt x="571" y="1096"/>
                  </a:cubicBezTo>
                  <a:cubicBezTo>
                    <a:pt x="856" y="1096"/>
                    <a:pt x="1096" y="856"/>
                    <a:pt x="1096" y="571"/>
                  </a:cubicBezTo>
                  <a:cubicBezTo>
                    <a:pt x="1096" y="240"/>
                    <a:pt x="856" y="0"/>
                    <a:pt x="571" y="0"/>
                  </a:cubicBezTo>
                  <a:close/>
                </a:path>
              </a:pathLst>
            </a:custGeom>
            <a:solidFill>
              <a:srgbClr val="5696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6"/>
            <p:cNvSpPr/>
            <p:nvPr/>
          </p:nvSpPr>
          <p:spPr>
            <a:xfrm>
              <a:off x="1303150" y="2620675"/>
              <a:ext cx="30000" cy="58225"/>
            </a:xfrm>
            <a:custGeom>
              <a:rect b="b" l="l" r="r" t="t"/>
              <a:pathLst>
                <a:path extrusionOk="0" h="2329" w="1200">
                  <a:moveTo>
                    <a:pt x="1" y="0"/>
                  </a:moveTo>
                  <a:lnTo>
                    <a:pt x="1" y="2328"/>
                  </a:lnTo>
                  <a:lnTo>
                    <a:pt x="1199" y="2328"/>
                  </a:lnTo>
                  <a:lnTo>
                    <a:pt x="11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6"/>
            <p:cNvSpPr/>
            <p:nvPr/>
          </p:nvSpPr>
          <p:spPr>
            <a:xfrm>
              <a:off x="1317425" y="2620675"/>
              <a:ext cx="15725" cy="58225"/>
            </a:xfrm>
            <a:custGeom>
              <a:rect b="b" l="l" r="r" t="t"/>
              <a:pathLst>
                <a:path extrusionOk="0" h="2329" w="629">
                  <a:moveTo>
                    <a:pt x="0" y="0"/>
                  </a:moveTo>
                  <a:lnTo>
                    <a:pt x="0" y="2328"/>
                  </a:lnTo>
                  <a:lnTo>
                    <a:pt x="628" y="2328"/>
                  </a:lnTo>
                  <a:lnTo>
                    <a:pt x="628" y="0"/>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6"/>
            <p:cNvSpPr/>
            <p:nvPr/>
          </p:nvSpPr>
          <p:spPr>
            <a:xfrm>
              <a:off x="1171350" y="2448350"/>
              <a:ext cx="294750" cy="200875"/>
            </a:xfrm>
            <a:custGeom>
              <a:rect b="b" l="l" r="r" t="t"/>
              <a:pathLst>
                <a:path extrusionOk="0" h="8035" w="11790">
                  <a:moveTo>
                    <a:pt x="0" y="0"/>
                  </a:moveTo>
                  <a:lnTo>
                    <a:pt x="0" y="8035"/>
                  </a:lnTo>
                  <a:lnTo>
                    <a:pt x="11789" y="8035"/>
                  </a:lnTo>
                  <a:lnTo>
                    <a:pt x="11789" y="0"/>
                  </a:lnTo>
                  <a:close/>
                </a:path>
              </a:pathLst>
            </a:custGeom>
            <a:solidFill>
              <a:srgbClr val="C9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6"/>
            <p:cNvSpPr/>
            <p:nvPr/>
          </p:nvSpPr>
          <p:spPr>
            <a:xfrm>
              <a:off x="1181900" y="2459200"/>
              <a:ext cx="83325" cy="83050"/>
            </a:xfrm>
            <a:custGeom>
              <a:rect b="b" l="l" r="r" t="t"/>
              <a:pathLst>
                <a:path extrusionOk="0" h="3322" w="3333">
                  <a:moveTo>
                    <a:pt x="1" y="0"/>
                  </a:moveTo>
                  <a:lnTo>
                    <a:pt x="1" y="3321"/>
                  </a:lnTo>
                  <a:lnTo>
                    <a:pt x="3333" y="3321"/>
                  </a:lnTo>
                  <a:lnTo>
                    <a:pt x="3333" y="0"/>
                  </a:lnTo>
                  <a:close/>
                </a:path>
              </a:pathLst>
            </a:custGeom>
            <a:solidFill>
              <a:srgbClr val="4278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6"/>
            <p:cNvSpPr/>
            <p:nvPr/>
          </p:nvSpPr>
          <p:spPr>
            <a:xfrm>
              <a:off x="1276050" y="2459200"/>
              <a:ext cx="84200" cy="83050"/>
            </a:xfrm>
            <a:custGeom>
              <a:rect b="b" l="l" r="r" t="t"/>
              <a:pathLst>
                <a:path extrusionOk="0" h="3322" w="3368">
                  <a:moveTo>
                    <a:pt x="1" y="0"/>
                  </a:moveTo>
                  <a:lnTo>
                    <a:pt x="1" y="3321"/>
                  </a:lnTo>
                  <a:lnTo>
                    <a:pt x="3367" y="3321"/>
                  </a:lnTo>
                  <a:lnTo>
                    <a:pt x="3367" y="0"/>
                  </a:lnTo>
                  <a:close/>
                </a:path>
              </a:pathLst>
            </a:custGeom>
            <a:solidFill>
              <a:srgbClr val="4278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6"/>
            <p:cNvSpPr/>
            <p:nvPr/>
          </p:nvSpPr>
          <p:spPr>
            <a:xfrm>
              <a:off x="1369925" y="2459200"/>
              <a:ext cx="84475" cy="83050"/>
            </a:xfrm>
            <a:custGeom>
              <a:rect b="b" l="l" r="r" t="t"/>
              <a:pathLst>
                <a:path extrusionOk="0" h="3322" w="3379">
                  <a:moveTo>
                    <a:pt x="0" y="0"/>
                  </a:moveTo>
                  <a:lnTo>
                    <a:pt x="0" y="3321"/>
                  </a:lnTo>
                  <a:lnTo>
                    <a:pt x="3378" y="3321"/>
                  </a:lnTo>
                  <a:lnTo>
                    <a:pt x="3378" y="0"/>
                  </a:lnTo>
                  <a:close/>
                </a:path>
              </a:pathLst>
            </a:custGeom>
            <a:solidFill>
              <a:srgbClr val="4278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6"/>
            <p:cNvSpPr/>
            <p:nvPr/>
          </p:nvSpPr>
          <p:spPr>
            <a:xfrm>
              <a:off x="1181900" y="2554200"/>
              <a:ext cx="83325" cy="83325"/>
            </a:xfrm>
            <a:custGeom>
              <a:rect b="b" l="l" r="r" t="t"/>
              <a:pathLst>
                <a:path extrusionOk="0" h="3333" w="3333">
                  <a:moveTo>
                    <a:pt x="1" y="0"/>
                  </a:moveTo>
                  <a:lnTo>
                    <a:pt x="1" y="3333"/>
                  </a:lnTo>
                  <a:lnTo>
                    <a:pt x="3333" y="3333"/>
                  </a:lnTo>
                  <a:lnTo>
                    <a:pt x="3333" y="0"/>
                  </a:lnTo>
                  <a:close/>
                </a:path>
              </a:pathLst>
            </a:custGeom>
            <a:solidFill>
              <a:srgbClr val="4278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6"/>
            <p:cNvSpPr/>
            <p:nvPr/>
          </p:nvSpPr>
          <p:spPr>
            <a:xfrm>
              <a:off x="1276050" y="2554200"/>
              <a:ext cx="84200" cy="83325"/>
            </a:xfrm>
            <a:custGeom>
              <a:rect b="b" l="l" r="r" t="t"/>
              <a:pathLst>
                <a:path extrusionOk="0" h="3333" w="3368">
                  <a:moveTo>
                    <a:pt x="1" y="0"/>
                  </a:moveTo>
                  <a:lnTo>
                    <a:pt x="1" y="3333"/>
                  </a:lnTo>
                  <a:lnTo>
                    <a:pt x="3367" y="3333"/>
                  </a:lnTo>
                  <a:lnTo>
                    <a:pt x="3367" y="0"/>
                  </a:lnTo>
                  <a:close/>
                </a:path>
              </a:pathLst>
            </a:custGeom>
            <a:solidFill>
              <a:srgbClr val="4278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6"/>
            <p:cNvSpPr/>
            <p:nvPr/>
          </p:nvSpPr>
          <p:spPr>
            <a:xfrm>
              <a:off x="1369925" y="2554200"/>
              <a:ext cx="84475" cy="83325"/>
            </a:xfrm>
            <a:custGeom>
              <a:rect b="b" l="l" r="r" t="t"/>
              <a:pathLst>
                <a:path extrusionOk="0" h="3333" w="3379">
                  <a:moveTo>
                    <a:pt x="0" y="0"/>
                  </a:moveTo>
                  <a:lnTo>
                    <a:pt x="0" y="3333"/>
                  </a:lnTo>
                  <a:lnTo>
                    <a:pt x="3378" y="3333"/>
                  </a:lnTo>
                  <a:lnTo>
                    <a:pt x="3378" y="0"/>
                  </a:lnTo>
                  <a:close/>
                </a:path>
              </a:pathLst>
            </a:custGeom>
            <a:solidFill>
              <a:srgbClr val="4278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6"/>
            <p:cNvSpPr/>
            <p:nvPr/>
          </p:nvSpPr>
          <p:spPr>
            <a:xfrm>
              <a:off x="1171350" y="2448350"/>
              <a:ext cx="164075" cy="200875"/>
            </a:xfrm>
            <a:custGeom>
              <a:rect b="b" l="l" r="r" t="t"/>
              <a:pathLst>
                <a:path extrusionOk="0" h="8035" w="6563">
                  <a:moveTo>
                    <a:pt x="0" y="0"/>
                  </a:moveTo>
                  <a:lnTo>
                    <a:pt x="0" y="8035"/>
                  </a:lnTo>
                  <a:lnTo>
                    <a:pt x="6562" y="8035"/>
                  </a:lnTo>
                  <a:lnTo>
                    <a:pt x="6562" y="0"/>
                  </a:lnTo>
                  <a:close/>
                </a:path>
              </a:pathLst>
            </a:custGeom>
            <a:solidFill>
              <a:srgbClr val="D7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6"/>
            <p:cNvSpPr/>
            <p:nvPr/>
          </p:nvSpPr>
          <p:spPr>
            <a:xfrm>
              <a:off x="1181900" y="2459200"/>
              <a:ext cx="83325" cy="83050"/>
            </a:xfrm>
            <a:custGeom>
              <a:rect b="b" l="l" r="r" t="t"/>
              <a:pathLst>
                <a:path extrusionOk="0" h="3322" w="3333">
                  <a:moveTo>
                    <a:pt x="1" y="0"/>
                  </a:moveTo>
                  <a:lnTo>
                    <a:pt x="1" y="3321"/>
                  </a:lnTo>
                  <a:lnTo>
                    <a:pt x="3333" y="3321"/>
                  </a:lnTo>
                  <a:lnTo>
                    <a:pt x="3333" y="0"/>
                  </a:lnTo>
                  <a:close/>
                </a:path>
              </a:pathLst>
            </a:custGeom>
            <a:solidFill>
              <a:srgbClr val="66A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6"/>
            <p:cNvSpPr/>
            <p:nvPr/>
          </p:nvSpPr>
          <p:spPr>
            <a:xfrm>
              <a:off x="1276050" y="2459200"/>
              <a:ext cx="39125" cy="83050"/>
            </a:xfrm>
            <a:custGeom>
              <a:rect b="b" l="l" r="r" t="t"/>
              <a:pathLst>
                <a:path extrusionOk="0" h="3322" w="1565">
                  <a:moveTo>
                    <a:pt x="1" y="0"/>
                  </a:moveTo>
                  <a:lnTo>
                    <a:pt x="1" y="3321"/>
                  </a:lnTo>
                  <a:lnTo>
                    <a:pt x="1564" y="3321"/>
                  </a:lnTo>
                  <a:lnTo>
                    <a:pt x="948" y="0"/>
                  </a:lnTo>
                  <a:close/>
                </a:path>
              </a:pathLst>
            </a:custGeom>
            <a:solidFill>
              <a:srgbClr val="66A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6"/>
            <p:cNvSpPr/>
            <p:nvPr/>
          </p:nvSpPr>
          <p:spPr>
            <a:xfrm>
              <a:off x="1181900" y="2554200"/>
              <a:ext cx="83325" cy="83325"/>
            </a:xfrm>
            <a:custGeom>
              <a:rect b="b" l="l" r="r" t="t"/>
              <a:pathLst>
                <a:path extrusionOk="0" h="3333" w="3333">
                  <a:moveTo>
                    <a:pt x="1" y="0"/>
                  </a:moveTo>
                  <a:lnTo>
                    <a:pt x="1" y="3333"/>
                  </a:lnTo>
                  <a:lnTo>
                    <a:pt x="3333" y="3333"/>
                  </a:lnTo>
                  <a:lnTo>
                    <a:pt x="3333" y="0"/>
                  </a:lnTo>
                  <a:close/>
                </a:path>
              </a:pathLst>
            </a:custGeom>
            <a:solidFill>
              <a:srgbClr val="66A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6"/>
            <p:cNvSpPr/>
            <p:nvPr/>
          </p:nvSpPr>
          <p:spPr>
            <a:xfrm>
              <a:off x="1276050" y="2554200"/>
              <a:ext cx="57100" cy="83325"/>
            </a:xfrm>
            <a:custGeom>
              <a:rect b="b" l="l" r="r" t="t"/>
              <a:pathLst>
                <a:path extrusionOk="0" h="3333" w="2284">
                  <a:moveTo>
                    <a:pt x="1" y="0"/>
                  </a:moveTo>
                  <a:lnTo>
                    <a:pt x="1" y="3333"/>
                  </a:lnTo>
                  <a:lnTo>
                    <a:pt x="2283" y="3333"/>
                  </a:lnTo>
                  <a:lnTo>
                    <a:pt x="1655" y="0"/>
                  </a:lnTo>
                  <a:close/>
                </a:path>
              </a:pathLst>
            </a:custGeom>
            <a:solidFill>
              <a:srgbClr val="66A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6"/>
            <p:cNvSpPr/>
            <p:nvPr/>
          </p:nvSpPr>
          <p:spPr>
            <a:xfrm>
              <a:off x="1297450" y="2678875"/>
              <a:ext cx="41400" cy="6025"/>
            </a:xfrm>
            <a:custGeom>
              <a:rect b="b" l="l" r="r" t="t"/>
              <a:pathLst>
                <a:path extrusionOk="0" h="241" w="1656">
                  <a:moveTo>
                    <a:pt x="0" y="0"/>
                  </a:moveTo>
                  <a:lnTo>
                    <a:pt x="0" y="240"/>
                  </a:lnTo>
                  <a:lnTo>
                    <a:pt x="1655" y="240"/>
                  </a:lnTo>
                  <a:lnTo>
                    <a:pt x="1655" y="0"/>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6"/>
            <p:cNvSpPr/>
            <p:nvPr/>
          </p:nvSpPr>
          <p:spPr>
            <a:xfrm>
              <a:off x="1317425" y="2678875"/>
              <a:ext cx="21425" cy="6025"/>
            </a:xfrm>
            <a:custGeom>
              <a:rect b="b" l="l" r="r" t="t"/>
              <a:pathLst>
                <a:path extrusionOk="0" h="241" w="857">
                  <a:moveTo>
                    <a:pt x="0" y="0"/>
                  </a:moveTo>
                  <a:lnTo>
                    <a:pt x="0" y="240"/>
                  </a:lnTo>
                  <a:lnTo>
                    <a:pt x="856" y="240"/>
                  </a:lnTo>
                  <a:lnTo>
                    <a:pt x="856" y="0"/>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6"/>
            <p:cNvSpPr/>
            <p:nvPr/>
          </p:nvSpPr>
          <p:spPr>
            <a:xfrm>
              <a:off x="1661225" y="2620675"/>
              <a:ext cx="29675" cy="58225"/>
            </a:xfrm>
            <a:custGeom>
              <a:rect b="b" l="l" r="r" t="t"/>
              <a:pathLst>
                <a:path extrusionOk="0" h="2329" w="1187">
                  <a:moveTo>
                    <a:pt x="0" y="0"/>
                  </a:moveTo>
                  <a:lnTo>
                    <a:pt x="0" y="2328"/>
                  </a:lnTo>
                  <a:lnTo>
                    <a:pt x="1187" y="2328"/>
                  </a:lnTo>
                  <a:lnTo>
                    <a:pt x="118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6"/>
            <p:cNvSpPr/>
            <p:nvPr/>
          </p:nvSpPr>
          <p:spPr>
            <a:xfrm>
              <a:off x="1676625" y="2620675"/>
              <a:ext cx="14275" cy="58225"/>
            </a:xfrm>
            <a:custGeom>
              <a:rect b="b" l="l" r="r" t="t"/>
              <a:pathLst>
                <a:path extrusionOk="0" h="2329" w="571">
                  <a:moveTo>
                    <a:pt x="0" y="0"/>
                  </a:moveTo>
                  <a:lnTo>
                    <a:pt x="0" y="2328"/>
                  </a:lnTo>
                  <a:lnTo>
                    <a:pt x="571" y="2328"/>
                  </a:lnTo>
                  <a:lnTo>
                    <a:pt x="571" y="0"/>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6"/>
            <p:cNvSpPr/>
            <p:nvPr/>
          </p:nvSpPr>
          <p:spPr>
            <a:xfrm>
              <a:off x="1530250" y="2448350"/>
              <a:ext cx="293600" cy="200875"/>
            </a:xfrm>
            <a:custGeom>
              <a:rect b="b" l="l" r="r" t="t"/>
              <a:pathLst>
                <a:path extrusionOk="0" h="8035" w="11744">
                  <a:moveTo>
                    <a:pt x="1" y="0"/>
                  </a:moveTo>
                  <a:lnTo>
                    <a:pt x="1" y="8035"/>
                  </a:lnTo>
                  <a:lnTo>
                    <a:pt x="11744" y="8035"/>
                  </a:lnTo>
                  <a:lnTo>
                    <a:pt x="11744" y="0"/>
                  </a:lnTo>
                  <a:close/>
                </a:path>
              </a:pathLst>
            </a:custGeom>
            <a:solidFill>
              <a:srgbClr val="C9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6"/>
            <p:cNvSpPr/>
            <p:nvPr/>
          </p:nvSpPr>
          <p:spPr>
            <a:xfrm>
              <a:off x="1539950" y="2459200"/>
              <a:ext cx="84200" cy="83050"/>
            </a:xfrm>
            <a:custGeom>
              <a:rect b="b" l="l" r="r" t="t"/>
              <a:pathLst>
                <a:path extrusionOk="0" h="3322" w="3368">
                  <a:moveTo>
                    <a:pt x="1" y="0"/>
                  </a:moveTo>
                  <a:lnTo>
                    <a:pt x="1" y="3321"/>
                  </a:lnTo>
                  <a:lnTo>
                    <a:pt x="3367" y="3321"/>
                  </a:lnTo>
                  <a:lnTo>
                    <a:pt x="3367" y="0"/>
                  </a:lnTo>
                  <a:close/>
                </a:path>
              </a:pathLst>
            </a:custGeom>
            <a:solidFill>
              <a:srgbClr val="4278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6"/>
            <p:cNvSpPr/>
            <p:nvPr/>
          </p:nvSpPr>
          <p:spPr>
            <a:xfrm>
              <a:off x="1634975" y="2459200"/>
              <a:ext cx="83325" cy="83050"/>
            </a:xfrm>
            <a:custGeom>
              <a:rect b="b" l="l" r="r" t="t"/>
              <a:pathLst>
                <a:path extrusionOk="0" h="3322" w="3333">
                  <a:moveTo>
                    <a:pt x="0" y="0"/>
                  </a:moveTo>
                  <a:lnTo>
                    <a:pt x="0" y="3321"/>
                  </a:lnTo>
                  <a:lnTo>
                    <a:pt x="3332" y="3321"/>
                  </a:lnTo>
                  <a:lnTo>
                    <a:pt x="3332" y="0"/>
                  </a:lnTo>
                  <a:close/>
                </a:path>
              </a:pathLst>
            </a:custGeom>
            <a:solidFill>
              <a:srgbClr val="4278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6"/>
            <p:cNvSpPr/>
            <p:nvPr/>
          </p:nvSpPr>
          <p:spPr>
            <a:xfrm>
              <a:off x="1728825" y="2459200"/>
              <a:ext cx="83350" cy="83050"/>
            </a:xfrm>
            <a:custGeom>
              <a:rect b="b" l="l" r="r" t="t"/>
              <a:pathLst>
                <a:path extrusionOk="0" h="3322" w="3334">
                  <a:moveTo>
                    <a:pt x="1" y="0"/>
                  </a:moveTo>
                  <a:lnTo>
                    <a:pt x="1" y="3321"/>
                  </a:lnTo>
                  <a:lnTo>
                    <a:pt x="3333" y="3321"/>
                  </a:lnTo>
                  <a:lnTo>
                    <a:pt x="3333" y="0"/>
                  </a:lnTo>
                  <a:close/>
                </a:path>
              </a:pathLst>
            </a:custGeom>
            <a:solidFill>
              <a:srgbClr val="4278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6"/>
            <p:cNvSpPr/>
            <p:nvPr/>
          </p:nvSpPr>
          <p:spPr>
            <a:xfrm>
              <a:off x="1539950" y="2554200"/>
              <a:ext cx="84200" cy="83325"/>
            </a:xfrm>
            <a:custGeom>
              <a:rect b="b" l="l" r="r" t="t"/>
              <a:pathLst>
                <a:path extrusionOk="0" h="3333" w="3368">
                  <a:moveTo>
                    <a:pt x="1" y="0"/>
                  </a:moveTo>
                  <a:lnTo>
                    <a:pt x="1" y="3333"/>
                  </a:lnTo>
                  <a:lnTo>
                    <a:pt x="3367" y="3333"/>
                  </a:lnTo>
                  <a:lnTo>
                    <a:pt x="3367" y="0"/>
                  </a:lnTo>
                  <a:close/>
                </a:path>
              </a:pathLst>
            </a:custGeom>
            <a:solidFill>
              <a:srgbClr val="4278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6"/>
            <p:cNvSpPr/>
            <p:nvPr/>
          </p:nvSpPr>
          <p:spPr>
            <a:xfrm>
              <a:off x="1634975" y="2554200"/>
              <a:ext cx="83325" cy="83325"/>
            </a:xfrm>
            <a:custGeom>
              <a:rect b="b" l="l" r="r" t="t"/>
              <a:pathLst>
                <a:path extrusionOk="0" h="3333" w="3333">
                  <a:moveTo>
                    <a:pt x="0" y="0"/>
                  </a:moveTo>
                  <a:lnTo>
                    <a:pt x="0" y="3333"/>
                  </a:lnTo>
                  <a:lnTo>
                    <a:pt x="3332" y="3333"/>
                  </a:lnTo>
                  <a:lnTo>
                    <a:pt x="3332" y="0"/>
                  </a:lnTo>
                  <a:close/>
                </a:path>
              </a:pathLst>
            </a:custGeom>
            <a:solidFill>
              <a:srgbClr val="4278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6"/>
            <p:cNvSpPr/>
            <p:nvPr/>
          </p:nvSpPr>
          <p:spPr>
            <a:xfrm>
              <a:off x="1728825" y="2554200"/>
              <a:ext cx="83350" cy="83325"/>
            </a:xfrm>
            <a:custGeom>
              <a:rect b="b" l="l" r="r" t="t"/>
              <a:pathLst>
                <a:path extrusionOk="0" h="3333" w="3334">
                  <a:moveTo>
                    <a:pt x="1" y="0"/>
                  </a:moveTo>
                  <a:lnTo>
                    <a:pt x="1" y="3333"/>
                  </a:lnTo>
                  <a:lnTo>
                    <a:pt x="3333" y="3333"/>
                  </a:lnTo>
                  <a:lnTo>
                    <a:pt x="3333" y="0"/>
                  </a:lnTo>
                  <a:close/>
                </a:path>
              </a:pathLst>
            </a:custGeom>
            <a:solidFill>
              <a:srgbClr val="4278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6"/>
            <p:cNvSpPr/>
            <p:nvPr/>
          </p:nvSpPr>
          <p:spPr>
            <a:xfrm>
              <a:off x="1530250" y="2448350"/>
              <a:ext cx="162950" cy="200875"/>
            </a:xfrm>
            <a:custGeom>
              <a:rect b="b" l="l" r="r" t="t"/>
              <a:pathLst>
                <a:path extrusionOk="0" h="8035" w="6518">
                  <a:moveTo>
                    <a:pt x="3755" y="434"/>
                  </a:moveTo>
                  <a:lnTo>
                    <a:pt x="3755" y="3755"/>
                  </a:lnTo>
                  <a:lnTo>
                    <a:pt x="389" y="3755"/>
                  </a:lnTo>
                  <a:lnTo>
                    <a:pt x="389" y="434"/>
                  </a:lnTo>
                  <a:close/>
                  <a:moveTo>
                    <a:pt x="3755" y="4234"/>
                  </a:moveTo>
                  <a:lnTo>
                    <a:pt x="3755" y="7567"/>
                  </a:lnTo>
                  <a:lnTo>
                    <a:pt x="389" y="7567"/>
                  </a:lnTo>
                  <a:lnTo>
                    <a:pt x="389" y="4234"/>
                  </a:lnTo>
                  <a:close/>
                  <a:moveTo>
                    <a:pt x="1" y="0"/>
                  </a:moveTo>
                  <a:lnTo>
                    <a:pt x="1" y="8035"/>
                  </a:lnTo>
                  <a:lnTo>
                    <a:pt x="6517" y="8035"/>
                  </a:lnTo>
                  <a:lnTo>
                    <a:pt x="6472" y="7567"/>
                  </a:lnTo>
                  <a:lnTo>
                    <a:pt x="4189" y="7567"/>
                  </a:lnTo>
                  <a:lnTo>
                    <a:pt x="4189" y="4234"/>
                  </a:lnTo>
                  <a:lnTo>
                    <a:pt x="5855" y="4234"/>
                  </a:lnTo>
                  <a:lnTo>
                    <a:pt x="5753" y="3755"/>
                  </a:lnTo>
                  <a:lnTo>
                    <a:pt x="4189" y="3755"/>
                  </a:lnTo>
                  <a:lnTo>
                    <a:pt x="4189" y="434"/>
                  </a:lnTo>
                  <a:lnTo>
                    <a:pt x="5136" y="434"/>
                  </a:lnTo>
                  <a:lnTo>
                    <a:pt x="5045" y="0"/>
                  </a:lnTo>
                  <a:close/>
                </a:path>
              </a:pathLst>
            </a:custGeom>
            <a:solidFill>
              <a:srgbClr val="D7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6"/>
            <p:cNvSpPr/>
            <p:nvPr/>
          </p:nvSpPr>
          <p:spPr>
            <a:xfrm>
              <a:off x="1539950" y="2459200"/>
              <a:ext cx="84200" cy="83050"/>
            </a:xfrm>
            <a:custGeom>
              <a:rect b="b" l="l" r="r" t="t"/>
              <a:pathLst>
                <a:path extrusionOk="0" h="3322" w="3368">
                  <a:moveTo>
                    <a:pt x="1" y="0"/>
                  </a:moveTo>
                  <a:lnTo>
                    <a:pt x="1" y="3321"/>
                  </a:lnTo>
                  <a:lnTo>
                    <a:pt x="3367" y="3321"/>
                  </a:lnTo>
                  <a:lnTo>
                    <a:pt x="3367" y="0"/>
                  </a:lnTo>
                  <a:close/>
                </a:path>
              </a:pathLst>
            </a:custGeom>
            <a:solidFill>
              <a:srgbClr val="66A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6"/>
            <p:cNvSpPr/>
            <p:nvPr/>
          </p:nvSpPr>
          <p:spPr>
            <a:xfrm>
              <a:off x="1634975" y="2459200"/>
              <a:ext cx="39100" cy="83050"/>
            </a:xfrm>
            <a:custGeom>
              <a:rect b="b" l="l" r="r" t="t"/>
              <a:pathLst>
                <a:path extrusionOk="0" h="3322" w="1564">
                  <a:moveTo>
                    <a:pt x="0" y="0"/>
                  </a:moveTo>
                  <a:lnTo>
                    <a:pt x="0" y="3321"/>
                  </a:lnTo>
                  <a:lnTo>
                    <a:pt x="1564" y="3321"/>
                  </a:lnTo>
                  <a:lnTo>
                    <a:pt x="947" y="0"/>
                  </a:lnTo>
                  <a:close/>
                </a:path>
              </a:pathLst>
            </a:custGeom>
            <a:solidFill>
              <a:srgbClr val="66A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6"/>
            <p:cNvSpPr/>
            <p:nvPr/>
          </p:nvSpPr>
          <p:spPr>
            <a:xfrm>
              <a:off x="1539950" y="2554200"/>
              <a:ext cx="84200" cy="83325"/>
            </a:xfrm>
            <a:custGeom>
              <a:rect b="b" l="l" r="r" t="t"/>
              <a:pathLst>
                <a:path extrusionOk="0" h="3333" w="3368">
                  <a:moveTo>
                    <a:pt x="1" y="0"/>
                  </a:moveTo>
                  <a:lnTo>
                    <a:pt x="1" y="3333"/>
                  </a:lnTo>
                  <a:lnTo>
                    <a:pt x="3367" y="3333"/>
                  </a:lnTo>
                  <a:lnTo>
                    <a:pt x="3367" y="0"/>
                  </a:lnTo>
                  <a:close/>
                </a:path>
              </a:pathLst>
            </a:custGeom>
            <a:solidFill>
              <a:srgbClr val="66A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6"/>
            <p:cNvSpPr/>
            <p:nvPr/>
          </p:nvSpPr>
          <p:spPr>
            <a:xfrm>
              <a:off x="1634975" y="2554200"/>
              <a:ext cx="57075" cy="83325"/>
            </a:xfrm>
            <a:custGeom>
              <a:rect b="b" l="l" r="r" t="t"/>
              <a:pathLst>
                <a:path extrusionOk="0" h="3333" w="2283">
                  <a:moveTo>
                    <a:pt x="0" y="0"/>
                  </a:moveTo>
                  <a:lnTo>
                    <a:pt x="0" y="3333"/>
                  </a:lnTo>
                  <a:lnTo>
                    <a:pt x="2283" y="3333"/>
                  </a:lnTo>
                  <a:lnTo>
                    <a:pt x="1666" y="0"/>
                  </a:lnTo>
                  <a:close/>
                </a:path>
              </a:pathLst>
            </a:custGeom>
            <a:solidFill>
              <a:srgbClr val="66A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6"/>
            <p:cNvSpPr/>
            <p:nvPr/>
          </p:nvSpPr>
          <p:spPr>
            <a:xfrm>
              <a:off x="1655225" y="2678875"/>
              <a:ext cx="42825" cy="6025"/>
            </a:xfrm>
            <a:custGeom>
              <a:rect b="b" l="l" r="r" t="t"/>
              <a:pathLst>
                <a:path extrusionOk="0" h="241" w="1713">
                  <a:moveTo>
                    <a:pt x="0" y="0"/>
                  </a:moveTo>
                  <a:lnTo>
                    <a:pt x="0" y="240"/>
                  </a:lnTo>
                  <a:lnTo>
                    <a:pt x="1712" y="240"/>
                  </a:lnTo>
                  <a:lnTo>
                    <a:pt x="1712" y="0"/>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6"/>
            <p:cNvSpPr/>
            <p:nvPr/>
          </p:nvSpPr>
          <p:spPr>
            <a:xfrm>
              <a:off x="1676625" y="2678875"/>
              <a:ext cx="21425" cy="6025"/>
            </a:xfrm>
            <a:custGeom>
              <a:rect b="b" l="l" r="r" t="t"/>
              <a:pathLst>
                <a:path extrusionOk="0" h="241" w="857">
                  <a:moveTo>
                    <a:pt x="0" y="0"/>
                  </a:moveTo>
                  <a:lnTo>
                    <a:pt x="0" y="240"/>
                  </a:lnTo>
                  <a:lnTo>
                    <a:pt x="856" y="240"/>
                  </a:lnTo>
                  <a:lnTo>
                    <a:pt x="856" y="0"/>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6"/>
            <p:cNvSpPr/>
            <p:nvPr/>
          </p:nvSpPr>
          <p:spPr>
            <a:xfrm>
              <a:off x="1325975" y="2562475"/>
              <a:ext cx="292475" cy="122425"/>
            </a:xfrm>
            <a:custGeom>
              <a:rect b="b" l="l" r="r" t="t"/>
              <a:pathLst>
                <a:path extrusionOk="0" h="4897" w="11699">
                  <a:moveTo>
                    <a:pt x="6083" y="0"/>
                  </a:moveTo>
                  <a:cubicBezTo>
                    <a:pt x="4703" y="0"/>
                    <a:pt x="3561" y="948"/>
                    <a:pt x="3230" y="2283"/>
                  </a:cubicBezTo>
                  <a:cubicBezTo>
                    <a:pt x="2899" y="2146"/>
                    <a:pt x="2614" y="2043"/>
                    <a:pt x="2226" y="2043"/>
                  </a:cubicBezTo>
                  <a:cubicBezTo>
                    <a:pt x="1427" y="2043"/>
                    <a:pt x="663" y="2522"/>
                    <a:pt x="286" y="3184"/>
                  </a:cubicBezTo>
                  <a:cubicBezTo>
                    <a:pt x="92" y="3515"/>
                    <a:pt x="1" y="3903"/>
                    <a:pt x="1" y="4326"/>
                  </a:cubicBezTo>
                  <a:cubicBezTo>
                    <a:pt x="1" y="4520"/>
                    <a:pt x="1" y="4714"/>
                    <a:pt x="46" y="4896"/>
                  </a:cubicBezTo>
                  <a:lnTo>
                    <a:pt x="11641" y="4896"/>
                  </a:lnTo>
                  <a:cubicBezTo>
                    <a:pt x="11698" y="4714"/>
                    <a:pt x="11698" y="4520"/>
                    <a:pt x="11698" y="4326"/>
                  </a:cubicBezTo>
                  <a:cubicBezTo>
                    <a:pt x="11698" y="3047"/>
                    <a:pt x="10694" y="2043"/>
                    <a:pt x="9416" y="2043"/>
                  </a:cubicBezTo>
                  <a:cubicBezTo>
                    <a:pt x="9267" y="2043"/>
                    <a:pt x="9130" y="2043"/>
                    <a:pt x="8936" y="2089"/>
                  </a:cubicBezTo>
                  <a:cubicBezTo>
                    <a:pt x="8788" y="1621"/>
                    <a:pt x="8560" y="1233"/>
                    <a:pt x="8217" y="856"/>
                  </a:cubicBezTo>
                  <a:cubicBezTo>
                    <a:pt x="7647" y="331"/>
                    <a:pt x="6939" y="0"/>
                    <a:pt x="6083" y="0"/>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6"/>
            <p:cNvSpPr/>
            <p:nvPr/>
          </p:nvSpPr>
          <p:spPr>
            <a:xfrm>
              <a:off x="1472050" y="2587575"/>
              <a:ext cx="233125" cy="97325"/>
            </a:xfrm>
            <a:custGeom>
              <a:rect b="b" l="l" r="r" t="t"/>
              <a:pathLst>
                <a:path extrusionOk="0" h="3893" w="9325">
                  <a:moveTo>
                    <a:pt x="4851" y="1"/>
                  </a:moveTo>
                  <a:cubicBezTo>
                    <a:pt x="3755" y="1"/>
                    <a:pt x="2854" y="754"/>
                    <a:pt x="2568" y="1804"/>
                  </a:cubicBezTo>
                  <a:cubicBezTo>
                    <a:pt x="2329" y="1712"/>
                    <a:pt x="2089" y="1610"/>
                    <a:pt x="1804" y="1610"/>
                  </a:cubicBezTo>
                  <a:cubicBezTo>
                    <a:pt x="1142" y="1610"/>
                    <a:pt x="526" y="1998"/>
                    <a:pt x="240" y="2511"/>
                  </a:cubicBezTo>
                  <a:cubicBezTo>
                    <a:pt x="92" y="2797"/>
                    <a:pt x="1" y="3082"/>
                    <a:pt x="1" y="3424"/>
                  </a:cubicBezTo>
                  <a:cubicBezTo>
                    <a:pt x="1" y="3561"/>
                    <a:pt x="1" y="3755"/>
                    <a:pt x="46" y="3892"/>
                  </a:cubicBezTo>
                  <a:lnTo>
                    <a:pt x="9279" y="3892"/>
                  </a:lnTo>
                  <a:cubicBezTo>
                    <a:pt x="9279" y="3755"/>
                    <a:pt x="9325" y="3561"/>
                    <a:pt x="9325" y="3424"/>
                  </a:cubicBezTo>
                  <a:cubicBezTo>
                    <a:pt x="9325" y="2420"/>
                    <a:pt x="8514" y="1610"/>
                    <a:pt x="7510" y="1610"/>
                  </a:cubicBezTo>
                  <a:cubicBezTo>
                    <a:pt x="7373" y="1610"/>
                    <a:pt x="7282" y="1610"/>
                    <a:pt x="7133" y="1655"/>
                  </a:cubicBezTo>
                  <a:cubicBezTo>
                    <a:pt x="7042" y="1279"/>
                    <a:pt x="6802" y="948"/>
                    <a:pt x="6563" y="708"/>
                  </a:cubicBezTo>
                  <a:cubicBezTo>
                    <a:pt x="6141" y="286"/>
                    <a:pt x="5513" y="1"/>
                    <a:pt x="4851" y="1"/>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6"/>
            <p:cNvSpPr/>
            <p:nvPr/>
          </p:nvSpPr>
          <p:spPr>
            <a:xfrm>
              <a:off x="2317425" y="2583875"/>
              <a:ext cx="244800" cy="102150"/>
            </a:xfrm>
            <a:custGeom>
              <a:rect b="b" l="l" r="r" t="t"/>
              <a:pathLst>
                <a:path extrusionOk="0" h="4086" w="9792">
                  <a:moveTo>
                    <a:pt x="5136" y="0"/>
                  </a:moveTo>
                  <a:cubicBezTo>
                    <a:pt x="3937" y="0"/>
                    <a:pt x="2990" y="810"/>
                    <a:pt x="2705" y="1906"/>
                  </a:cubicBezTo>
                  <a:cubicBezTo>
                    <a:pt x="2465" y="1758"/>
                    <a:pt x="2180" y="1712"/>
                    <a:pt x="1895" y="1712"/>
                  </a:cubicBezTo>
                  <a:cubicBezTo>
                    <a:pt x="1187" y="1712"/>
                    <a:pt x="571" y="2089"/>
                    <a:pt x="228" y="2659"/>
                  </a:cubicBezTo>
                  <a:cubicBezTo>
                    <a:pt x="91" y="2945"/>
                    <a:pt x="0" y="3230"/>
                    <a:pt x="0" y="3618"/>
                  </a:cubicBezTo>
                  <a:cubicBezTo>
                    <a:pt x="0" y="3755"/>
                    <a:pt x="0" y="3903"/>
                    <a:pt x="46" y="4086"/>
                  </a:cubicBezTo>
                  <a:lnTo>
                    <a:pt x="9746" y="4086"/>
                  </a:lnTo>
                  <a:cubicBezTo>
                    <a:pt x="9792" y="3903"/>
                    <a:pt x="9792" y="3755"/>
                    <a:pt x="9792" y="3618"/>
                  </a:cubicBezTo>
                  <a:cubicBezTo>
                    <a:pt x="9792" y="2568"/>
                    <a:pt x="8936" y="1712"/>
                    <a:pt x="7886" y="1712"/>
                  </a:cubicBezTo>
                  <a:cubicBezTo>
                    <a:pt x="7749" y="1712"/>
                    <a:pt x="7646" y="1712"/>
                    <a:pt x="7509" y="1758"/>
                  </a:cubicBezTo>
                  <a:cubicBezTo>
                    <a:pt x="7361" y="1335"/>
                    <a:pt x="7178" y="1004"/>
                    <a:pt x="6893" y="719"/>
                  </a:cubicBezTo>
                  <a:cubicBezTo>
                    <a:pt x="6414" y="286"/>
                    <a:pt x="5797" y="0"/>
                    <a:pt x="5136" y="0"/>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6"/>
            <p:cNvSpPr/>
            <p:nvPr/>
          </p:nvSpPr>
          <p:spPr>
            <a:xfrm>
              <a:off x="2439800" y="2604125"/>
              <a:ext cx="194900" cy="81900"/>
            </a:xfrm>
            <a:custGeom>
              <a:rect b="b" l="l" r="r" t="t"/>
              <a:pathLst>
                <a:path extrusionOk="0" h="3276" w="7796">
                  <a:moveTo>
                    <a:pt x="4086" y="0"/>
                  </a:moveTo>
                  <a:cubicBezTo>
                    <a:pt x="3139" y="0"/>
                    <a:pt x="2375" y="662"/>
                    <a:pt x="2135" y="1518"/>
                  </a:cubicBezTo>
                  <a:cubicBezTo>
                    <a:pt x="1952" y="1427"/>
                    <a:pt x="1758" y="1381"/>
                    <a:pt x="1519" y="1381"/>
                  </a:cubicBezTo>
                  <a:cubicBezTo>
                    <a:pt x="948" y="1381"/>
                    <a:pt x="469" y="1667"/>
                    <a:pt x="184" y="2135"/>
                  </a:cubicBezTo>
                  <a:cubicBezTo>
                    <a:pt x="92" y="2329"/>
                    <a:pt x="1" y="2614"/>
                    <a:pt x="1" y="2899"/>
                  </a:cubicBezTo>
                  <a:cubicBezTo>
                    <a:pt x="1" y="2990"/>
                    <a:pt x="1" y="3139"/>
                    <a:pt x="47" y="3276"/>
                  </a:cubicBezTo>
                  <a:lnTo>
                    <a:pt x="7750" y="3276"/>
                  </a:lnTo>
                  <a:cubicBezTo>
                    <a:pt x="7795" y="3139"/>
                    <a:pt x="7795" y="2990"/>
                    <a:pt x="7795" y="2899"/>
                  </a:cubicBezTo>
                  <a:cubicBezTo>
                    <a:pt x="7795" y="2043"/>
                    <a:pt x="7134" y="1381"/>
                    <a:pt x="6278" y="1381"/>
                  </a:cubicBezTo>
                  <a:cubicBezTo>
                    <a:pt x="6175" y="1381"/>
                    <a:pt x="6084" y="1381"/>
                    <a:pt x="5992" y="1427"/>
                  </a:cubicBezTo>
                  <a:cubicBezTo>
                    <a:pt x="5890" y="1096"/>
                    <a:pt x="5707" y="811"/>
                    <a:pt x="5467" y="617"/>
                  </a:cubicBezTo>
                  <a:cubicBezTo>
                    <a:pt x="5136" y="240"/>
                    <a:pt x="4611" y="0"/>
                    <a:pt x="4086" y="0"/>
                  </a:cubicBezTo>
                  <a:close/>
                </a:path>
              </a:pathLst>
            </a:custGeom>
            <a:solidFill>
              <a:srgbClr val="6585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6"/>
            <p:cNvSpPr/>
            <p:nvPr/>
          </p:nvSpPr>
          <p:spPr>
            <a:xfrm>
              <a:off x="2891450" y="2562475"/>
              <a:ext cx="296175" cy="122425"/>
            </a:xfrm>
            <a:custGeom>
              <a:rect b="b" l="l" r="r" t="t"/>
              <a:pathLst>
                <a:path extrusionOk="0" h="4897" w="11847">
                  <a:moveTo>
                    <a:pt x="6186" y="0"/>
                  </a:moveTo>
                  <a:cubicBezTo>
                    <a:pt x="4759" y="0"/>
                    <a:pt x="3618" y="948"/>
                    <a:pt x="3287" y="2237"/>
                  </a:cubicBezTo>
                  <a:cubicBezTo>
                    <a:pt x="3002" y="2089"/>
                    <a:pt x="2659" y="2043"/>
                    <a:pt x="2283" y="2043"/>
                  </a:cubicBezTo>
                  <a:cubicBezTo>
                    <a:pt x="1427" y="2043"/>
                    <a:pt x="719" y="2477"/>
                    <a:pt x="331" y="3184"/>
                  </a:cubicBezTo>
                  <a:cubicBezTo>
                    <a:pt x="92" y="3515"/>
                    <a:pt x="0" y="3903"/>
                    <a:pt x="0" y="4326"/>
                  </a:cubicBezTo>
                  <a:cubicBezTo>
                    <a:pt x="0" y="4520"/>
                    <a:pt x="46" y="4714"/>
                    <a:pt x="92" y="4896"/>
                  </a:cubicBezTo>
                  <a:lnTo>
                    <a:pt x="11744" y="4896"/>
                  </a:lnTo>
                  <a:cubicBezTo>
                    <a:pt x="11789" y="4714"/>
                    <a:pt x="11846" y="4520"/>
                    <a:pt x="11846" y="4326"/>
                  </a:cubicBezTo>
                  <a:cubicBezTo>
                    <a:pt x="11846" y="3047"/>
                    <a:pt x="10796" y="2043"/>
                    <a:pt x="9507" y="2043"/>
                  </a:cubicBezTo>
                  <a:cubicBezTo>
                    <a:pt x="9370" y="2043"/>
                    <a:pt x="9221" y="2043"/>
                    <a:pt x="9039" y="2089"/>
                  </a:cubicBezTo>
                  <a:cubicBezTo>
                    <a:pt x="8891" y="1621"/>
                    <a:pt x="8651" y="1187"/>
                    <a:pt x="8320" y="856"/>
                  </a:cubicBezTo>
                  <a:cubicBezTo>
                    <a:pt x="7749" y="331"/>
                    <a:pt x="6996" y="0"/>
                    <a:pt x="6186" y="0"/>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6"/>
            <p:cNvSpPr/>
            <p:nvPr/>
          </p:nvSpPr>
          <p:spPr>
            <a:xfrm>
              <a:off x="2789300" y="2599275"/>
              <a:ext cx="204300" cy="85625"/>
            </a:xfrm>
            <a:custGeom>
              <a:rect b="b" l="l" r="r" t="t"/>
              <a:pathLst>
                <a:path extrusionOk="0" h="3425" w="8172">
                  <a:moveTo>
                    <a:pt x="4280" y="0"/>
                  </a:moveTo>
                  <a:cubicBezTo>
                    <a:pt x="3276" y="0"/>
                    <a:pt x="2466" y="674"/>
                    <a:pt x="2238" y="1575"/>
                  </a:cubicBezTo>
                  <a:cubicBezTo>
                    <a:pt x="2044" y="1473"/>
                    <a:pt x="1804" y="1427"/>
                    <a:pt x="1564" y="1427"/>
                  </a:cubicBezTo>
                  <a:cubicBezTo>
                    <a:pt x="994" y="1427"/>
                    <a:pt x="469" y="1758"/>
                    <a:pt x="183" y="2237"/>
                  </a:cubicBezTo>
                  <a:cubicBezTo>
                    <a:pt x="47" y="2477"/>
                    <a:pt x="1" y="2717"/>
                    <a:pt x="1" y="3002"/>
                  </a:cubicBezTo>
                  <a:cubicBezTo>
                    <a:pt x="1" y="3139"/>
                    <a:pt x="1" y="3287"/>
                    <a:pt x="47" y="3424"/>
                  </a:cubicBezTo>
                  <a:lnTo>
                    <a:pt x="8126" y="3424"/>
                  </a:lnTo>
                  <a:cubicBezTo>
                    <a:pt x="8172" y="3287"/>
                    <a:pt x="8172" y="3139"/>
                    <a:pt x="8172" y="3002"/>
                  </a:cubicBezTo>
                  <a:cubicBezTo>
                    <a:pt x="8172" y="2146"/>
                    <a:pt x="7464" y="1427"/>
                    <a:pt x="6609" y="1427"/>
                  </a:cubicBezTo>
                  <a:cubicBezTo>
                    <a:pt x="6517" y="1427"/>
                    <a:pt x="6369" y="1427"/>
                    <a:pt x="6278" y="1473"/>
                  </a:cubicBezTo>
                  <a:cubicBezTo>
                    <a:pt x="6175" y="1142"/>
                    <a:pt x="5992" y="856"/>
                    <a:pt x="5753" y="617"/>
                  </a:cubicBezTo>
                  <a:cubicBezTo>
                    <a:pt x="5376" y="240"/>
                    <a:pt x="4851" y="0"/>
                    <a:pt x="4280" y="0"/>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6"/>
            <p:cNvSpPr/>
            <p:nvPr/>
          </p:nvSpPr>
          <p:spPr>
            <a:xfrm>
              <a:off x="2528825" y="3957050"/>
              <a:ext cx="69075" cy="107000"/>
            </a:xfrm>
            <a:custGeom>
              <a:rect b="b" l="l" r="r" t="t"/>
              <a:pathLst>
                <a:path extrusionOk="0" h="4280" w="2763">
                  <a:moveTo>
                    <a:pt x="1" y="0"/>
                  </a:moveTo>
                  <a:lnTo>
                    <a:pt x="1" y="4280"/>
                  </a:lnTo>
                  <a:lnTo>
                    <a:pt x="2762" y="4280"/>
                  </a:lnTo>
                  <a:lnTo>
                    <a:pt x="2762"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6"/>
            <p:cNvSpPr/>
            <p:nvPr/>
          </p:nvSpPr>
          <p:spPr>
            <a:xfrm>
              <a:off x="2525400" y="3957050"/>
              <a:ext cx="78475" cy="14275"/>
            </a:xfrm>
            <a:custGeom>
              <a:rect b="b" l="l" r="r" t="t"/>
              <a:pathLst>
                <a:path extrusionOk="0" h="571" w="3139">
                  <a:moveTo>
                    <a:pt x="1" y="0"/>
                  </a:moveTo>
                  <a:lnTo>
                    <a:pt x="1" y="571"/>
                  </a:lnTo>
                  <a:lnTo>
                    <a:pt x="3139" y="571"/>
                  </a:lnTo>
                  <a:lnTo>
                    <a:pt x="3139" y="0"/>
                  </a:lnTo>
                  <a:close/>
                </a:path>
              </a:pathLst>
            </a:custGeom>
            <a:solidFill>
              <a:srgbClr val="88E1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6"/>
            <p:cNvSpPr/>
            <p:nvPr/>
          </p:nvSpPr>
          <p:spPr>
            <a:xfrm>
              <a:off x="2242375" y="3975875"/>
              <a:ext cx="422000" cy="382900"/>
            </a:xfrm>
            <a:custGeom>
              <a:rect b="b" l="l" r="r" t="t"/>
              <a:pathLst>
                <a:path extrusionOk="0" h="15316" w="16880">
                  <a:moveTo>
                    <a:pt x="8423" y="0"/>
                  </a:moveTo>
                  <a:lnTo>
                    <a:pt x="1" y="4143"/>
                  </a:lnTo>
                  <a:lnTo>
                    <a:pt x="1" y="15315"/>
                  </a:lnTo>
                  <a:lnTo>
                    <a:pt x="16879" y="15315"/>
                  </a:lnTo>
                  <a:lnTo>
                    <a:pt x="16879" y="4143"/>
                  </a:lnTo>
                  <a:lnTo>
                    <a:pt x="8423"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6"/>
            <p:cNvSpPr/>
            <p:nvPr/>
          </p:nvSpPr>
          <p:spPr>
            <a:xfrm>
              <a:off x="2242375" y="3975875"/>
              <a:ext cx="210575" cy="382900"/>
            </a:xfrm>
            <a:custGeom>
              <a:rect b="b" l="l" r="r" t="t"/>
              <a:pathLst>
                <a:path extrusionOk="0" h="15316" w="8423">
                  <a:moveTo>
                    <a:pt x="8423" y="0"/>
                  </a:moveTo>
                  <a:lnTo>
                    <a:pt x="1" y="4143"/>
                  </a:lnTo>
                  <a:lnTo>
                    <a:pt x="1" y="15315"/>
                  </a:lnTo>
                  <a:lnTo>
                    <a:pt x="8423" y="15315"/>
                  </a:lnTo>
                  <a:lnTo>
                    <a:pt x="84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6"/>
            <p:cNvSpPr/>
            <p:nvPr/>
          </p:nvSpPr>
          <p:spPr>
            <a:xfrm>
              <a:off x="2224700" y="3962750"/>
              <a:ext cx="458775" cy="132125"/>
            </a:xfrm>
            <a:custGeom>
              <a:rect b="b" l="l" r="r" t="t"/>
              <a:pathLst>
                <a:path extrusionOk="0" h="5285" w="18351">
                  <a:moveTo>
                    <a:pt x="9130" y="0"/>
                  </a:moveTo>
                  <a:lnTo>
                    <a:pt x="0" y="4474"/>
                  </a:lnTo>
                  <a:lnTo>
                    <a:pt x="377" y="5284"/>
                  </a:lnTo>
                  <a:lnTo>
                    <a:pt x="9130" y="1050"/>
                  </a:lnTo>
                  <a:lnTo>
                    <a:pt x="17974" y="5284"/>
                  </a:lnTo>
                  <a:lnTo>
                    <a:pt x="18351" y="4474"/>
                  </a:lnTo>
                  <a:lnTo>
                    <a:pt x="9130" y="0"/>
                  </a:lnTo>
                  <a:close/>
                </a:path>
              </a:pathLst>
            </a:custGeom>
            <a:solidFill>
              <a:srgbClr val="88E1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6"/>
            <p:cNvSpPr/>
            <p:nvPr/>
          </p:nvSpPr>
          <p:spPr>
            <a:xfrm>
              <a:off x="2299450" y="4117375"/>
              <a:ext cx="95025" cy="125000"/>
            </a:xfrm>
            <a:custGeom>
              <a:rect b="b" l="l" r="r" t="t"/>
              <a:pathLst>
                <a:path extrusionOk="0" h="5000" w="3801">
                  <a:moveTo>
                    <a:pt x="0" y="1"/>
                  </a:moveTo>
                  <a:lnTo>
                    <a:pt x="0" y="4999"/>
                  </a:lnTo>
                  <a:lnTo>
                    <a:pt x="3800" y="4999"/>
                  </a:lnTo>
                  <a:lnTo>
                    <a:pt x="3800" y="1"/>
                  </a:lnTo>
                  <a:close/>
                </a:path>
              </a:pathLst>
            </a:custGeom>
            <a:solidFill>
              <a:srgbClr val="88E1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6"/>
            <p:cNvSpPr/>
            <p:nvPr/>
          </p:nvSpPr>
          <p:spPr>
            <a:xfrm>
              <a:off x="2306575" y="4124525"/>
              <a:ext cx="80775" cy="110700"/>
            </a:xfrm>
            <a:custGeom>
              <a:rect b="b" l="l" r="r" t="t"/>
              <a:pathLst>
                <a:path extrusionOk="0" h="4428" w="3231">
                  <a:moveTo>
                    <a:pt x="0" y="0"/>
                  </a:moveTo>
                  <a:lnTo>
                    <a:pt x="0" y="4428"/>
                  </a:lnTo>
                  <a:lnTo>
                    <a:pt x="3230" y="4428"/>
                  </a:lnTo>
                  <a:lnTo>
                    <a:pt x="3230" y="0"/>
                  </a:lnTo>
                  <a:close/>
                </a:path>
              </a:pathLst>
            </a:custGeom>
            <a:solidFill>
              <a:srgbClr val="4278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6"/>
            <p:cNvSpPr/>
            <p:nvPr/>
          </p:nvSpPr>
          <p:spPr>
            <a:xfrm>
              <a:off x="2343375" y="4122225"/>
              <a:ext cx="7150" cy="115300"/>
            </a:xfrm>
            <a:custGeom>
              <a:rect b="b" l="l" r="r" t="t"/>
              <a:pathLst>
                <a:path extrusionOk="0" h="4612" w="286">
                  <a:moveTo>
                    <a:pt x="1" y="1"/>
                  </a:moveTo>
                  <a:lnTo>
                    <a:pt x="1" y="4611"/>
                  </a:lnTo>
                  <a:lnTo>
                    <a:pt x="286" y="4611"/>
                  </a:lnTo>
                  <a:lnTo>
                    <a:pt x="286" y="1"/>
                  </a:lnTo>
                  <a:close/>
                </a:path>
              </a:pathLst>
            </a:custGeom>
            <a:solidFill>
              <a:srgbClr val="88E1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6"/>
            <p:cNvSpPr/>
            <p:nvPr/>
          </p:nvSpPr>
          <p:spPr>
            <a:xfrm>
              <a:off x="2301725" y="4175575"/>
              <a:ext cx="89325" cy="8300"/>
            </a:xfrm>
            <a:custGeom>
              <a:rect b="b" l="l" r="r" t="t"/>
              <a:pathLst>
                <a:path extrusionOk="0" h="332" w="3573">
                  <a:moveTo>
                    <a:pt x="0" y="1"/>
                  </a:moveTo>
                  <a:lnTo>
                    <a:pt x="0" y="332"/>
                  </a:lnTo>
                  <a:lnTo>
                    <a:pt x="3572" y="332"/>
                  </a:lnTo>
                  <a:lnTo>
                    <a:pt x="3572" y="1"/>
                  </a:lnTo>
                  <a:close/>
                </a:path>
              </a:pathLst>
            </a:custGeom>
            <a:solidFill>
              <a:srgbClr val="88E1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6"/>
            <p:cNvSpPr/>
            <p:nvPr/>
          </p:nvSpPr>
          <p:spPr>
            <a:xfrm>
              <a:off x="2299450" y="4117375"/>
              <a:ext cx="59350" cy="125000"/>
            </a:xfrm>
            <a:custGeom>
              <a:rect b="b" l="l" r="r" t="t"/>
              <a:pathLst>
                <a:path extrusionOk="0" h="5000" w="2374">
                  <a:moveTo>
                    <a:pt x="0" y="1"/>
                  </a:moveTo>
                  <a:lnTo>
                    <a:pt x="0" y="4999"/>
                  </a:lnTo>
                  <a:lnTo>
                    <a:pt x="2374" y="4999"/>
                  </a:lnTo>
                  <a:lnTo>
                    <a:pt x="2328" y="4714"/>
                  </a:lnTo>
                  <a:lnTo>
                    <a:pt x="2043" y="4714"/>
                  </a:lnTo>
                  <a:lnTo>
                    <a:pt x="2043" y="4805"/>
                  </a:lnTo>
                  <a:lnTo>
                    <a:pt x="1758" y="4805"/>
                  </a:lnTo>
                  <a:lnTo>
                    <a:pt x="1758" y="4714"/>
                  </a:lnTo>
                  <a:lnTo>
                    <a:pt x="285" y="4714"/>
                  </a:lnTo>
                  <a:lnTo>
                    <a:pt x="285" y="2660"/>
                  </a:lnTo>
                  <a:lnTo>
                    <a:pt x="91" y="2660"/>
                  </a:lnTo>
                  <a:lnTo>
                    <a:pt x="91" y="2329"/>
                  </a:lnTo>
                  <a:lnTo>
                    <a:pt x="285" y="2329"/>
                  </a:lnTo>
                  <a:lnTo>
                    <a:pt x="285" y="286"/>
                  </a:lnTo>
                  <a:lnTo>
                    <a:pt x="1427" y="286"/>
                  </a:lnTo>
                  <a:lnTo>
                    <a:pt x="1381" y="1"/>
                  </a:lnTo>
                  <a:close/>
                </a:path>
              </a:pathLst>
            </a:custGeom>
            <a:solidFill>
              <a:srgbClr val="A4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6"/>
            <p:cNvSpPr/>
            <p:nvPr/>
          </p:nvSpPr>
          <p:spPr>
            <a:xfrm>
              <a:off x="2306575" y="4124525"/>
              <a:ext cx="51100" cy="110700"/>
            </a:xfrm>
            <a:custGeom>
              <a:rect b="b" l="l" r="r" t="t"/>
              <a:pathLst>
                <a:path extrusionOk="0" h="4428" w="2044">
                  <a:moveTo>
                    <a:pt x="0" y="0"/>
                  </a:moveTo>
                  <a:lnTo>
                    <a:pt x="0" y="2043"/>
                  </a:lnTo>
                  <a:lnTo>
                    <a:pt x="1473" y="2043"/>
                  </a:lnTo>
                  <a:lnTo>
                    <a:pt x="1473" y="1575"/>
                  </a:lnTo>
                  <a:lnTo>
                    <a:pt x="1142" y="0"/>
                  </a:lnTo>
                  <a:close/>
                  <a:moveTo>
                    <a:pt x="0" y="2374"/>
                  </a:moveTo>
                  <a:lnTo>
                    <a:pt x="0" y="4428"/>
                  </a:lnTo>
                  <a:lnTo>
                    <a:pt x="1473" y="4428"/>
                  </a:lnTo>
                  <a:lnTo>
                    <a:pt x="1473" y="2374"/>
                  </a:lnTo>
                  <a:close/>
                  <a:moveTo>
                    <a:pt x="1758" y="3093"/>
                  </a:moveTo>
                  <a:lnTo>
                    <a:pt x="1758" y="4428"/>
                  </a:lnTo>
                  <a:lnTo>
                    <a:pt x="2043" y="4428"/>
                  </a:lnTo>
                  <a:lnTo>
                    <a:pt x="1758" y="3093"/>
                  </a:lnTo>
                  <a:close/>
                </a:path>
              </a:pathLst>
            </a:custGeom>
            <a:solidFill>
              <a:srgbClr val="66A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6"/>
            <p:cNvSpPr/>
            <p:nvPr/>
          </p:nvSpPr>
          <p:spPr>
            <a:xfrm>
              <a:off x="2343375" y="4163875"/>
              <a:ext cx="7150" cy="73650"/>
            </a:xfrm>
            <a:custGeom>
              <a:rect b="b" l="l" r="r" t="t"/>
              <a:pathLst>
                <a:path extrusionOk="0" h="2946" w="286">
                  <a:moveTo>
                    <a:pt x="1" y="1"/>
                  </a:moveTo>
                  <a:lnTo>
                    <a:pt x="1" y="469"/>
                  </a:lnTo>
                  <a:lnTo>
                    <a:pt x="103" y="469"/>
                  </a:lnTo>
                  <a:lnTo>
                    <a:pt x="1" y="1"/>
                  </a:lnTo>
                  <a:close/>
                  <a:moveTo>
                    <a:pt x="1" y="800"/>
                  </a:moveTo>
                  <a:lnTo>
                    <a:pt x="1" y="2854"/>
                  </a:lnTo>
                  <a:lnTo>
                    <a:pt x="1" y="2945"/>
                  </a:lnTo>
                  <a:lnTo>
                    <a:pt x="286" y="2945"/>
                  </a:lnTo>
                  <a:lnTo>
                    <a:pt x="286" y="2854"/>
                  </a:lnTo>
                  <a:lnTo>
                    <a:pt x="286" y="1519"/>
                  </a:lnTo>
                  <a:lnTo>
                    <a:pt x="149" y="800"/>
                  </a:lnTo>
                  <a:close/>
                </a:path>
              </a:pathLst>
            </a:custGeom>
            <a:solidFill>
              <a:srgbClr val="A4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6"/>
            <p:cNvSpPr/>
            <p:nvPr/>
          </p:nvSpPr>
          <p:spPr>
            <a:xfrm>
              <a:off x="2301725" y="4175575"/>
              <a:ext cx="45375" cy="8300"/>
            </a:xfrm>
            <a:custGeom>
              <a:rect b="b" l="l" r="r" t="t"/>
              <a:pathLst>
                <a:path extrusionOk="0" h="332" w="1815">
                  <a:moveTo>
                    <a:pt x="0" y="1"/>
                  </a:moveTo>
                  <a:lnTo>
                    <a:pt x="0" y="332"/>
                  </a:lnTo>
                  <a:lnTo>
                    <a:pt x="1815" y="332"/>
                  </a:lnTo>
                  <a:lnTo>
                    <a:pt x="1769" y="1"/>
                  </a:lnTo>
                  <a:close/>
                </a:path>
              </a:pathLst>
            </a:custGeom>
            <a:solidFill>
              <a:srgbClr val="A4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6"/>
            <p:cNvSpPr/>
            <p:nvPr/>
          </p:nvSpPr>
          <p:spPr>
            <a:xfrm>
              <a:off x="2512275" y="4117375"/>
              <a:ext cx="95025" cy="125000"/>
            </a:xfrm>
            <a:custGeom>
              <a:rect b="b" l="l" r="r" t="t"/>
              <a:pathLst>
                <a:path extrusionOk="0" h="5000" w="3801">
                  <a:moveTo>
                    <a:pt x="1" y="1"/>
                  </a:moveTo>
                  <a:lnTo>
                    <a:pt x="1" y="4999"/>
                  </a:lnTo>
                  <a:lnTo>
                    <a:pt x="3801" y="4999"/>
                  </a:lnTo>
                  <a:lnTo>
                    <a:pt x="3801" y="1"/>
                  </a:lnTo>
                  <a:close/>
                </a:path>
              </a:pathLst>
            </a:custGeom>
            <a:solidFill>
              <a:srgbClr val="88E1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6"/>
            <p:cNvSpPr/>
            <p:nvPr/>
          </p:nvSpPr>
          <p:spPr>
            <a:xfrm>
              <a:off x="2519400" y="4124525"/>
              <a:ext cx="80775" cy="110700"/>
            </a:xfrm>
            <a:custGeom>
              <a:rect b="b" l="l" r="r" t="t"/>
              <a:pathLst>
                <a:path extrusionOk="0" h="4428" w="3231">
                  <a:moveTo>
                    <a:pt x="1" y="0"/>
                  </a:moveTo>
                  <a:lnTo>
                    <a:pt x="1" y="4428"/>
                  </a:lnTo>
                  <a:lnTo>
                    <a:pt x="3231" y="4428"/>
                  </a:lnTo>
                  <a:lnTo>
                    <a:pt x="3231" y="0"/>
                  </a:lnTo>
                  <a:close/>
                </a:path>
              </a:pathLst>
            </a:custGeom>
            <a:solidFill>
              <a:srgbClr val="4278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6"/>
            <p:cNvSpPr/>
            <p:nvPr/>
          </p:nvSpPr>
          <p:spPr>
            <a:xfrm>
              <a:off x="2555075" y="4122225"/>
              <a:ext cx="8300" cy="115300"/>
            </a:xfrm>
            <a:custGeom>
              <a:rect b="b" l="l" r="r" t="t"/>
              <a:pathLst>
                <a:path extrusionOk="0" h="4612" w="332">
                  <a:moveTo>
                    <a:pt x="0" y="1"/>
                  </a:moveTo>
                  <a:lnTo>
                    <a:pt x="0" y="4611"/>
                  </a:lnTo>
                  <a:lnTo>
                    <a:pt x="331" y="4611"/>
                  </a:lnTo>
                  <a:lnTo>
                    <a:pt x="331" y="1"/>
                  </a:lnTo>
                  <a:close/>
                </a:path>
              </a:pathLst>
            </a:custGeom>
            <a:solidFill>
              <a:srgbClr val="326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6"/>
            <p:cNvSpPr/>
            <p:nvPr/>
          </p:nvSpPr>
          <p:spPr>
            <a:xfrm>
              <a:off x="2514550" y="4175575"/>
              <a:ext cx="89325" cy="8300"/>
            </a:xfrm>
            <a:custGeom>
              <a:rect b="b" l="l" r="r" t="t"/>
              <a:pathLst>
                <a:path extrusionOk="0" h="332" w="3573">
                  <a:moveTo>
                    <a:pt x="1" y="1"/>
                  </a:moveTo>
                  <a:lnTo>
                    <a:pt x="1" y="332"/>
                  </a:lnTo>
                  <a:lnTo>
                    <a:pt x="3573" y="332"/>
                  </a:lnTo>
                  <a:lnTo>
                    <a:pt x="3573" y="1"/>
                  </a:lnTo>
                  <a:close/>
                </a:path>
              </a:pathLst>
            </a:custGeom>
            <a:solidFill>
              <a:srgbClr val="88E1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6"/>
            <p:cNvSpPr/>
            <p:nvPr/>
          </p:nvSpPr>
          <p:spPr>
            <a:xfrm>
              <a:off x="2512275" y="4117375"/>
              <a:ext cx="59375" cy="125000"/>
            </a:xfrm>
            <a:custGeom>
              <a:rect b="b" l="l" r="r" t="t"/>
              <a:pathLst>
                <a:path extrusionOk="0" h="5000" w="2375">
                  <a:moveTo>
                    <a:pt x="1" y="1"/>
                  </a:moveTo>
                  <a:lnTo>
                    <a:pt x="1" y="4999"/>
                  </a:lnTo>
                  <a:lnTo>
                    <a:pt x="2374" y="4999"/>
                  </a:lnTo>
                  <a:lnTo>
                    <a:pt x="2329" y="4714"/>
                  </a:lnTo>
                  <a:lnTo>
                    <a:pt x="2043" y="4714"/>
                  </a:lnTo>
                  <a:lnTo>
                    <a:pt x="2043" y="4805"/>
                  </a:lnTo>
                  <a:lnTo>
                    <a:pt x="1712" y="4805"/>
                  </a:lnTo>
                  <a:lnTo>
                    <a:pt x="1712" y="4714"/>
                  </a:lnTo>
                  <a:lnTo>
                    <a:pt x="286" y="4714"/>
                  </a:lnTo>
                  <a:lnTo>
                    <a:pt x="286" y="2660"/>
                  </a:lnTo>
                  <a:lnTo>
                    <a:pt x="92" y="2660"/>
                  </a:lnTo>
                  <a:lnTo>
                    <a:pt x="92" y="2329"/>
                  </a:lnTo>
                  <a:lnTo>
                    <a:pt x="286" y="2329"/>
                  </a:lnTo>
                  <a:lnTo>
                    <a:pt x="286" y="286"/>
                  </a:lnTo>
                  <a:lnTo>
                    <a:pt x="1427" y="286"/>
                  </a:lnTo>
                  <a:lnTo>
                    <a:pt x="1382" y="1"/>
                  </a:lnTo>
                  <a:close/>
                </a:path>
              </a:pathLst>
            </a:custGeom>
            <a:solidFill>
              <a:srgbClr val="A4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6"/>
            <p:cNvSpPr/>
            <p:nvPr/>
          </p:nvSpPr>
          <p:spPr>
            <a:xfrm>
              <a:off x="2519400" y="4124525"/>
              <a:ext cx="51100" cy="110700"/>
            </a:xfrm>
            <a:custGeom>
              <a:rect b="b" l="l" r="r" t="t"/>
              <a:pathLst>
                <a:path extrusionOk="0" h="4428" w="2044">
                  <a:moveTo>
                    <a:pt x="1" y="0"/>
                  </a:moveTo>
                  <a:lnTo>
                    <a:pt x="1" y="2043"/>
                  </a:lnTo>
                  <a:lnTo>
                    <a:pt x="1427" y="2043"/>
                  </a:lnTo>
                  <a:lnTo>
                    <a:pt x="1427" y="1575"/>
                  </a:lnTo>
                  <a:lnTo>
                    <a:pt x="1142" y="0"/>
                  </a:lnTo>
                  <a:close/>
                  <a:moveTo>
                    <a:pt x="1" y="2374"/>
                  </a:moveTo>
                  <a:lnTo>
                    <a:pt x="1" y="4428"/>
                  </a:lnTo>
                  <a:lnTo>
                    <a:pt x="1427" y="4428"/>
                  </a:lnTo>
                  <a:lnTo>
                    <a:pt x="1427" y="2374"/>
                  </a:lnTo>
                  <a:close/>
                  <a:moveTo>
                    <a:pt x="1758" y="3093"/>
                  </a:moveTo>
                  <a:lnTo>
                    <a:pt x="1758" y="4428"/>
                  </a:lnTo>
                  <a:lnTo>
                    <a:pt x="2044" y="4428"/>
                  </a:lnTo>
                  <a:lnTo>
                    <a:pt x="1758" y="3093"/>
                  </a:lnTo>
                  <a:close/>
                </a:path>
              </a:pathLst>
            </a:custGeom>
            <a:solidFill>
              <a:srgbClr val="66A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6"/>
            <p:cNvSpPr/>
            <p:nvPr/>
          </p:nvSpPr>
          <p:spPr>
            <a:xfrm>
              <a:off x="2555075" y="4163875"/>
              <a:ext cx="8300" cy="73650"/>
            </a:xfrm>
            <a:custGeom>
              <a:rect b="b" l="l" r="r" t="t"/>
              <a:pathLst>
                <a:path extrusionOk="0" h="2946" w="332">
                  <a:moveTo>
                    <a:pt x="0" y="1"/>
                  </a:moveTo>
                  <a:lnTo>
                    <a:pt x="0" y="469"/>
                  </a:lnTo>
                  <a:lnTo>
                    <a:pt x="137" y="469"/>
                  </a:lnTo>
                  <a:lnTo>
                    <a:pt x="0" y="1"/>
                  </a:lnTo>
                  <a:close/>
                  <a:moveTo>
                    <a:pt x="0" y="800"/>
                  </a:moveTo>
                  <a:lnTo>
                    <a:pt x="0" y="2854"/>
                  </a:lnTo>
                  <a:lnTo>
                    <a:pt x="0" y="2945"/>
                  </a:lnTo>
                  <a:lnTo>
                    <a:pt x="331" y="2945"/>
                  </a:lnTo>
                  <a:lnTo>
                    <a:pt x="331" y="2854"/>
                  </a:lnTo>
                  <a:lnTo>
                    <a:pt x="331" y="1519"/>
                  </a:lnTo>
                  <a:lnTo>
                    <a:pt x="194" y="800"/>
                  </a:lnTo>
                  <a:close/>
                </a:path>
              </a:pathLst>
            </a:custGeom>
            <a:solidFill>
              <a:srgbClr val="569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6"/>
            <p:cNvSpPr/>
            <p:nvPr/>
          </p:nvSpPr>
          <p:spPr>
            <a:xfrm>
              <a:off x="2514550" y="4175575"/>
              <a:ext cx="45400" cy="8300"/>
            </a:xfrm>
            <a:custGeom>
              <a:rect b="b" l="l" r="r" t="t"/>
              <a:pathLst>
                <a:path extrusionOk="0" h="332" w="1816">
                  <a:moveTo>
                    <a:pt x="1" y="1"/>
                  </a:moveTo>
                  <a:lnTo>
                    <a:pt x="1" y="332"/>
                  </a:lnTo>
                  <a:lnTo>
                    <a:pt x="1815" y="332"/>
                  </a:lnTo>
                  <a:lnTo>
                    <a:pt x="1758" y="1"/>
                  </a:lnTo>
                  <a:close/>
                </a:path>
              </a:pathLst>
            </a:custGeom>
            <a:solidFill>
              <a:srgbClr val="A4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6"/>
            <p:cNvSpPr/>
            <p:nvPr/>
          </p:nvSpPr>
          <p:spPr>
            <a:xfrm>
              <a:off x="2224700" y="3962750"/>
              <a:ext cx="229400" cy="132125"/>
            </a:xfrm>
            <a:custGeom>
              <a:rect b="b" l="l" r="r" t="t"/>
              <a:pathLst>
                <a:path extrusionOk="0" h="5285" w="9176">
                  <a:moveTo>
                    <a:pt x="9130" y="0"/>
                  </a:moveTo>
                  <a:lnTo>
                    <a:pt x="0" y="4474"/>
                  </a:lnTo>
                  <a:lnTo>
                    <a:pt x="377" y="5284"/>
                  </a:lnTo>
                  <a:lnTo>
                    <a:pt x="9130" y="1050"/>
                  </a:lnTo>
                  <a:lnTo>
                    <a:pt x="9176" y="1050"/>
                  </a:lnTo>
                  <a:lnTo>
                    <a:pt x="9176" y="0"/>
                  </a:lnTo>
                  <a:close/>
                </a:path>
              </a:pathLst>
            </a:custGeom>
            <a:solidFill>
              <a:srgbClr val="4278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6"/>
            <p:cNvSpPr/>
            <p:nvPr/>
          </p:nvSpPr>
          <p:spPr>
            <a:xfrm>
              <a:off x="1914275" y="3336500"/>
              <a:ext cx="268775" cy="1016275"/>
            </a:xfrm>
            <a:custGeom>
              <a:rect b="b" l="l" r="r" t="t"/>
              <a:pathLst>
                <a:path extrusionOk="0" h="40651" w="10751">
                  <a:moveTo>
                    <a:pt x="2717" y="1"/>
                  </a:moveTo>
                  <a:lnTo>
                    <a:pt x="2614" y="1279"/>
                  </a:lnTo>
                  <a:lnTo>
                    <a:pt x="2568" y="2043"/>
                  </a:lnTo>
                  <a:lnTo>
                    <a:pt x="2477" y="3082"/>
                  </a:lnTo>
                  <a:lnTo>
                    <a:pt x="2431" y="3892"/>
                  </a:lnTo>
                  <a:lnTo>
                    <a:pt x="2374" y="4657"/>
                  </a:lnTo>
                  <a:lnTo>
                    <a:pt x="2374" y="4896"/>
                  </a:lnTo>
                  <a:lnTo>
                    <a:pt x="2283" y="6460"/>
                  </a:lnTo>
                  <a:lnTo>
                    <a:pt x="2237" y="6791"/>
                  </a:lnTo>
                  <a:lnTo>
                    <a:pt x="2237" y="7270"/>
                  </a:lnTo>
                  <a:lnTo>
                    <a:pt x="2146" y="8605"/>
                  </a:lnTo>
                  <a:lnTo>
                    <a:pt x="1998" y="10500"/>
                  </a:lnTo>
                  <a:lnTo>
                    <a:pt x="1906" y="12314"/>
                  </a:lnTo>
                  <a:lnTo>
                    <a:pt x="1" y="40651"/>
                  </a:lnTo>
                  <a:lnTo>
                    <a:pt x="10751" y="40651"/>
                  </a:lnTo>
                  <a:lnTo>
                    <a:pt x="8845" y="12314"/>
                  </a:lnTo>
                  <a:lnTo>
                    <a:pt x="8754" y="10500"/>
                  </a:lnTo>
                  <a:lnTo>
                    <a:pt x="8605" y="8605"/>
                  </a:lnTo>
                  <a:lnTo>
                    <a:pt x="8514" y="7270"/>
                  </a:lnTo>
                  <a:lnTo>
                    <a:pt x="8469" y="6791"/>
                  </a:lnTo>
                  <a:lnTo>
                    <a:pt x="8469" y="6460"/>
                  </a:lnTo>
                  <a:lnTo>
                    <a:pt x="8366" y="4896"/>
                  </a:lnTo>
                  <a:lnTo>
                    <a:pt x="8320" y="4657"/>
                  </a:lnTo>
                  <a:lnTo>
                    <a:pt x="8275" y="3892"/>
                  </a:lnTo>
                  <a:lnTo>
                    <a:pt x="8229" y="3082"/>
                  </a:lnTo>
                  <a:lnTo>
                    <a:pt x="8183" y="2043"/>
                  </a:lnTo>
                  <a:lnTo>
                    <a:pt x="8138" y="1279"/>
                  </a:lnTo>
                  <a:lnTo>
                    <a:pt x="8035" y="1"/>
                  </a:ln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6"/>
            <p:cNvSpPr/>
            <p:nvPr/>
          </p:nvSpPr>
          <p:spPr>
            <a:xfrm>
              <a:off x="1914275" y="3336500"/>
              <a:ext cx="134400" cy="1016275"/>
            </a:xfrm>
            <a:custGeom>
              <a:rect b="b" l="l" r="r" t="t"/>
              <a:pathLst>
                <a:path extrusionOk="0" h="40651" w="5376">
                  <a:moveTo>
                    <a:pt x="2717" y="1"/>
                  </a:moveTo>
                  <a:lnTo>
                    <a:pt x="1" y="40651"/>
                  </a:lnTo>
                  <a:lnTo>
                    <a:pt x="5376" y="40651"/>
                  </a:lnTo>
                  <a:lnTo>
                    <a:pt x="5376" y="1"/>
                  </a:ln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6"/>
            <p:cNvSpPr/>
            <p:nvPr/>
          </p:nvSpPr>
          <p:spPr>
            <a:xfrm>
              <a:off x="1978475" y="3368450"/>
              <a:ext cx="140400" cy="19150"/>
            </a:xfrm>
            <a:custGeom>
              <a:rect b="b" l="l" r="r" t="t"/>
              <a:pathLst>
                <a:path extrusionOk="0" h="766" w="5616">
                  <a:moveTo>
                    <a:pt x="46" y="1"/>
                  </a:moveTo>
                  <a:lnTo>
                    <a:pt x="0" y="765"/>
                  </a:lnTo>
                  <a:lnTo>
                    <a:pt x="5615" y="765"/>
                  </a:lnTo>
                  <a:lnTo>
                    <a:pt x="5570" y="1"/>
                  </a:ln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6"/>
            <p:cNvSpPr/>
            <p:nvPr/>
          </p:nvSpPr>
          <p:spPr>
            <a:xfrm>
              <a:off x="1973625" y="3433800"/>
              <a:ext cx="148675" cy="19125"/>
            </a:xfrm>
            <a:custGeom>
              <a:rect b="b" l="l" r="r" t="t"/>
              <a:pathLst>
                <a:path extrusionOk="0" h="765" w="5947">
                  <a:moveTo>
                    <a:pt x="57" y="0"/>
                  </a:moveTo>
                  <a:lnTo>
                    <a:pt x="0" y="765"/>
                  </a:lnTo>
                  <a:lnTo>
                    <a:pt x="5946" y="765"/>
                  </a:lnTo>
                  <a:lnTo>
                    <a:pt x="5901" y="0"/>
                  </a:ln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6"/>
            <p:cNvSpPr/>
            <p:nvPr/>
          </p:nvSpPr>
          <p:spPr>
            <a:xfrm>
              <a:off x="1970200" y="3497975"/>
              <a:ext cx="156950" cy="20300"/>
            </a:xfrm>
            <a:custGeom>
              <a:rect b="b" l="l" r="r" t="t"/>
              <a:pathLst>
                <a:path extrusionOk="0" h="812" w="6278">
                  <a:moveTo>
                    <a:pt x="46" y="1"/>
                  </a:moveTo>
                  <a:lnTo>
                    <a:pt x="0" y="332"/>
                  </a:lnTo>
                  <a:lnTo>
                    <a:pt x="0" y="811"/>
                  </a:lnTo>
                  <a:lnTo>
                    <a:pt x="6277" y="811"/>
                  </a:lnTo>
                  <a:lnTo>
                    <a:pt x="6232" y="332"/>
                  </a:lnTo>
                  <a:lnTo>
                    <a:pt x="6232" y="1"/>
                  </a:lnTo>
                  <a:close/>
                </a:path>
              </a:pathLst>
            </a:custGeom>
            <a:solidFill>
              <a:srgbClr val="F9C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6"/>
            <p:cNvSpPr/>
            <p:nvPr/>
          </p:nvSpPr>
          <p:spPr>
            <a:xfrm>
              <a:off x="1978475" y="3368450"/>
              <a:ext cx="70200" cy="19150"/>
            </a:xfrm>
            <a:custGeom>
              <a:rect b="b" l="l" r="r" t="t"/>
              <a:pathLst>
                <a:path extrusionOk="0" h="766" w="2808">
                  <a:moveTo>
                    <a:pt x="46" y="1"/>
                  </a:moveTo>
                  <a:lnTo>
                    <a:pt x="0" y="765"/>
                  </a:lnTo>
                  <a:lnTo>
                    <a:pt x="2808" y="765"/>
                  </a:lnTo>
                  <a:lnTo>
                    <a:pt x="2808" y="1"/>
                  </a:lnTo>
                  <a:close/>
                </a:path>
              </a:pathLst>
            </a:custGeom>
            <a:solidFill>
              <a:srgbClr val="F0D6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6"/>
            <p:cNvSpPr/>
            <p:nvPr/>
          </p:nvSpPr>
          <p:spPr>
            <a:xfrm>
              <a:off x="1973625" y="3433800"/>
              <a:ext cx="75050" cy="19125"/>
            </a:xfrm>
            <a:custGeom>
              <a:rect b="b" l="l" r="r" t="t"/>
              <a:pathLst>
                <a:path extrusionOk="0" h="765" w="3002">
                  <a:moveTo>
                    <a:pt x="57" y="0"/>
                  </a:moveTo>
                  <a:lnTo>
                    <a:pt x="0" y="765"/>
                  </a:lnTo>
                  <a:lnTo>
                    <a:pt x="3002" y="765"/>
                  </a:lnTo>
                  <a:lnTo>
                    <a:pt x="3002" y="0"/>
                  </a:lnTo>
                  <a:close/>
                </a:path>
              </a:pathLst>
            </a:custGeom>
            <a:solidFill>
              <a:srgbClr val="F0D6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6"/>
            <p:cNvSpPr/>
            <p:nvPr/>
          </p:nvSpPr>
          <p:spPr>
            <a:xfrm>
              <a:off x="1970200" y="3497975"/>
              <a:ext cx="78475" cy="20300"/>
            </a:xfrm>
            <a:custGeom>
              <a:rect b="b" l="l" r="r" t="t"/>
              <a:pathLst>
                <a:path extrusionOk="0" h="812" w="3139">
                  <a:moveTo>
                    <a:pt x="46" y="1"/>
                  </a:moveTo>
                  <a:lnTo>
                    <a:pt x="0" y="332"/>
                  </a:lnTo>
                  <a:lnTo>
                    <a:pt x="0" y="811"/>
                  </a:lnTo>
                  <a:lnTo>
                    <a:pt x="3139" y="811"/>
                  </a:lnTo>
                  <a:lnTo>
                    <a:pt x="3139" y="1"/>
                  </a:lnTo>
                  <a:close/>
                </a:path>
              </a:pathLst>
            </a:custGeom>
            <a:solidFill>
              <a:srgbClr val="F0D6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6"/>
            <p:cNvSpPr/>
            <p:nvPr/>
          </p:nvSpPr>
          <p:spPr>
            <a:xfrm>
              <a:off x="1970200" y="3311400"/>
              <a:ext cx="156950" cy="25125"/>
            </a:xfrm>
            <a:custGeom>
              <a:rect b="b" l="l" r="r" t="t"/>
              <a:pathLst>
                <a:path extrusionOk="0" h="1005" w="6278">
                  <a:moveTo>
                    <a:pt x="0" y="0"/>
                  </a:moveTo>
                  <a:lnTo>
                    <a:pt x="0" y="1005"/>
                  </a:lnTo>
                  <a:lnTo>
                    <a:pt x="6277" y="1005"/>
                  </a:lnTo>
                  <a:lnTo>
                    <a:pt x="6277" y="0"/>
                  </a:lnTo>
                  <a:close/>
                </a:path>
              </a:pathLst>
            </a:custGeom>
            <a:solidFill>
              <a:srgbClr val="4278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6"/>
            <p:cNvSpPr/>
            <p:nvPr/>
          </p:nvSpPr>
          <p:spPr>
            <a:xfrm>
              <a:off x="2048650" y="3311400"/>
              <a:ext cx="78500" cy="25125"/>
            </a:xfrm>
            <a:custGeom>
              <a:rect b="b" l="l" r="r" t="t"/>
              <a:pathLst>
                <a:path extrusionOk="0" h="1005" w="3140">
                  <a:moveTo>
                    <a:pt x="1" y="0"/>
                  </a:moveTo>
                  <a:lnTo>
                    <a:pt x="1" y="1005"/>
                  </a:lnTo>
                  <a:lnTo>
                    <a:pt x="3139" y="1005"/>
                  </a:lnTo>
                  <a:lnTo>
                    <a:pt x="3139" y="0"/>
                  </a:lnTo>
                  <a:close/>
                </a:path>
              </a:pathLst>
            </a:custGeom>
            <a:solidFill>
              <a:srgbClr val="326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6"/>
            <p:cNvSpPr/>
            <p:nvPr/>
          </p:nvSpPr>
          <p:spPr>
            <a:xfrm>
              <a:off x="1879750" y="4176725"/>
              <a:ext cx="336400" cy="176050"/>
            </a:xfrm>
            <a:custGeom>
              <a:rect b="b" l="l" r="r" t="t"/>
              <a:pathLst>
                <a:path extrusionOk="0" h="7042" w="13456">
                  <a:moveTo>
                    <a:pt x="1" y="0"/>
                  </a:moveTo>
                  <a:lnTo>
                    <a:pt x="1" y="7042"/>
                  </a:lnTo>
                  <a:lnTo>
                    <a:pt x="13456" y="7042"/>
                  </a:lnTo>
                  <a:lnTo>
                    <a:pt x="13456" y="0"/>
                  </a:lnTo>
                  <a:close/>
                </a:path>
              </a:pathLst>
            </a:custGeom>
            <a:solidFill>
              <a:srgbClr val="2A40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6"/>
            <p:cNvSpPr/>
            <p:nvPr/>
          </p:nvSpPr>
          <p:spPr>
            <a:xfrm>
              <a:off x="1879750" y="4176725"/>
              <a:ext cx="170075" cy="176050"/>
            </a:xfrm>
            <a:custGeom>
              <a:rect b="b" l="l" r="r" t="t"/>
              <a:pathLst>
                <a:path extrusionOk="0" h="7042" w="6803">
                  <a:moveTo>
                    <a:pt x="1" y="0"/>
                  </a:moveTo>
                  <a:lnTo>
                    <a:pt x="1" y="7042"/>
                  </a:lnTo>
                  <a:lnTo>
                    <a:pt x="6802" y="7042"/>
                  </a:lnTo>
                  <a:lnTo>
                    <a:pt x="6802" y="0"/>
                  </a:lnTo>
                  <a:close/>
                </a:path>
              </a:pathLst>
            </a:custGeom>
            <a:solidFill>
              <a:srgbClr val="3E54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6"/>
            <p:cNvSpPr/>
            <p:nvPr/>
          </p:nvSpPr>
          <p:spPr>
            <a:xfrm>
              <a:off x="2118850" y="4262325"/>
              <a:ext cx="51075" cy="51375"/>
            </a:xfrm>
            <a:custGeom>
              <a:rect b="b" l="l" r="r" t="t"/>
              <a:pathLst>
                <a:path extrusionOk="0" h="2055" w="2043">
                  <a:moveTo>
                    <a:pt x="1039" y="0"/>
                  </a:moveTo>
                  <a:cubicBezTo>
                    <a:pt x="468" y="0"/>
                    <a:pt x="0" y="434"/>
                    <a:pt x="0" y="1004"/>
                  </a:cubicBezTo>
                  <a:cubicBezTo>
                    <a:pt x="0" y="1575"/>
                    <a:pt x="468" y="2054"/>
                    <a:pt x="1039" y="2054"/>
                  </a:cubicBezTo>
                  <a:cubicBezTo>
                    <a:pt x="1609" y="2054"/>
                    <a:pt x="2043" y="1575"/>
                    <a:pt x="2043" y="1004"/>
                  </a:cubicBezTo>
                  <a:cubicBezTo>
                    <a:pt x="2043" y="434"/>
                    <a:pt x="1609" y="0"/>
                    <a:pt x="1039" y="0"/>
                  </a:cubicBezTo>
                  <a:close/>
                </a:path>
              </a:pathLst>
            </a:custGeom>
            <a:solidFill>
              <a:srgbClr val="7D98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6"/>
            <p:cNvSpPr/>
            <p:nvPr/>
          </p:nvSpPr>
          <p:spPr>
            <a:xfrm>
              <a:off x="2121125" y="4264875"/>
              <a:ext cx="46525" cy="99900"/>
            </a:xfrm>
            <a:custGeom>
              <a:rect b="b" l="l" r="r" t="t"/>
              <a:pathLst>
                <a:path extrusionOk="0" h="3996" w="1861">
                  <a:moveTo>
                    <a:pt x="948" y="1"/>
                  </a:moveTo>
                  <a:cubicBezTo>
                    <a:pt x="434" y="1"/>
                    <a:pt x="1" y="423"/>
                    <a:pt x="1" y="902"/>
                  </a:cubicBezTo>
                  <a:lnTo>
                    <a:pt x="1" y="3995"/>
                  </a:lnTo>
                  <a:lnTo>
                    <a:pt x="1861" y="3995"/>
                  </a:lnTo>
                  <a:lnTo>
                    <a:pt x="1861" y="902"/>
                  </a:lnTo>
                  <a:cubicBezTo>
                    <a:pt x="1861" y="423"/>
                    <a:pt x="1427" y="1"/>
                    <a:pt x="948" y="1"/>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6"/>
            <p:cNvSpPr/>
            <p:nvPr/>
          </p:nvSpPr>
          <p:spPr>
            <a:xfrm>
              <a:off x="2121125" y="4264875"/>
              <a:ext cx="23700" cy="99900"/>
            </a:xfrm>
            <a:custGeom>
              <a:rect b="b" l="l" r="r" t="t"/>
              <a:pathLst>
                <a:path extrusionOk="0" h="3996" w="948">
                  <a:moveTo>
                    <a:pt x="948" y="1"/>
                  </a:moveTo>
                  <a:cubicBezTo>
                    <a:pt x="434" y="1"/>
                    <a:pt x="1" y="423"/>
                    <a:pt x="1" y="902"/>
                  </a:cubicBezTo>
                  <a:lnTo>
                    <a:pt x="1" y="3995"/>
                  </a:lnTo>
                  <a:lnTo>
                    <a:pt x="948" y="3995"/>
                  </a:lnTo>
                  <a:lnTo>
                    <a:pt x="948" y="1"/>
                  </a:lnTo>
                  <a:close/>
                </a:path>
              </a:pathLst>
            </a:custGeom>
            <a:solidFill>
              <a:srgbClr val="C5D8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6"/>
            <p:cNvSpPr/>
            <p:nvPr/>
          </p:nvSpPr>
          <p:spPr>
            <a:xfrm>
              <a:off x="2118850" y="4362175"/>
              <a:ext cx="52225" cy="4875"/>
            </a:xfrm>
            <a:custGeom>
              <a:rect b="b" l="l" r="r" t="t"/>
              <a:pathLst>
                <a:path extrusionOk="0" h="195" w="2089">
                  <a:moveTo>
                    <a:pt x="92" y="0"/>
                  </a:moveTo>
                  <a:cubicBezTo>
                    <a:pt x="46" y="0"/>
                    <a:pt x="0" y="57"/>
                    <a:pt x="0" y="103"/>
                  </a:cubicBezTo>
                  <a:cubicBezTo>
                    <a:pt x="0" y="149"/>
                    <a:pt x="46" y="194"/>
                    <a:pt x="92" y="194"/>
                  </a:cubicBezTo>
                  <a:lnTo>
                    <a:pt x="2043" y="194"/>
                  </a:lnTo>
                  <a:cubicBezTo>
                    <a:pt x="2089" y="194"/>
                    <a:pt x="2089" y="149"/>
                    <a:pt x="2089" y="103"/>
                  </a:cubicBezTo>
                  <a:cubicBezTo>
                    <a:pt x="2089" y="57"/>
                    <a:pt x="2089" y="0"/>
                    <a:pt x="2043" y="0"/>
                  </a:cubicBezTo>
                  <a:close/>
                </a:path>
              </a:pathLst>
            </a:custGeom>
            <a:solidFill>
              <a:srgbClr val="D3D3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6"/>
            <p:cNvSpPr/>
            <p:nvPr/>
          </p:nvSpPr>
          <p:spPr>
            <a:xfrm>
              <a:off x="2118850" y="4362175"/>
              <a:ext cx="25975" cy="4875"/>
            </a:xfrm>
            <a:custGeom>
              <a:rect b="b" l="l" r="r" t="t"/>
              <a:pathLst>
                <a:path extrusionOk="0" h="195" w="1039">
                  <a:moveTo>
                    <a:pt x="92" y="0"/>
                  </a:moveTo>
                  <a:cubicBezTo>
                    <a:pt x="46" y="0"/>
                    <a:pt x="0" y="57"/>
                    <a:pt x="0" y="103"/>
                  </a:cubicBezTo>
                  <a:cubicBezTo>
                    <a:pt x="0" y="149"/>
                    <a:pt x="46" y="194"/>
                    <a:pt x="92" y="194"/>
                  </a:cubicBezTo>
                  <a:lnTo>
                    <a:pt x="1039" y="194"/>
                  </a:lnTo>
                  <a:lnTo>
                    <a:pt x="10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6"/>
            <p:cNvSpPr/>
            <p:nvPr/>
          </p:nvSpPr>
          <p:spPr>
            <a:xfrm>
              <a:off x="1913150" y="4196975"/>
              <a:ext cx="274475" cy="22575"/>
            </a:xfrm>
            <a:custGeom>
              <a:rect b="b" l="l" r="r" t="t"/>
              <a:pathLst>
                <a:path extrusionOk="0" h="903" w="10979">
                  <a:moveTo>
                    <a:pt x="0" y="1"/>
                  </a:moveTo>
                  <a:lnTo>
                    <a:pt x="0" y="902"/>
                  </a:lnTo>
                  <a:lnTo>
                    <a:pt x="10979" y="902"/>
                  </a:lnTo>
                  <a:lnTo>
                    <a:pt x="109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6"/>
            <p:cNvSpPr/>
            <p:nvPr/>
          </p:nvSpPr>
          <p:spPr>
            <a:xfrm>
              <a:off x="2049800" y="4196975"/>
              <a:ext cx="137825" cy="22575"/>
            </a:xfrm>
            <a:custGeom>
              <a:rect b="b" l="l" r="r" t="t"/>
              <a:pathLst>
                <a:path extrusionOk="0" h="903" w="5513">
                  <a:moveTo>
                    <a:pt x="0" y="1"/>
                  </a:moveTo>
                  <a:lnTo>
                    <a:pt x="0" y="902"/>
                  </a:lnTo>
                  <a:lnTo>
                    <a:pt x="5513" y="902"/>
                  </a:lnTo>
                  <a:lnTo>
                    <a:pt x="5513"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6"/>
            <p:cNvSpPr/>
            <p:nvPr/>
          </p:nvSpPr>
          <p:spPr>
            <a:xfrm>
              <a:off x="2049800" y="4236350"/>
              <a:ext cx="137825" cy="21425"/>
            </a:xfrm>
            <a:custGeom>
              <a:rect b="b" l="l" r="r" t="t"/>
              <a:pathLst>
                <a:path extrusionOk="0" h="857" w="5513">
                  <a:moveTo>
                    <a:pt x="0" y="1"/>
                  </a:moveTo>
                  <a:lnTo>
                    <a:pt x="0" y="857"/>
                  </a:lnTo>
                  <a:lnTo>
                    <a:pt x="5513" y="857"/>
                  </a:lnTo>
                  <a:lnTo>
                    <a:pt x="5513"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6"/>
            <p:cNvSpPr/>
            <p:nvPr/>
          </p:nvSpPr>
          <p:spPr>
            <a:xfrm>
              <a:off x="1913150" y="4236350"/>
              <a:ext cx="274475" cy="21425"/>
            </a:xfrm>
            <a:custGeom>
              <a:rect b="b" l="l" r="r" t="t"/>
              <a:pathLst>
                <a:path extrusionOk="0" h="857" w="10979">
                  <a:moveTo>
                    <a:pt x="0" y="1"/>
                  </a:moveTo>
                  <a:lnTo>
                    <a:pt x="0" y="857"/>
                  </a:lnTo>
                  <a:lnTo>
                    <a:pt x="10979" y="857"/>
                  </a:lnTo>
                  <a:lnTo>
                    <a:pt x="109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6"/>
            <p:cNvSpPr/>
            <p:nvPr/>
          </p:nvSpPr>
          <p:spPr>
            <a:xfrm>
              <a:off x="2017850" y="4272025"/>
              <a:ext cx="64225" cy="80750"/>
            </a:xfrm>
            <a:custGeom>
              <a:rect b="b" l="l" r="r" t="t"/>
              <a:pathLst>
                <a:path extrusionOk="0" h="3230" w="2569">
                  <a:moveTo>
                    <a:pt x="1278" y="0"/>
                  </a:moveTo>
                  <a:cubicBezTo>
                    <a:pt x="571" y="0"/>
                    <a:pt x="0" y="571"/>
                    <a:pt x="0" y="1278"/>
                  </a:cubicBezTo>
                  <a:lnTo>
                    <a:pt x="0" y="3230"/>
                  </a:lnTo>
                  <a:lnTo>
                    <a:pt x="2568" y="3230"/>
                  </a:lnTo>
                  <a:lnTo>
                    <a:pt x="2568" y="1278"/>
                  </a:lnTo>
                  <a:cubicBezTo>
                    <a:pt x="2568" y="571"/>
                    <a:pt x="1997" y="0"/>
                    <a:pt x="127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6"/>
            <p:cNvSpPr/>
            <p:nvPr/>
          </p:nvSpPr>
          <p:spPr>
            <a:xfrm>
              <a:off x="2017850" y="4272025"/>
              <a:ext cx="31975" cy="80750"/>
            </a:xfrm>
            <a:custGeom>
              <a:rect b="b" l="l" r="r" t="t"/>
              <a:pathLst>
                <a:path extrusionOk="0" h="3230" w="1279">
                  <a:moveTo>
                    <a:pt x="1278" y="0"/>
                  </a:moveTo>
                  <a:cubicBezTo>
                    <a:pt x="571" y="0"/>
                    <a:pt x="0" y="571"/>
                    <a:pt x="0" y="1278"/>
                  </a:cubicBezTo>
                  <a:lnTo>
                    <a:pt x="0" y="3230"/>
                  </a:lnTo>
                  <a:lnTo>
                    <a:pt x="1278" y="3230"/>
                  </a:lnTo>
                  <a:lnTo>
                    <a:pt x="12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6"/>
            <p:cNvSpPr/>
            <p:nvPr/>
          </p:nvSpPr>
          <p:spPr>
            <a:xfrm>
              <a:off x="1450650" y="3658600"/>
              <a:ext cx="453100" cy="694175"/>
            </a:xfrm>
            <a:custGeom>
              <a:rect b="b" l="l" r="r" t="t"/>
              <a:pathLst>
                <a:path extrusionOk="0" h="27767" w="18124">
                  <a:moveTo>
                    <a:pt x="4611" y="1"/>
                  </a:moveTo>
                  <a:lnTo>
                    <a:pt x="4235" y="2135"/>
                  </a:lnTo>
                  <a:lnTo>
                    <a:pt x="4041" y="3379"/>
                  </a:lnTo>
                  <a:lnTo>
                    <a:pt x="3801" y="4657"/>
                  </a:lnTo>
                  <a:lnTo>
                    <a:pt x="3619" y="5890"/>
                  </a:lnTo>
                  <a:lnTo>
                    <a:pt x="3424" y="7179"/>
                  </a:lnTo>
                  <a:lnTo>
                    <a:pt x="3185" y="8412"/>
                  </a:lnTo>
                  <a:lnTo>
                    <a:pt x="1" y="27767"/>
                  </a:lnTo>
                  <a:lnTo>
                    <a:pt x="18123" y="27767"/>
                  </a:lnTo>
                  <a:lnTo>
                    <a:pt x="14928" y="8412"/>
                  </a:lnTo>
                  <a:lnTo>
                    <a:pt x="14745" y="7179"/>
                  </a:lnTo>
                  <a:lnTo>
                    <a:pt x="14506" y="5890"/>
                  </a:lnTo>
                  <a:lnTo>
                    <a:pt x="14312" y="4657"/>
                  </a:lnTo>
                  <a:lnTo>
                    <a:pt x="14072" y="3379"/>
                  </a:lnTo>
                  <a:lnTo>
                    <a:pt x="13889" y="2135"/>
                  </a:lnTo>
                  <a:lnTo>
                    <a:pt x="13559"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6"/>
            <p:cNvSpPr/>
            <p:nvPr/>
          </p:nvSpPr>
          <p:spPr>
            <a:xfrm>
              <a:off x="1450650" y="3658600"/>
              <a:ext cx="227125" cy="694175"/>
            </a:xfrm>
            <a:custGeom>
              <a:rect b="b" l="l" r="r" t="t"/>
              <a:pathLst>
                <a:path extrusionOk="0" h="27767" w="9085">
                  <a:moveTo>
                    <a:pt x="4611" y="1"/>
                  </a:moveTo>
                  <a:lnTo>
                    <a:pt x="1" y="27767"/>
                  </a:lnTo>
                  <a:lnTo>
                    <a:pt x="9085" y="27767"/>
                  </a:lnTo>
                  <a:lnTo>
                    <a:pt x="90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6"/>
            <p:cNvSpPr/>
            <p:nvPr/>
          </p:nvSpPr>
          <p:spPr>
            <a:xfrm>
              <a:off x="1551650" y="3711950"/>
              <a:ext cx="250825" cy="31125"/>
            </a:xfrm>
            <a:custGeom>
              <a:rect b="b" l="l" r="r" t="t"/>
              <a:pathLst>
                <a:path extrusionOk="0" h="1245" w="10033">
                  <a:moveTo>
                    <a:pt x="195" y="1"/>
                  </a:moveTo>
                  <a:lnTo>
                    <a:pt x="1" y="1245"/>
                  </a:lnTo>
                  <a:lnTo>
                    <a:pt x="10032" y="1245"/>
                  </a:lnTo>
                  <a:lnTo>
                    <a:pt x="9849" y="1"/>
                  </a:lnTo>
                  <a:close/>
                </a:path>
              </a:pathLst>
            </a:custGeom>
            <a:solidFill>
              <a:srgbClr val="93A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6"/>
            <p:cNvSpPr/>
            <p:nvPr/>
          </p:nvSpPr>
          <p:spPr>
            <a:xfrm>
              <a:off x="1541100" y="3775025"/>
              <a:ext cx="272200" cy="30825"/>
            </a:xfrm>
            <a:custGeom>
              <a:rect b="b" l="l" r="r" t="t"/>
              <a:pathLst>
                <a:path extrusionOk="0" h="1233" w="10888">
                  <a:moveTo>
                    <a:pt x="183" y="0"/>
                  </a:moveTo>
                  <a:lnTo>
                    <a:pt x="1" y="1233"/>
                  </a:lnTo>
                  <a:lnTo>
                    <a:pt x="10888" y="1233"/>
                  </a:lnTo>
                  <a:lnTo>
                    <a:pt x="10694" y="0"/>
                  </a:lnTo>
                  <a:close/>
                </a:path>
              </a:pathLst>
            </a:custGeom>
            <a:solidFill>
              <a:srgbClr val="93A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6"/>
            <p:cNvSpPr/>
            <p:nvPr/>
          </p:nvSpPr>
          <p:spPr>
            <a:xfrm>
              <a:off x="1530250" y="3838075"/>
              <a:ext cx="293600" cy="30825"/>
            </a:xfrm>
            <a:custGeom>
              <a:rect b="b" l="l" r="r" t="t"/>
              <a:pathLst>
                <a:path extrusionOk="0" h="1233" w="11744">
                  <a:moveTo>
                    <a:pt x="240" y="0"/>
                  </a:moveTo>
                  <a:lnTo>
                    <a:pt x="1" y="1233"/>
                  </a:lnTo>
                  <a:lnTo>
                    <a:pt x="11744" y="1233"/>
                  </a:lnTo>
                  <a:lnTo>
                    <a:pt x="11561" y="0"/>
                  </a:lnTo>
                  <a:close/>
                </a:path>
              </a:pathLst>
            </a:custGeom>
            <a:solidFill>
              <a:srgbClr val="93A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6"/>
            <p:cNvSpPr/>
            <p:nvPr/>
          </p:nvSpPr>
          <p:spPr>
            <a:xfrm>
              <a:off x="1551650" y="3711950"/>
              <a:ext cx="126125" cy="31125"/>
            </a:xfrm>
            <a:custGeom>
              <a:rect b="b" l="l" r="r" t="t"/>
              <a:pathLst>
                <a:path extrusionOk="0" h="1245" w="5045">
                  <a:moveTo>
                    <a:pt x="195" y="1"/>
                  </a:moveTo>
                  <a:lnTo>
                    <a:pt x="1" y="1245"/>
                  </a:lnTo>
                  <a:lnTo>
                    <a:pt x="5045" y="1245"/>
                  </a:lnTo>
                  <a:lnTo>
                    <a:pt x="5045" y="1"/>
                  </a:ln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6"/>
            <p:cNvSpPr/>
            <p:nvPr/>
          </p:nvSpPr>
          <p:spPr>
            <a:xfrm>
              <a:off x="1541100" y="3775025"/>
              <a:ext cx="136675" cy="30825"/>
            </a:xfrm>
            <a:custGeom>
              <a:rect b="b" l="l" r="r" t="t"/>
              <a:pathLst>
                <a:path extrusionOk="0" h="1233" w="5467">
                  <a:moveTo>
                    <a:pt x="183" y="0"/>
                  </a:moveTo>
                  <a:lnTo>
                    <a:pt x="1" y="1233"/>
                  </a:lnTo>
                  <a:lnTo>
                    <a:pt x="5467" y="1233"/>
                  </a:lnTo>
                  <a:lnTo>
                    <a:pt x="5467" y="0"/>
                  </a:ln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6"/>
            <p:cNvSpPr/>
            <p:nvPr/>
          </p:nvSpPr>
          <p:spPr>
            <a:xfrm>
              <a:off x="1530250" y="3838075"/>
              <a:ext cx="147525" cy="30825"/>
            </a:xfrm>
            <a:custGeom>
              <a:rect b="b" l="l" r="r" t="t"/>
              <a:pathLst>
                <a:path extrusionOk="0" h="1233" w="5901">
                  <a:moveTo>
                    <a:pt x="240" y="0"/>
                  </a:moveTo>
                  <a:lnTo>
                    <a:pt x="1" y="1233"/>
                  </a:lnTo>
                  <a:lnTo>
                    <a:pt x="5901" y="1233"/>
                  </a:lnTo>
                  <a:lnTo>
                    <a:pt x="5901" y="0"/>
                  </a:ln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6"/>
            <p:cNvSpPr/>
            <p:nvPr/>
          </p:nvSpPr>
          <p:spPr>
            <a:xfrm>
              <a:off x="1547100" y="3632350"/>
              <a:ext cx="260225" cy="26275"/>
            </a:xfrm>
            <a:custGeom>
              <a:rect b="b" l="l" r="r" t="t"/>
              <a:pathLst>
                <a:path extrusionOk="0" h="1051" w="10409">
                  <a:moveTo>
                    <a:pt x="0" y="1"/>
                  </a:moveTo>
                  <a:lnTo>
                    <a:pt x="0" y="1051"/>
                  </a:lnTo>
                  <a:lnTo>
                    <a:pt x="10408" y="1051"/>
                  </a:lnTo>
                  <a:lnTo>
                    <a:pt x="10408"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6"/>
            <p:cNvSpPr/>
            <p:nvPr/>
          </p:nvSpPr>
          <p:spPr>
            <a:xfrm>
              <a:off x="1677750" y="3632350"/>
              <a:ext cx="129575" cy="26275"/>
            </a:xfrm>
            <a:custGeom>
              <a:rect b="b" l="l" r="r" t="t"/>
              <a:pathLst>
                <a:path extrusionOk="0" h="1051" w="5183">
                  <a:moveTo>
                    <a:pt x="1" y="1"/>
                  </a:moveTo>
                  <a:lnTo>
                    <a:pt x="1" y="1051"/>
                  </a:lnTo>
                  <a:lnTo>
                    <a:pt x="5182" y="1051"/>
                  </a:lnTo>
                  <a:lnTo>
                    <a:pt x="5182" y="1"/>
                  </a:lnTo>
                  <a:close/>
                </a:path>
              </a:pathLst>
            </a:custGeom>
            <a:solidFill>
              <a:srgbClr val="D6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6"/>
            <p:cNvSpPr/>
            <p:nvPr/>
          </p:nvSpPr>
          <p:spPr>
            <a:xfrm>
              <a:off x="1492325" y="3234075"/>
              <a:ext cx="369775" cy="369775"/>
            </a:xfrm>
            <a:custGeom>
              <a:rect b="b" l="l" r="r" t="t"/>
              <a:pathLst>
                <a:path extrusionOk="0" h="14791" w="14791">
                  <a:moveTo>
                    <a:pt x="7372" y="1"/>
                  </a:moveTo>
                  <a:cubicBezTo>
                    <a:pt x="3332" y="1"/>
                    <a:pt x="0" y="3333"/>
                    <a:pt x="0" y="7419"/>
                  </a:cubicBezTo>
                  <a:cubicBezTo>
                    <a:pt x="0" y="11458"/>
                    <a:pt x="3332" y="14791"/>
                    <a:pt x="7372" y="14791"/>
                  </a:cubicBezTo>
                  <a:cubicBezTo>
                    <a:pt x="11458" y="14791"/>
                    <a:pt x="14790" y="11458"/>
                    <a:pt x="14790" y="7419"/>
                  </a:cubicBezTo>
                  <a:cubicBezTo>
                    <a:pt x="14790" y="3333"/>
                    <a:pt x="11458" y="1"/>
                    <a:pt x="7372" y="1"/>
                  </a:cubicBez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6"/>
            <p:cNvSpPr/>
            <p:nvPr/>
          </p:nvSpPr>
          <p:spPr>
            <a:xfrm>
              <a:off x="1622975" y="3374450"/>
              <a:ext cx="198600" cy="197450"/>
            </a:xfrm>
            <a:custGeom>
              <a:rect b="b" l="l" r="r" t="t"/>
              <a:pathLst>
                <a:path extrusionOk="0" h="7898" w="7944">
                  <a:moveTo>
                    <a:pt x="7944" y="0"/>
                  </a:moveTo>
                  <a:lnTo>
                    <a:pt x="7944" y="0"/>
                  </a:lnTo>
                  <a:cubicBezTo>
                    <a:pt x="6232" y="92"/>
                    <a:pt x="4851" y="377"/>
                    <a:pt x="3755" y="708"/>
                  </a:cubicBezTo>
                  <a:cubicBezTo>
                    <a:pt x="3424" y="856"/>
                    <a:pt x="3139" y="948"/>
                    <a:pt x="2854" y="1096"/>
                  </a:cubicBezTo>
                  <a:cubicBezTo>
                    <a:pt x="1473" y="1712"/>
                    <a:pt x="720" y="2568"/>
                    <a:pt x="332" y="3470"/>
                  </a:cubicBezTo>
                  <a:cubicBezTo>
                    <a:pt x="104" y="3949"/>
                    <a:pt x="1" y="4474"/>
                    <a:pt x="46" y="4942"/>
                  </a:cubicBezTo>
                  <a:cubicBezTo>
                    <a:pt x="46" y="5090"/>
                    <a:pt x="104" y="5227"/>
                    <a:pt x="104" y="5376"/>
                  </a:cubicBezTo>
                  <a:cubicBezTo>
                    <a:pt x="149" y="5421"/>
                    <a:pt x="149" y="5421"/>
                    <a:pt x="149" y="5467"/>
                  </a:cubicBezTo>
                  <a:cubicBezTo>
                    <a:pt x="149" y="5558"/>
                    <a:pt x="195" y="5615"/>
                    <a:pt x="195" y="5706"/>
                  </a:cubicBezTo>
                  <a:cubicBezTo>
                    <a:pt x="286" y="5900"/>
                    <a:pt x="389" y="6083"/>
                    <a:pt x="480" y="6277"/>
                  </a:cubicBezTo>
                  <a:cubicBezTo>
                    <a:pt x="526" y="6368"/>
                    <a:pt x="617" y="6471"/>
                    <a:pt x="674" y="6562"/>
                  </a:cubicBezTo>
                  <a:cubicBezTo>
                    <a:pt x="720" y="6608"/>
                    <a:pt x="720" y="6654"/>
                    <a:pt x="765" y="6699"/>
                  </a:cubicBezTo>
                  <a:cubicBezTo>
                    <a:pt x="811" y="6699"/>
                    <a:pt x="811" y="6756"/>
                    <a:pt x="857" y="6802"/>
                  </a:cubicBezTo>
                  <a:lnTo>
                    <a:pt x="332" y="7224"/>
                  </a:lnTo>
                  <a:lnTo>
                    <a:pt x="720" y="7612"/>
                  </a:lnTo>
                  <a:lnTo>
                    <a:pt x="1142" y="7087"/>
                  </a:lnTo>
                  <a:cubicBezTo>
                    <a:pt x="1702" y="7580"/>
                    <a:pt x="2429" y="7898"/>
                    <a:pt x="3210" y="7898"/>
                  </a:cubicBezTo>
                  <a:cubicBezTo>
                    <a:pt x="3622" y="7898"/>
                    <a:pt x="4049" y="7809"/>
                    <a:pt x="4474" y="7612"/>
                  </a:cubicBezTo>
                  <a:cubicBezTo>
                    <a:pt x="4566" y="7555"/>
                    <a:pt x="4668" y="7510"/>
                    <a:pt x="4805" y="7464"/>
                  </a:cubicBezTo>
                  <a:cubicBezTo>
                    <a:pt x="5376" y="7133"/>
                    <a:pt x="5992" y="6608"/>
                    <a:pt x="6472" y="5752"/>
                  </a:cubicBezTo>
                  <a:cubicBezTo>
                    <a:pt x="7236" y="4565"/>
                    <a:pt x="7750" y="2705"/>
                    <a:pt x="7944" y="0"/>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6"/>
            <p:cNvSpPr/>
            <p:nvPr/>
          </p:nvSpPr>
          <p:spPr>
            <a:xfrm>
              <a:off x="1622975" y="3374450"/>
              <a:ext cx="198600" cy="185475"/>
            </a:xfrm>
            <a:custGeom>
              <a:rect b="b" l="l" r="r" t="t"/>
              <a:pathLst>
                <a:path extrusionOk="0" h="7419" w="7944">
                  <a:moveTo>
                    <a:pt x="7944" y="0"/>
                  </a:moveTo>
                  <a:cubicBezTo>
                    <a:pt x="6232" y="92"/>
                    <a:pt x="4851" y="377"/>
                    <a:pt x="3755" y="708"/>
                  </a:cubicBezTo>
                  <a:cubicBezTo>
                    <a:pt x="3424" y="856"/>
                    <a:pt x="3139" y="948"/>
                    <a:pt x="2854" y="1096"/>
                  </a:cubicBezTo>
                  <a:cubicBezTo>
                    <a:pt x="1473" y="1712"/>
                    <a:pt x="720" y="2568"/>
                    <a:pt x="332" y="3470"/>
                  </a:cubicBezTo>
                  <a:cubicBezTo>
                    <a:pt x="104" y="3949"/>
                    <a:pt x="1" y="4474"/>
                    <a:pt x="46" y="4942"/>
                  </a:cubicBezTo>
                  <a:cubicBezTo>
                    <a:pt x="46" y="5136"/>
                    <a:pt x="104" y="5330"/>
                    <a:pt x="149" y="5467"/>
                  </a:cubicBezTo>
                  <a:cubicBezTo>
                    <a:pt x="149" y="5558"/>
                    <a:pt x="195" y="5615"/>
                    <a:pt x="195" y="5706"/>
                  </a:cubicBezTo>
                  <a:cubicBezTo>
                    <a:pt x="286" y="5900"/>
                    <a:pt x="389" y="6083"/>
                    <a:pt x="480" y="6277"/>
                  </a:cubicBezTo>
                  <a:cubicBezTo>
                    <a:pt x="526" y="6368"/>
                    <a:pt x="617" y="6471"/>
                    <a:pt x="674" y="6562"/>
                  </a:cubicBezTo>
                  <a:cubicBezTo>
                    <a:pt x="720" y="6654"/>
                    <a:pt x="811" y="6699"/>
                    <a:pt x="857" y="6802"/>
                  </a:cubicBezTo>
                  <a:lnTo>
                    <a:pt x="332" y="7224"/>
                  </a:lnTo>
                  <a:lnTo>
                    <a:pt x="526" y="7418"/>
                  </a:lnTo>
                  <a:lnTo>
                    <a:pt x="7944" y="0"/>
                  </a:ln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6"/>
            <p:cNvSpPr/>
            <p:nvPr/>
          </p:nvSpPr>
          <p:spPr>
            <a:xfrm>
              <a:off x="1694300" y="3392125"/>
              <a:ext cx="47675" cy="79925"/>
            </a:xfrm>
            <a:custGeom>
              <a:rect b="b" l="l" r="r" t="t"/>
              <a:pathLst>
                <a:path extrusionOk="0" h="3197" w="1907">
                  <a:moveTo>
                    <a:pt x="902" y="1"/>
                  </a:moveTo>
                  <a:cubicBezTo>
                    <a:pt x="571" y="149"/>
                    <a:pt x="286" y="241"/>
                    <a:pt x="1" y="389"/>
                  </a:cubicBezTo>
                  <a:lnTo>
                    <a:pt x="1142" y="3196"/>
                  </a:lnTo>
                  <a:lnTo>
                    <a:pt x="1907" y="2477"/>
                  </a:lnTo>
                  <a:lnTo>
                    <a:pt x="902" y="1"/>
                  </a:ln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6"/>
            <p:cNvSpPr/>
            <p:nvPr/>
          </p:nvSpPr>
          <p:spPr>
            <a:xfrm>
              <a:off x="1665775" y="3487425"/>
              <a:ext cx="119000" cy="73625"/>
            </a:xfrm>
            <a:custGeom>
              <a:rect b="b" l="l" r="r" t="t"/>
              <a:pathLst>
                <a:path extrusionOk="0" h="2945" w="4760">
                  <a:moveTo>
                    <a:pt x="1667" y="1"/>
                  </a:moveTo>
                  <a:lnTo>
                    <a:pt x="1" y="1712"/>
                  </a:lnTo>
                  <a:lnTo>
                    <a:pt x="3093" y="2945"/>
                  </a:lnTo>
                  <a:cubicBezTo>
                    <a:pt x="3664" y="2614"/>
                    <a:pt x="4280" y="2089"/>
                    <a:pt x="4760" y="1233"/>
                  </a:cubicBezTo>
                  <a:lnTo>
                    <a:pt x="1667" y="1"/>
                  </a:ln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6"/>
            <p:cNvSpPr/>
            <p:nvPr/>
          </p:nvSpPr>
          <p:spPr>
            <a:xfrm>
              <a:off x="1543375" y="3313675"/>
              <a:ext cx="108175" cy="108975"/>
            </a:xfrm>
            <a:custGeom>
              <a:rect b="b" l="l" r="r" t="t"/>
              <a:pathLst>
                <a:path extrusionOk="0" h="4359" w="4327">
                  <a:moveTo>
                    <a:pt x="1" y="1"/>
                  </a:moveTo>
                  <a:lnTo>
                    <a:pt x="1" y="1"/>
                  </a:lnTo>
                  <a:cubicBezTo>
                    <a:pt x="92" y="1530"/>
                    <a:pt x="377" y="2523"/>
                    <a:pt x="765" y="3196"/>
                  </a:cubicBezTo>
                  <a:cubicBezTo>
                    <a:pt x="1051" y="3664"/>
                    <a:pt x="1382" y="3949"/>
                    <a:pt x="1713" y="4143"/>
                  </a:cubicBezTo>
                  <a:cubicBezTo>
                    <a:pt x="1758" y="4143"/>
                    <a:pt x="1804" y="4189"/>
                    <a:pt x="1907" y="4189"/>
                  </a:cubicBezTo>
                  <a:cubicBezTo>
                    <a:pt x="2141" y="4306"/>
                    <a:pt x="2376" y="4359"/>
                    <a:pt x="2602" y="4359"/>
                  </a:cubicBezTo>
                  <a:cubicBezTo>
                    <a:pt x="3015" y="4359"/>
                    <a:pt x="3400" y="4184"/>
                    <a:pt x="3710" y="3904"/>
                  </a:cubicBezTo>
                  <a:lnTo>
                    <a:pt x="3949" y="4189"/>
                  </a:lnTo>
                  <a:lnTo>
                    <a:pt x="4189" y="3995"/>
                  </a:lnTo>
                  <a:lnTo>
                    <a:pt x="3858" y="3767"/>
                  </a:lnTo>
                  <a:cubicBezTo>
                    <a:pt x="3904" y="3767"/>
                    <a:pt x="3904" y="3710"/>
                    <a:pt x="3949" y="3710"/>
                  </a:cubicBezTo>
                  <a:cubicBezTo>
                    <a:pt x="3949" y="3664"/>
                    <a:pt x="3949" y="3664"/>
                    <a:pt x="3995" y="3618"/>
                  </a:cubicBezTo>
                  <a:cubicBezTo>
                    <a:pt x="3995" y="3573"/>
                    <a:pt x="4041" y="3527"/>
                    <a:pt x="4086" y="3481"/>
                  </a:cubicBezTo>
                  <a:cubicBezTo>
                    <a:pt x="4143" y="3379"/>
                    <a:pt x="4189" y="3287"/>
                    <a:pt x="4235" y="3139"/>
                  </a:cubicBezTo>
                  <a:cubicBezTo>
                    <a:pt x="4235" y="3093"/>
                    <a:pt x="4235" y="3093"/>
                    <a:pt x="4280" y="3048"/>
                  </a:cubicBezTo>
                  <a:lnTo>
                    <a:pt x="4280" y="2956"/>
                  </a:lnTo>
                  <a:cubicBezTo>
                    <a:pt x="4280" y="2911"/>
                    <a:pt x="4326" y="2808"/>
                    <a:pt x="4326" y="2717"/>
                  </a:cubicBezTo>
                  <a:cubicBezTo>
                    <a:pt x="4326" y="2477"/>
                    <a:pt x="4280" y="2192"/>
                    <a:pt x="4189" y="1906"/>
                  </a:cubicBezTo>
                  <a:cubicBezTo>
                    <a:pt x="3949" y="1427"/>
                    <a:pt x="3516" y="959"/>
                    <a:pt x="2763" y="628"/>
                  </a:cubicBezTo>
                  <a:cubicBezTo>
                    <a:pt x="2614" y="526"/>
                    <a:pt x="2477" y="480"/>
                    <a:pt x="2283" y="434"/>
                  </a:cubicBezTo>
                  <a:cubicBezTo>
                    <a:pt x="1667" y="240"/>
                    <a:pt x="948" y="58"/>
                    <a:pt x="1" y="1"/>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6"/>
            <p:cNvSpPr/>
            <p:nvPr/>
          </p:nvSpPr>
          <p:spPr>
            <a:xfrm>
              <a:off x="1543375" y="3313675"/>
              <a:ext cx="108175" cy="102450"/>
            </a:xfrm>
            <a:custGeom>
              <a:rect b="b" l="l" r="r" t="t"/>
              <a:pathLst>
                <a:path extrusionOk="0" h="4098" w="4327">
                  <a:moveTo>
                    <a:pt x="1" y="1"/>
                  </a:moveTo>
                  <a:lnTo>
                    <a:pt x="4041" y="4098"/>
                  </a:lnTo>
                  <a:lnTo>
                    <a:pt x="4189" y="3995"/>
                  </a:lnTo>
                  <a:lnTo>
                    <a:pt x="3858" y="3767"/>
                  </a:lnTo>
                  <a:lnTo>
                    <a:pt x="3995" y="3618"/>
                  </a:lnTo>
                  <a:cubicBezTo>
                    <a:pt x="3995" y="3573"/>
                    <a:pt x="4041" y="3527"/>
                    <a:pt x="4086" y="3481"/>
                  </a:cubicBezTo>
                  <a:cubicBezTo>
                    <a:pt x="4143" y="3379"/>
                    <a:pt x="4189" y="3287"/>
                    <a:pt x="4235" y="3139"/>
                  </a:cubicBezTo>
                  <a:cubicBezTo>
                    <a:pt x="4235" y="3093"/>
                    <a:pt x="4235" y="3093"/>
                    <a:pt x="4280" y="3048"/>
                  </a:cubicBezTo>
                  <a:cubicBezTo>
                    <a:pt x="4280" y="2956"/>
                    <a:pt x="4326" y="2854"/>
                    <a:pt x="4326" y="2717"/>
                  </a:cubicBezTo>
                  <a:cubicBezTo>
                    <a:pt x="4326" y="2477"/>
                    <a:pt x="4280" y="2192"/>
                    <a:pt x="4189" y="1906"/>
                  </a:cubicBezTo>
                  <a:cubicBezTo>
                    <a:pt x="3949" y="1427"/>
                    <a:pt x="3516" y="959"/>
                    <a:pt x="2763" y="628"/>
                  </a:cubicBezTo>
                  <a:cubicBezTo>
                    <a:pt x="2614" y="526"/>
                    <a:pt x="2477" y="480"/>
                    <a:pt x="2283" y="434"/>
                  </a:cubicBezTo>
                  <a:cubicBezTo>
                    <a:pt x="1667" y="240"/>
                    <a:pt x="948" y="58"/>
                    <a:pt x="1" y="1"/>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6"/>
            <p:cNvSpPr/>
            <p:nvPr/>
          </p:nvSpPr>
          <p:spPr>
            <a:xfrm>
              <a:off x="1586175" y="3324525"/>
              <a:ext cx="26275" cy="43950"/>
            </a:xfrm>
            <a:custGeom>
              <a:rect b="b" l="l" r="r" t="t"/>
              <a:pathLst>
                <a:path extrusionOk="0" h="1758" w="1051">
                  <a:moveTo>
                    <a:pt x="571" y="0"/>
                  </a:moveTo>
                  <a:lnTo>
                    <a:pt x="1" y="1335"/>
                  </a:lnTo>
                  <a:lnTo>
                    <a:pt x="434" y="1758"/>
                  </a:lnTo>
                  <a:lnTo>
                    <a:pt x="1051" y="194"/>
                  </a:lnTo>
                  <a:cubicBezTo>
                    <a:pt x="902" y="92"/>
                    <a:pt x="765" y="46"/>
                    <a:pt x="571" y="0"/>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6"/>
            <p:cNvSpPr/>
            <p:nvPr/>
          </p:nvSpPr>
          <p:spPr>
            <a:xfrm>
              <a:off x="1562500" y="3376725"/>
              <a:ext cx="66500" cy="40550"/>
            </a:xfrm>
            <a:custGeom>
              <a:rect b="b" l="l" r="r" t="t"/>
              <a:pathLst>
                <a:path extrusionOk="0" h="1622" w="2660">
                  <a:moveTo>
                    <a:pt x="1712" y="1"/>
                  </a:moveTo>
                  <a:lnTo>
                    <a:pt x="0" y="674"/>
                  </a:lnTo>
                  <a:cubicBezTo>
                    <a:pt x="286" y="1142"/>
                    <a:pt x="617" y="1427"/>
                    <a:pt x="948" y="1621"/>
                  </a:cubicBezTo>
                  <a:lnTo>
                    <a:pt x="2659" y="902"/>
                  </a:lnTo>
                  <a:lnTo>
                    <a:pt x="1712" y="1"/>
                  </a:ln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6"/>
            <p:cNvSpPr/>
            <p:nvPr/>
          </p:nvSpPr>
          <p:spPr>
            <a:xfrm>
              <a:off x="1117700" y="3933075"/>
              <a:ext cx="134400" cy="418575"/>
            </a:xfrm>
            <a:custGeom>
              <a:rect b="b" l="l" r="r" t="t"/>
              <a:pathLst>
                <a:path extrusionOk="0" h="16743" w="5376">
                  <a:moveTo>
                    <a:pt x="914" y="0"/>
                  </a:moveTo>
                  <a:lnTo>
                    <a:pt x="1" y="16742"/>
                  </a:lnTo>
                  <a:lnTo>
                    <a:pt x="5376" y="16742"/>
                  </a:lnTo>
                  <a:lnTo>
                    <a:pt x="4474"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6"/>
            <p:cNvSpPr/>
            <p:nvPr/>
          </p:nvSpPr>
          <p:spPr>
            <a:xfrm>
              <a:off x="1117700" y="3933075"/>
              <a:ext cx="67925" cy="418575"/>
            </a:xfrm>
            <a:custGeom>
              <a:rect b="b" l="l" r="r" t="t"/>
              <a:pathLst>
                <a:path extrusionOk="0" h="16743" w="2717">
                  <a:moveTo>
                    <a:pt x="914" y="0"/>
                  </a:moveTo>
                  <a:lnTo>
                    <a:pt x="1" y="16742"/>
                  </a:lnTo>
                  <a:lnTo>
                    <a:pt x="2717" y="16742"/>
                  </a:lnTo>
                  <a:lnTo>
                    <a:pt x="27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6"/>
            <p:cNvSpPr/>
            <p:nvPr/>
          </p:nvSpPr>
          <p:spPr>
            <a:xfrm>
              <a:off x="1134550" y="3917675"/>
              <a:ext cx="102150" cy="15425"/>
            </a:xfrm>
            <a:custGeom>
              <a:rect b="b" l="l" r="r" t="t"/>
              <a:pathLst>
                <a:path extrusionOk="0" h="617" w="4086">
                  <a:moveTo>
                    <a:pt x="0" y="0"/>
                  </a:moveTo>
                  <a:lnTo>
                    <a:pt x="0" y="616"/>
                  </a:lnTo>
                  <a:lnTo>
                    <a:pt x="4086" y="616"/>
                  </a:lnTo>
                  <a:lnTo>
                    <a:pt x="4086"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6"/>
            <p:cNvSpPr/>
            <p:nvPr/>
          </p:nvSpPr>
          <p:spPr>
            <a:xfrm>
              <a:off x="1185600" y="3917675"/>
              <a:ext cx="51100" cy="15425"/>
            </a:xfrm>
            <a:custGeom>
              <a:rect b="b" l="l" r="r" t="t"/>
              <a:pathLst>
                <a:path extrusionOk="0" h="617" w="2044">
                  <a:moveTo>
                    <a:pt x="1" y="0"/>
                  </a:moveTo>
                  <a:lnTo>
                    <a:pt x="1" y="616"/>
                  </a:lnTo>
                  <a:lnTo>
                    <a:pt x="2044" y="616"/>
                  </a:lnTo>
                  <a:lnTo>
                    <a:pt x="2044" y="0"/>
                  </a:lnTo>
                  <a:close/>
                </a:path>
              </a:pathLst>
            </a:custGeom>
            <a:solidFill>
              <a:srgbClr val="D3D3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6"/>
            <p:cNvSpPr/>
            <p:nvPr/>
          </p:nvSpPr>
          <p:spPr>
            <a:xfrm>
              <a:off x="1069200" y="4041200"/>
              <a:ext cx="532400" cy="311575"/>
            </a:xfrm>
            <a:custGeom>
              <a:rect b="b" l="l" r="r" t="t"/>
              <a:pathLst>
                <a:path extrusionOk="0" h="12463" w="21296">
                  <a:moveTo>
                    <a:pt x="4417" y="1"/>
                  </a:moveTo>
                  <a:cubicBezTo>
                    <a:pt x="1998" y="1"/>
                    <a:pt x="1" y="1952"/>
                    <a:pt x="1" y="4429"/>
                  </a:cubicBezTo>
                  <a:lnTo>
                    <a:pt x="1" y="12463"/>
                  </a:lnTo>
                  <a:lnTo>
                    <a:pt x="21296" y="12463"/>
                  </a:lnTo>
                  <a:lnTo>
                    <a:pt x="21296" y="4429"/>
                  </a:lnTo>
                  <a:cubicBezTo>
                    <a:pt x="21296" y="1952"/>
                    <a:pt x="19299" y="1"/>
                    <a:pt x="16879" y="1"/>
                  </a:cubicBez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6"/>
            <p:cNvSpPr/>
            <p:nvPr/>
          </p:nvSpPr>
          <p:spPr>
            <a:xfrm>
              <a:off x="1069200" y="4041200"/>
              <a:ext cx="266225" cy="310450"/>
            </a:xfrm>
            <a:custGeom>
              <a:rect b="b" l="l" r="r" t="t"/>
              <a:pathLst>
                <a:path extrusionOk="0" h="12418" w="10649">
                  <a:moveTo>
                    <a:pt x="10648" y="1"/>
                  </a:moveTo>
                  <a:cubicBezTo>
                    <a:pt x="4748" y="1"/>
                    <a:pt x="1" y="4760"/>
                    <a:pt x="1" y="10660"/>
                  </a:cubicBezTo>
                  <a:lnTo>
                    <a:pt x="1" y="12417"/>
                  </a:lnTo>
                  <a:lnTo>
                    <a:pt x="10648" y="12417"/>
                  </a:lnTo>
                  <a:lnTo>
                    <a:pt x="10648" y="1"/>
                  </a:lnTo>
                  <a:close/>
                </a:path>
              </a:pathLst>
            </a:custGeom>
            <a:solidFill>
              <a:srgbClr val="A4D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6"/>
            <p:cNvSpPr/>
            <p:nvPr/>
          </p:nvSpPr>
          <p:spPr>
            <a:xfrm>
              <a:off x="1159350" y="4261175"/>
              <a:ext cx="51100" cy="51100"/>
            </a:xfrm>
            <a:custGeom>
              <a:rect b="b" l="l" r="r" t="t"/>
              <a:pathLst>
                <a:path extrusionOk="0" h="2044" w="2044">
                  <a:moveTo>
                    <a:pt x="1051" y="0"/>
                  </a:moveTo>
                  <a:cubicBezTo>
                    <a:pt x="480" y="0"/>
                    <a:pt x="1" y="480"/>
                    <a:pt x="1" y="1050"/>
                  </a:cubicBezTo>
                  <a:cubicBezTo>
                    <a:pt x="1" y="1621"/>
                    <a:pt x="480" y="2043"/>
                    <a:pt x="1051" y="2043"/>
                  </a:cubicBezTo>
                  <a:cubicBezTo>
                    <a:pt x="1622" y="2043"/>
                    <a:pt x="2044" y="1621"/>
                    <a:pt x="2044" y="1050"/>
                  </a:cubicBezTo>
                  <a:cubicBezTo>
                    <a:pt x="2044" y="480"/>
                    <a:pt x="1622" y="0"/>
                    <a:pt x="1051" y="0"/>
                  </a:cubicBezTo>
                  <a:close/>
                </a:path>
              </a:pathLst>
            </a:custGeom>
            <a:solidFill>
              <a:srgbClr val="7D98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6"/>
            <p:cNvSpPr/>
            <p:nvPr/>
          </p:nvSpPr>
          <p:spPr>
            <a:xfrm>
              <a:off x="1161925" y="4264875"/>
              <a:ext cx="46250" cy="98750"/>
            </a:xfrm>
            <a:custGeom>
              <a:rect b="b" l="l" r="r" t="t"/>
              <a:pathLst>
                <a:path extrusionOk="0" h="3950" w="1850">
                  <a:moveTo>
                    <a:pt x="948" y="1"/>
                  </a:moveTo>
                  <a:cubicBezTo>
                    <a:pt x="423" y="1"/>
                    <a:pt x="1" y="377"/>
                    <a:pt x="1" y="902"/>
                  </a:cubicBezTo>
                  <a:lnTo>
                    <a:pt x="1" y="3949"/>
                  </a:lnTo>
                  <a:lnTo>
                    <a:pt x="1849" y="3949"/>
                  </a:lnTo>
                  <a:lnTo>
                    <a:pt x="1849" y="902"/>
                  </a:lnTo>
                  <a:cubicBezTo>
                    <a:pt x="1849" y="377"/>
                    <a:pt x="1427" y="1"/>
                    <a:pt x="948" y="1"/>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6"/>
            <p:cNvSpPr/>
            <p:nvPr/>
          </p:nvSpPr>
          <p:spPr>
            <a:xfrm>
              <a:off x="1161925" y="4264875"/>
              <a:ext cx="23700" cy="98750"/>
            </a:xfrm>
            <a:custGeom>
              <a:rect b="b" l="l" r="r" t="t"/>
              <a:pathLst>
                <a:path extrusionOk="0" h="3950" w="948">
                  <a:moveTo>
                    <a:pt x="948" y="1"/>
                  </a:moveTo>
                  <a:cubicBezTo>
                    <a:pt x="423" y="1"/>
                    <a:pt x="1" y="377"/>
                    <a:pt x="1" y="902"/>
                  </a:cubicBezTo>
                  <a:lnTo>
                    <a:pt x="1" y="3949"/>
                  </a:lnTo>
                  <a:lnTo>
                    <a:pt x="948" y="3949"/>
                  </a:lnTo>
                  <a:lnTo>
                    <a:pt x="948" y="1"/>
                  </a:lnTo>
                  <a:close/>
                </a:path>
              </a:pathLst>
            </a:custGeom>
            <a:solidFill>
              <a:srgbClr val="C5D8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6"/>
            <p:cNvSpPr/>
            <p:nvPr/>
          </p:nvSpPr>
          <p:spPr>
            <a:xfrm>
              <a:off x="1159350" y="4362175"/>
              <a:ext cx="52525" cy="4875"/>
            </a:xfrm>
            <a:custGeom>
              <a:rect b="b" l="l" r="r" t="t"/>
              <a:pathLst>
                <a:path extrusionOk="0" h="195" w="2101">
                  <a:moveTo>
                    <a:pt x="104" y="0"/>
                  </a:moveTo>
                  <a:cubicBezTo>
                    <a:pt x="47" y="0"/>
                    <a:pt x="1" y="57"/>
                    <a:pt x="1" y="103"/>
                  </a:cubicBezTo>
                  <a:cubicBezTo>
                    <a:pt x="1" y="149"/>
                    <a:pt x="47" y="194"/>
                    <a:pt x="104" y="194"/>
                  </a:cubicBezTo>
                  <a:lnTo>
                    <a:pt x="1998" y="194"/>
                  </a:lnTo>
                  <a:cubicBezTo>
                    <a:pt x="2044" y="194"/>
                    <a:pt x="2101" y="149"/>
                    <a:pt x="2101" y="103"/>
                  </a:cubicBezTo>
                  <a:cubicBezTo>
                    <a:pt x="2101" y="57"/>
                    <a:pt x="2044" y="0"/>
                    <a:pt x="1998" y="0"/>
                  </a:cubicBezTo>
                  <a:close/>
                </a:path>
              </a:pathLst>
            </a:custGeom>
            <a:solidFill>
              <a:srgbClr val="D3D3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6"/>
            <p:cNvSpPr/>
            <p:nvPr/>
          </p:nvSpPr>
          <p:spPr>
            <a:xfrm>
              <a:off x="1159350" y="4362175"/>
              <a:ext cx="26275" cy="4875"/>
            </a:xfrm>
            <a:custGeom>
              <a:rect b="b" l="l" r="r" t="t"/>
              <a:pathLst>
                <a:path extrusionOk="0" h="195" w="1051">
                  <a:moveTo>
                    <a:pt x="104" y="0"/>
                  </a:moveTo>
                  <a:cubicBezTo>
                    <a:pt x="47" y="0"/>
                    <a:pt x="1" y="57"/>
                    <a:pt x="1" y="103"/>
                  </a:cubicBezTo>
                  <a:cubicBezTo>
                    <a:pt x="1" y="149"/>
                    <a:pt x="47" y="194"/>
                    <a:pt x="104" y="194"/>
                  </a:cubicBezTo>
                  <a:lnTo>
                    <a:pt x="1051" y="194"/>
                  </a:lnTo>
                  <a:lnTo>
                    <a:pt x="1051" y="0"/>
                  </a:ln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6"/>
            <p:cNvSpPr/>
            <p:nvPr/>
          </p:nvSpPr>
          <p:spPr>
            <a:xfrm>
              <a:off x="1309150" y="4261175"/>
              <a:ext cx="51100" cy="51100"/>
            </a:xfrm>
            <a:custGeom>
              <a:rect b="b" l="l" r="r" t="t"/>
              <a:pathLst>
                <a:path extrusionOk="0" h="2044" w="2044">
                  <a:moveTo>
                    <a:pt x="1050" y="0"/>
                  </a:moveTo>
                  <a:cubicBezTo>
                    <a:pt x="480" y="0"/>
                    <a:pt x="0" y="480"/>
                    <a:pt x="0" y="1050"/>
                  </a:cubicBezTo>
                  <a:cubicBezTo>
                    <a:pt x="0" y="1621"/>
                    <a:pt x="480" y="2043"/>
                    <a:pt x="1050" y="2043"/>
                  </a:cubicBezTo>
                  <a:cubicBezTo>
                    <a:pt x="1575" y="2043"/>
                    <a:pt x="2043" y="1621"/>
                    <a:pt x="2043" y="1050"/>
                  </a:cubicBezTo>
                  <a:cubicBezTo>
                    <a:pt x="2043" y="480"/>
                    <a:pt x="1575" y="0"/>
                    <a:pt x="1050" y="0"/>
                  </a:cubicBezTo>
                  <a:close/>
                </a:path>
              </a:pathLst>
            </a:custGeom>
            <a:solidFill>
              <a:srgbClr val="7D98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6"/>
            <p:cNvSpPr/>
            <p:nvPr/>
          </p:nvSpPr>
          <p:spPr>
            <a:xfrm>
              <a:off x="1311725" y="4264875"/>
              <a:ext cx="46225" cy="98750"/>
            </a:xfrm>
            <a:custGeom>
              <a:rect b="b" l="l" r="r" t="t"/>
              <a:pathLst>
                <a:path extrusionOk="0" h="3950" w="1849">
                  <a:moveTo>
                    <a:pt x="902" y="1"/>
                  </a:moveTo>
                  <a:cubicBezTo>
                    <a:pt x="422" y="1"/>
                    <a:pt x="0" y="377"/>
                    <a:pt x="0" y="902"/>
                  </a:cubicBezTo>
                  <a:lnTo>
                    <a:pt x="0" y="3949"/>
                  </a:lnTo>
                  <a:lnTo>
                    <a:pt x="1849" y="3949"/>
                  </a:lnTo>
                  <a:lnTo>
                    <a:pt x="1849" y="902"/>
                  </a:lnTo>
                  <a:cubicBezTo>
                    <a:pt x="1849" y="377"/>
                    <a:pt x="1427" y="1"/>
                    <a:pt x="902" y="1"/>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6"/>
            <p:cNvSpPr/>
            <p:nvPr/>
          </p:nvSpPr>
          <p:spPr>
            <a:xfrm>
              <a:off x="1311725" y="4264875"/>
              <a:ext cx="23700" cy="98750"/>
            </a:xfrm>
            <a:custGeom>
              <a:rect b="b" l="l" r="r" t="t"/>
              <a:pathLst>
                <a:path extrusionOk="0" h="3950" w="948">
                  <a:moveTo>
                    <a:pt x="902" y="1"/>
                  </a:moveTo>
                  <a:cubicBezTo>
                    <a:pt x="422" y="1"/>
                    <a:pt x="0" y="377"/>
                    <a:pt x="0" y="902"/>
                  </a:cubicBezTo>
                  <a:lnTo>
                    <a:pt x="0" y="3949"/>
                  </a:lnTo>
                  <a:lnTo>
                    <a:pt x="947" y="3949"/>
                  </a:lnTo>
                  <a:lnTo>
                    <a:pt x="947" y="1"/>
                  </a:ln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6"/>
            <p:cNvSpPr/>
            <p:nvPr/>
          </p:nvSpPr>
          <p:spPr>
            <a:xfrm>
              <a:off x="1309150" y="4362175"/>
              <a:ext cx="52525" cy="4875"/>
            </a:xfrm>
            <a:custGeom>
              <a:rect b="b" l="l" r="r" t="t"/>
              <a:pathLst>
                <a:path extrusionOk="0" h="195" w="2101">
                  <a:moveTo>
                    <a:pt x="103" y="0"/>
                  </a:moveTo>
                  <a:cubicBezTo>
                    <a:pt x="46" y="0"/>
                    <a:pt x="0" y="57"/>
                    <a:pt x="0" y="103"/>
                  </a:cubicBezTo>
                  <a:cubicBezTo>
                    <a:pt x="0" y="149"/>
                    <a:pt x="46" y="194"/>
                    <a:pt x="103" y="194"/>
                  </a:cubicBezTo>
                  <a:lnTo>
                    <a:pt x="1998" y="194"/>
                  </a:lnTo>
                  <a:cubicBezTo>
                    <a:pt x="2043" y="194"/>
                    <a:pt x="2100" y="149"/>
                    <a:pt x="2100" y="103"/>
                  </a:cubicBezTo>
                  <a:cubicBezTo>
                    <a:pt x="2100" y="57"/>
                    <a:pt x="2043" y="0"/>
                    <a:pt x="1998" y="0"/>
                  </a:cubicBezTo>
                  <a:close/>
                </a:path>
              </a:pathLst>
            </a:custGeom>
            <a:solidFill>
              <a:srgbClr val="D3D3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6"/>
            <p:cNvSpPr/>
            <p:nvPr/>
          </p:nvSpPr>
          <p:spPr>
            <a:xfrm>
              <a:off x="1309150" y="4362175"/>
              <a:ext cx="26275" cy="4875"/>
            </a:xfrm>
            <a:custGeom>
              <a:rect b="b" l="l" r="r" t="t"/>
              <a:pathLst>
                <a:path extrusionOk="0" h="195" w="1051">
                  <a:moveTo>
                    <a:pt x="103" y="0"/>
                  </a:moveTo>
                  <a:cubicBezTo>
                    <a:pt x="0" y="0"/>
                    <a:pt x="0" y="57"/>
                    <a:pt x="0" y="103"/>
                  </a:cubicBezTo>
                  <a:cubicBezTo>
                    <a:pt x="0" y="149"/>
                    <a:pt x="0" y="194"/>
                    <a:pt x="103" y="194"/>
                  </a:cubicBezTo>
                  <a:lnTo>
                    <a:pt x="1050" y="194"/>
                  </a:lnTo>
                  <a:lnTo>
                    <a:pt x="105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6"/>
            <p:cNvSpPr/>
            <p:nvPr/>
          </p:nvSpPr>
          <p:spPr>
            <a:xfrm>
              <a:off x="1458925" y="4261175"/>
              <a:ext cx="51100" cy="51100"/>
            </a:xfrm>
            <a:custGeom>
              <a:rect b="b" l="l" r="r" t="t"/>
              <a:pathLst>
                <a:path extrusionOk="0" h="2044" w="2044">
                  <a:moveTo>
                    <a:pt x="1005" y="0"/>
                  </a:moveTo>
                  <a:cubicBezTo>
                    <a:pt x="480" y="0"/>
                    <a:pt x="1" y="480"/>
                    <a:pt x="1" y="1050"/>
                  </a:cubicBezTo>
                  <a:cubicBezTo>
                    <a:pt x="1" y="1621"/>
                    <a:pt x="480" y="2043"/>
                    <a:pt x="1005" y="2043"/>
                  </a:cubicBezTo>
                  <a:cubicBezTo>
                    <a:pt x="1576" y="2043"/>
                    <a:pt x="2044" y="1621"/>
                    <a:pt x="2044" y="1050"/>
                  </a:cubicBezTo>
                  <a:cubicBezTo>
                    <a:pt x="2044" y="480"/>
                    <a:pt x="1576" y="0"/>
                    <a:pt x="1005" y="0"/>
                  </a:cubicBezTo>
                  <a:close/>
                </a:path>
              </a:pathLst>
            </a:custGeom>
            <a:solidFill>
              <a:srgbClr val="7D98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6"/>
            <p:cNvSpPr/>
            <p:nvPr/>
          </p:nvSpPr>
          <p:spPr>
            <a:xfrm>
              <a:off x="1461500" y="4264875"/>
              <a:ext cx="46250" cy="98750"/>
            </a:xfrm>
            <a:custGeom>
              <a:rect b="b" l="l" r="r" t="t"/>
              <a:pathLst>
                <a:path extrusionOk="0" h="3950" w="1850">
                  <a:moveTo>
                    <a:pt x="902" y="1"/>
                  </a:moveTo>
                  <a:cubicBezTo>
                    <a:pt x="423" y="1"/>
                    <a:pt x="1" y="377"/>
                    <a:pt x="1" y="902"/>
                  </a:cubicBezTo>
                  <a:lnTo>
                    <a:pt x="1" y="3949"/>
                  </a:lnTo>
                  <a:lnTo>
                    <a:pt x="1849" y="3949"/>
                  </a:lnTo>
                  <a:lnTo>
                    <a:pt x="1849" y="902"/>
                  </a:lnTo>
                  <a:cubicBezTo>
                    <a:pt x="1849" y="377"/>
                    <a:pt x="1427" y="1"/>
                    <a:pt x="902" y="1"/>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6"/>
            <p:cNvSpPr/>
            <p:nvPr/>
          </p:nvSpPr>
          <p:spPr>
            <a:xfrm>
              <a:off x="1461500" y="4264875"/>
              <a:ext cx="23700" cy="98750"/>
            </a:xfrm>
            <a:custGeom>
              <a:rect b="b" l="l" r="r" t="t"/>
              <a:pathLst>
                <a:path extrusionOk="0" h="3950" w="948">
                  <a:moveTo>
                    <a:pt x="902" y="1"/>
                  </a:moveTo>
                  <a:cubicBezTo>
                    <a:pt x="423" y="1"/>
                    <a:pt x="1" y="377"/>
                    <a:pt x="1" y="902"/>
                  </a:cubicBezTo>
                  <a:lnTo>
                    <a:pt x="1" y="3949"/>
                  </a:lnTo>
                  <a:lnTo>
                    <a:pt x="948" y="3949"/>
                  </a:lnTo>
                  <a:lnTo>
                    <a:pt x="948" y="1"/>
                  </a:ln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6"/>
            <p:cNvSpPr/>
            <p:nvPr/>
          </p:nvSpPr>
          <p:spPr>
            <a:xfrm>
              <a:off x="1458925" y="4362175"/>
              <a:ext cx="52525" cy="4875"/>
            </a:xfrm>
            <a:custGeom>
              <a:rect b="b" l="l" r="r" t="t"/>
              <a:pathLst>
                <a:path extrusionOk="0" h="195" w="2101">
                  <a:moveTo>
                    <a:pt x="46" y="0"/>
                  </a:moveTo>
                  <a:cubicBezTo>
                    <a:pt x="1" y="0"/>
                    <a:pt x="1" y="57"/>
                    <a:pt x="1" y="103"/>
                  </a:cubicBezTo>
                  <a:cubicBezTo>
                    <a:pt x="1" y="149"/>
                    <a:pt x="1" y="194"/>
                    <a:pt x="46" y="194"/>
                  </a:cubicBezTo>
                  <a:lnTo>
                    <a:pt x="1998" y="194"/>
                  </a:lnTo>
                  <a:cubicBezTo>
                    <a:pt x="2044" y="194"/>
                    <a:pt x="2101" y="149"/>
                    <a:pt x="2101" y="103"/>
                  </a:cubicBezTo>
                  <a:cubicBezTo>
                    <a:pt x="2101" y="57"/>
                    <a:pt x="2044" y="0"/>
                    <a:pt x="1998" y="0"/>
                  </a:cubicBezTo>
                  <a:close/>
                </a:path>
              </a:pathLst>
            </a:custGeom>
            <a:solidFill>
              <a:srgbClr val="D3D3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6"/>
            <p:cNvSpPr/>
            <p:nvPr/>
          </p:nvSpPr>
          <p:spPr>
            <a:xfrm>
              <a:off x="1458925" y="4362175"/>
              <a:ext cx="26275" cy="4875"/>
            </a:xfrm>
            <a:custGeom>
              <a:rect b="b" l="l" r="r" t="t"/>
              <a:pathLst>
                <a:path extrusionOk="0" h="195" w="1051">
                  <a:moveTo>
                    <a:pt x="46" y="0"/>
                  </a:moveTo>
                  <a:cubicBezTo>
                    <a:pt x="1" y="0"/>
                    <a:pt x="1" y="57"/>
                    <a:pt x="1" y="103"/>
                  </a:cubicBezTo>
                  <a:cubicBezTo>
                    <a:pt x="1" y="149"/>
                    <a:pt x="1" y="194"/>
                    <a:pt x="46" y="194"/>
                  </a:cubicBezTo>
                  <a:lnTo>
                    <a:pt x="1051" y="194"/>
                  </a:lnTo>
                  <a:lnTo>
                    <a:pt x="10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6"/>
            <p:cNvSpPr/>
            <p:nvPr/>
          </p:nvSpPr>
          <p:spPr>
            <a:xfrm>
              <a:off x="1240400" y="4056900"/>
              <a:ext cx="191175" cy="191175"/>
            </a:xfrm>
            <a:custGeom>
              <a:rect b="b" l="l" r="r" t="t"/>
              <a:pathLst>
                <a:path extrusionOk="0" h="7647" w="7647">
                  <a:moveTo>
                    <a:pt x="3846" y="0"/>
                  </a:moveTo>
                  <a:cubicBezTo>
                    <a:pt x="1712" y="0"/>
                    <a:pt x="0" y="1712"/>
                    <a:pt x="0" y="3846"/>
                  </a:cubicBezTo>
                  <a:cubicBezTo>
                    <a:pt x="0" y="5935"/>
                    <a:pt x="1712" y="7646"/>
                    <a:pt x="3846" y="7646"/>
                  </a:cubicBezTo>
                  <a:cubicBezTo>
                    <a:pt x="5934" y="7646"/>
                    <a:pt x="7646" y="5935"/>
                    <a:pt x="7646" y="3846"/>
                  </a:cubicBezTo>
                  <a:cubicBezTo>
                    <a:pt x="7646" y="1712"/>
                    <a:pt x="5934" y="0"/>
                    <a:pt x="384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6"/>
            <p:cNvSpPr/>
            <p:nvPr/>
          </p:nvSpPr>
          <p:spPr>
            <a:xfrm>
              <a:off x="1240400" y="4056900"/>
              <a:ext cx="96150" cy="191175"/>
            </a:xfrm>
            <a:custGeom>
              <a:rect b="b" l="l" r="r" t="t"/>
              <a:pathLst>
                <a:path extrusionOk="0" h="7647" w="3846">
                  <a:moveTo>
                    <a:pt x="3846" y="0"/>
                  </a:moveTo>
                  <a:cubicBezTo>
                    <a:pt x="1712" y="0"/>
                    <a:pt x="0" y="1712"/>
                    <a:pt x="0" y="3846"/>
                  </a:cubicBezTo>
                  <a:cubicBezTo>
                    <a:pt x="0" y="5935"/>
                    <a:pt x="1712" y="7646"/>
                    <a:pt x="3846" y="7646"/>
                  </a:cubicBezTo>
                  <a:lnTo>
                    <a:pt x="38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6"/>
            <p:cNvSpPr/>
            <p:nvPr/>
          </p:nvSpPr>
          <p:spPr>
            <a:xfrm>
              <a:off x="1272350" y="4141050"/>
              <a:ext cx="119000" cy="70225"/>
            </a:xfrm>
            <a:custGeom>
              <a:rect b="b" l="l" r="r" t="t"/>
              <a:pathLst>
                <a:path extrusionOk="0" h="2809" w="4760">
                  <a:moveTo>
                    <a:pt x="525" y="1"/>
                  </a:moveTo>
                  <a:lnTo>
                    <a:pt x="0" y="480"/>
                  </a:lnTo>
                  <a:lnTo>
                    <a:pt x="194" y="480"/>
                  </a:lnTo>
                  <a:cubicBezTo>
                    <a:pt x="194" y="1770"/>
                    <a:pt x="1233" y="2808"/>
                    <a:pt x="2568" y="2808"/>
                  </a:cubicBezTo>
                  <a:cubicBezTo>
                    <a:pt x="3572" y="2808"/>
                    <a:pt x="4428" y="2192"/>
                    <a:pt x="4759" y="1336"/>
                  </a:cubicBezTo>
                  <a:lnTo>
                    <a:pt x="4086" y="1336"/>
                  </a:lnTo>
                  <a:cubicBezTo>
                    <a:pt x="3800" y="1861"/>
                    <a:pt x="3230" y="2192"/>
                    <a:pt x="2568" y="2192"/>
                  </a:cubicBezTo>
                  <a:cubicBezTo>
                    <a:pt x="1575" y="2192"/>
                    <a:pt x="810" y="1427"/>
                    <a:pt x="810" y="480"/>
                  </a:cubicBezTo>
                  <a:lnTo>
                    <a:pt x="1004" y="480"/>
                  </a:lnTo>
                  <a:lnTo>
                    <a:pt x="525" y="1"/>
                  </a:ln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6"/>
            <p:cNvSpPr/>
            <p:nvPr/>
          </p:nvSpPr>
          <p:spPr>
            <a:xfrm>
              <a:off x="1281750" y="4093700"/>
              <a:ext cx="117875" cy="70200"/>
            </a:xfrm>
            <a:custGeom>
              <a:rect b="b" l="l" r="r" t="t"/>
              <a:pathLst>
                <a:path extrusionOk="0" h="2808" w="4715">
                  <a:moveTo>
                    <a:pt x="2192" y="0"/>
                  </a:moveTo>
                  <a:cubicBezTo>
                    <a:pt x="1199" y="0"/>
                    <a:pt x="343" y="617"/>
                    <a:pt x="1" y="1518"/>
                  </a:cubicBezTo>
                  <a:lnTo>
                    <a:pt x="628" y="1518"/>
                  </a:lnTo>
                  <a:cubicBezTo>
                    <a:pt x="959" y="948"/>
                    <a:pt x="1530" y="617"/>
                    <a:pt x="2192" y="617"/>
                  </a:cubicBezTo>
                  <a:cubicBezTo>
                    <a:pt x="3139" y="617"/>
                    <a:pt x="3949" y="1381"/>
                    <a:pt x="3949" y="2374"/>
                  </a:cubicBezTo>
                  <a:lnTo>
                    <a:pt x="3767" y="2374"/>
                  </a:lnTo>
                  <a:lnTo>
                    <a:pt x="4235" y="2808"/>
                  </a:lnTo>
                  <a:lnTo>
                    <a:pt x="4714" y="2374"/>
                  </a:lnTo>
                  <a:lnTo>
                    <a:pt x="4520" y="2374"/>
                  </a:lnTo>
                  <a:cubicBezTo>
                    <a:pt x="4520" y="1039"/>
                    <a:pt x="3482" y="0"/>
                    <a:pt x="2192" y="0"/>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6"/>
            <p:cNvSpPr/>
            <p:nvPr/>
          </p:nvSpPr>
          <p:spPr>
            <a:xfrm>
              <a:off x="1272350" y="4141050"/>
              <a:ext cx="64200" cy="70225"/>
            </a:xfrm>
            <a:custGeom>
              <a:rect b="b" l="l" r="r" t="t"/>
              <a:pathLst>
                <a:path extrusionOk="0" h="2809" w="2568">
                  <a:moveTo>
                    <a:pt x="525" y="1"/>
                  </a:moveTo>
                  <a:lnTo>
                    <a:pt x="0" y="480"/>
                  </a:lnTo>
                  <a:lnTo>
                    <a:pt x="194" y="480"/>
                  </a:lnTo>
                  <a:cubicBezTo>
                    <a:pt x="194" y="1770"/>
                    <a:pt x="1233" y="2808"/>
                    <a:pt x="2568" y="2808"/>
                  </a:cubicBezTo>
                  <a:lnTo>
                    <a:pt x="2568" y="2238"/>
                  </a:lnTo>
                  <a:cubicBezTo>
                    <a:pt x="1575" y="2238"/>
                    <a:pt x="810" y="1427"/>
                    <a:pt x="810" y="480"/>
                  </a:cubicBezTo>
                  <a:lnTo>
                    <a:pt x="1004" y="480"/>
                  </a:lnTo>
                  <a:lnTo>
                    <a:pt x="525" y="1"/>
                  </a:lnTo>
                  <a:close/>
                </a:path>
              </a:pathLst>
            </a:custGeom>
            <a:solidFill>
              <a:srgbClr val="9BC3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6"/>
            <p:cNvSpPr/>
            <p:nvPr/>
          </p:nvSpPr>
          <p:spPr>
            <a:xfrm>
              <a:off x="1281750" y="4093700"/>
              <a:ext cx="54800" cy="37975"/>
            </a:xfrm>
            <a:custGeom>
              <a:rect b="b" l="l" r="r" t="t"/>
              <a:pathLst>
                <a:path extrusionOk="0" h="1519" w="2192">
                  <a:moveTo>
                    <a:pt x="2192" y="0"/>
                  </a:moveTo>
                  <a:cubicBezTo>
                    <a:pt x="1199" y="0"/>
                    <a:pt x="343" y="617"/>
                    <a:pt x="1" y="1518"/>
                  </a:cubicBezTo>
                  <a:lnTo>
                    <a:pt x="628" y="1518"/>
                  </a:lnTo>
                  <a:cubicBezTo>
                    <a:pt x="959" y="948"/>
                    <a:pt x="1530" y="617"/>
                    <a:pt x="2192" y="617"/>
                  </a:cubicBezTo>
                  <a:lnTo>
                    <a:pt x="2192" y="0"/>
                  </a:lnTo>
                  <a:close/>
                </a:path>
              </a:pathLst>
            </a:custGeom>
            <a:solidFill>
              <a:srgbClr val="9BC3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6"/>
            <p:cNvSpPr/>
            <p:nvPr/>
          </p:nvSpPr>
          <p:spPr>
            <a:xfrm>
              <a:off x="3861475" y="1498575"/>
              <a:ext cx="378075" cy="280475"/>
            </a:xfrm>
            <a:custGeom>
              <a:rect b="b" l="l" r="r" t="t"/>
              <a:pathLst>
                <a:path extrusionOk="0" h="11219" w="15123">
                  <a:moveTo>
                    <a:pt x="1" y="0"/>
                  </a:moveTo>
                  <a:lnTo>
                    <a:pt x="1" y="3709"/>
                  </a:lnTo>
                  <a:cubicBezTo>
                    <a:pt x="1" y="7840"/>
                    <a:pt x="3379" y="11218"/>
                    <a:pt x="7567" y="11218"/>
                  </a:cubicBezTo>
                  <a:cubicBezTo>
                    <a:pt x="11744" y="11218"/>
                    <a:pt x="15122" y="7840"/>
                    <a:pt x="15122" y="3709"/>
                  </a:cubicBezTo>
                  <a:lnTo>
                    <a:pt x="1512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6"/>
            <p:cNvSpPr/>
            <p:nvPr/>
          </p:nvSpPr>
          <p:spPr>
            <a:xfrm>
              <a:off x="3817550" y="1479450"/>
              <a:ext cx="465925" cy="39400"/>
            </a:xfrm>
            <a:custGeom>
              <a:rect b="b" l="l" r="r" t="t"/>
              <a:pathLst>
                <a:path extrusionOk="0" h="1576" w="18637">
                  <a:moveTo>
                    <a:pt x="765" y="1"/>
                  </a:moveTo>
                  <a:cubicBezTo>
                    <a:pt x="331" y="1"/>
                    <a:pt x="0" y="332"/>
                    <a:pt x="0" y="765"/>
                  </a:cubicBezTo>
                  <a:cubicBezTo>
                    <a:pt x="0" y="1188"/>
                    <a:pt x="331" y="1576"/>
                    <a:pt x="765" y="1576"/>
                  </a:cubicBezTo>
                  <a:lnTo>
                    <a:pt x="17826" y="1576"/>
                  </a:lnTo>
                  <a:cubicBezTo>
                    <a:pt x="18260" y="1576"/>
                    <a:pt x="18637" y="1188"/>
                    <a:pt x="18637" y="765"/>
                  </a:cubicBezTo>
                  <a:cubicBezTo>
                    <a:pt x="18637" y="332"/>
                    <a:pt x="18260" y="1"/>
                    <a:pt x="1782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6"/>
            <p:cNvSpPr/>
            <p:nvPr/>
          </p:nvSpPr>
          <p:spPr>
            <a:xfrm>
              <a:off x="3906575" y="1313125"/>
              <a:ext cx="58500" cy="215150"/>
            </a:xfrm>
            <a:custGeom>
              <a:rect b="b" l="l" r="r" t="t"/>
              <a:pathLst>
                <a:path extrusionOk="0" h="8606" w="2340">
                  <a:moveTo>
                    <a:pt x="1141" y="0"/>
                  </a:moveTo>
                  <a:cubicBezTo>
                    <a:pt x="525" y="0"/>
                    <a:pt x="0" y="480"/>
                    <a:pt x="0" y="1142"/>
                  </a:cubicBezTo>
                  <a:lnTo>
                    <a:pt x="0" y="7418"/>
                  </a:lnTo>
                  <a:cubicBezTo>
                    <a:pt x="0" y="8080"/>
                    <a:pt x="525" y="8605"/>
                    <a:pt x="1141" y="8605"/>
                  </a:cubicBezTo>
                  <a:cubicBezTo>
                    <a:pt x="1815" y="8605"/>
                    <a:pt x="2340" y="8080"/>
                    <a:pt x="2340" y="7418"/>
                  </a:cubicBezTo>
                  <a:lnTo>
                    <a:pt x="2340" y="1142"/>
                  </a:lnTo>
                  <a:cubicBezTo>
                    <a:pt x="2340" y="480"/>
                    <a:pt x="1815" y="0"/>
                    <a:pt x="114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6"/>
            <p:cNvSpPr/>
            <p:nvPr/>
          </p:nvSpPr>
          <p:spPr>
            <a:xfrm>
              <a:off x="4139650" y="1313125"/>
              <a:ext cx="57100" cy="215150"/>
            </a:xfrm>
            <a:custGeom>
              <a:rect b="b" l="l" r="r" t="t"/>
              <a:pathLst>
                <a:path extrusionOk="0" h="8606" w="2284">
                  <a:moveTo>
                    <a:pt x="1142" y="0"/>
                  </a:moveTo>
                  <a:cubicBezTo>
                    <a:pt x="480" y="0"/>
                    <a:pt x="1" y="480"/>
                    <a:pt x="1" y="1142"/>
                  </a:cubicBezTo>
                  <a:lnTo>
                    <a:pt x="1" y="7418"/>
                  </a:lnTo>
                  <a:cubicBezTo>
                    <a:pt x="1" y="8080"/>
                    <a:pt x="480" y="8605"/>
                    <a:pt x="1142" y="8605"/>
                  </a:cubicBezTo>
                  <a:cubicBezTo>
                    <a:pt x="1758" y="8605"/>
                    <a:pt x="2283" y="8080"/>
                    <a:pt x="2283" y="7418"/>
                  </a:cubicBezTo>
                  <a:lnTo>
                    <a:pt x="2283" y="1142"/>
                  </a:lnTo>
                  <a:cubicBezTo>
                    <a:pt x="2283" y="480"/>
                    <a:pt x="1758" y="0"/>
                    <a:pt x="114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6"/>
            <p:cNvSpPr/>
            <p:nvPr/>
          </p:nvSpPr>
          <p:spPr>
            <a:xfrm>
              <a:off x="236975" y="1515125"/>
              <a:ext cx="7137500" cy="2872175"/>
            </a:xfrm>
            <a:custGeom>
              <a:rect b="b" l="l" r="r" t="t"/>
              <a:pathLst>
                <a:path extrusionOk="0" h="114887" w="285500">
                  <a:moveTo>
                    <a:pt x="152547" y="0"/>
                  </a:moveTo>
                  <a:cubicBezTo>
                    <a:pt x="152159" y="0"/>
                    <a:pt x="151828" y="285"/>
                    <a:pt x="151828" y="673"/>
                  </a:cubicBezTo>
                  <a:lnTo>
                    <a:pt x="151828" y="14220"/>
                  </a:lnTo>
                  <a:cubicBezTo>
                    <a:pt x="151828" y="32194"/>
                    <a:pt x="137232" y="46790"/>
                    <a:pt x="119303" y="46790"/>
                  </a:cubicBezTo>
                  <a:lnTo>
                    <a:pt x="34043" y="46790"/>
                  </a:lnTo>
                  <a:cubicBezTo>
                    <a:pt x="15258" y="46790"/>
                    <a:pt x="0" y="62060"/>
                    <a:pt x="0" y="80844"/>
                  </a:cubicBezTo>
                  <a:cubicBezTo>
                    <a:pt x="0" y="99571"/>
                    <a:pt x="15258" y="114887"/>
                    <a:pt x="34043" y="114887"/>
                  </a:cubicBezTo>
                  <a:lnTo>
                    <a:pt x="284780" y="114887"/>
                  </a:lnTo>
                  <a:cubicBezTo>
                    <a:pt x="285157" y="114887"/>
                    <a:pt x="285499" y="114556"/>
                    <a:pt x="285499" y="114168"/>
                  </a:cubicBezTo>
                  <a:cubicBezTo>
                    <a:pt x="285499" y="113791"/>
                    <a:pt x="285157" y="113506"/>
                    <a:pt x="284780" y="113506"/>
                  </a:cubicBezTo>
                  <a:lnTo>
                    <a:pt x="34043" y="113506"/>
                  </a:lnTo>
                  <a:cubicBezTo>
                    <a:pt x="16023" y="113506"/>
                    <a:pt x="1381" y="98818"/>
                    <a:pt x="1381" y="80844"/>
                  </a:cubicBezTo>
                  <a:cubicBezTo>
                    <a:pt x="1381" y="62813"/>
                    <a:pt x="16023" y="48171"/>
                    <a:pt x="34043" y="48171"/>
                  </a:cubicBezTo>
                  <a:lnTo>
                    <a:pt x="119303" y="48171"/>
                  </a:lnTo>
                  <a:cubicBezTo>
                    <a:pt x="137997" y="48171"/>
                    <a:pt x="153209" y="32959"/>
                    <a:pt x="153209" y="14220"/>
                  </a:cubicBezTo>
                  <a:lnTo>
                    <a:pt x="153209" y="673"/>
                  </a:lnTo>
                  <a:cubicBezTo>
                    <a:pt x="153209" y="285"/>
                    <a:pt x="152924" y="0"/>
                    <a:pt x="1525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6"/>
            <p:cNvSpPr/>
            <p:nvPr/>
          </p:nvSpPr>
          <p:spPr>
            <a:xfrm>
              <a:off x="2520550" y="4217225"/>
              <a:ext cx="299600" cy="135550"/>
            </a:xfrm>
            <a:custGeom>
              <a:rect b="b" l="l" r="r" t="t"/>
              <a:pathLst>
                <a:path extrusionOk="0" h="5422" w="11984">
                  <a:moveTo>
                    <a:pt x="6654" y="1"/>
                  </a:moveTo>
                  <a:cubicBezTo>
                    <a:pt x="5467" y="1"/>
                    <a:pt x="4474" y="948"/>
                    <a:pt x="4474" y="2146"/>
                  </a:cubicBezTo>
                  <a:lnTo>
                    <a:pt x="4474" y="2329"/>
                  </a:lnTo>
                  <a:cubicBezTo>
                    <a:pt x="3710" y="2432"/>
                    <a:pt x="3093" y="3002"/>
                    <a:pt x="2899" y="3710"/>
                  </a:cubicBezTo>
                  <a:cubicBezTo>
                    <a:pt x="2717" y="3756"/>
                    <a:pt x="2523" y="3801"/>
                    <a:pt x="2329" y="3950"/>
                  </a:cubicBezTo>
                  <a:cubicBezTo>
                    <a:pt x="2089" y="3664"/>
                    <a:pt x="1758" y="3516"/>
                    <a:pt x="1336" y="3516"/>
                  </a:cubicBezTo>
                  <a:cubicBezTo>
                    <a:pt x="617" y="3516"/>
                    <a:pt x="1" y="4144"/>
                    <a:pt x="1" y="4851"/>
                  </a:cubicBezTo>
                  <a:cubicBezTo>
                    <a:pt x="1" y="5091"/>
                    <a:pt x="46" y="5285"/>
                    <a:pt x="92" y="5422"/>
                  </a:cubicBezTo>
                  <a:lnTo>
                    <a:pt x="11892" y="5422"/>
                  </a:lnTo>
                  <a:cubicBezTo>
                    <a:pt x="11983" y="5285"/>
                    <a:pt x="11983" y="5091"/>
                    <a:pt x="11983" y="4851"/>
                  </a:cubicBezTo>
                  <a:cubicBezTo>
                    <a:pt x="11983" y="3801"/>
                    <a:pt x="11127" y="2945"/>
                    <a:pt x="10032" y="2945"/>
                  </a:cubicBezTo>
                  <a:lnTo>
                    <a:pt x="9792" y="2945"/>
                  </a:lnTo>
                  <a:cubicBezTo>
                    <a:pt x="9655" y="2569"/>
                    <a:pt x="9279" y="2283"/>
                    <a:pt x="8845" y="2192"/>
                  </a:cubicBezTo>
                  <a:lnTo>
                    <a:pt x="8845" y="2146"/>
                  </a:lnTo>
                  <a:cubicBezTo>
                    <a:pt x="8845" y="948"/>
                    <a:pt x="7852" y="1"/>
                    <a:pt x="6654" y="1"/>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6"/>
            <p:cNvSpPr/>
            <p:nvPr/>
          </p:nvSpPr>
          <p:spPr>
            <a:xfrm>
              <a:off x="2571625" y="4272025"/>
              <a:ext cx="235400" cy="80750"/>
            </a:xfrm>
            <a:custGeom>
              <a:rect b="b" l="l" r="r" t="t"/>
              <a:pathLst>
                <a:path extrusionOk="0" h="3230" w="9416">
                  <a:moveTo>
                    <a:pt x="8377" y="1952"/>
                  </a:moveTo>
                  <a:cubicBezTo>
                    <a:pt x="8229" y="1952"/>
                    <a:pt x="8092" y="1997"/>
                    <a:pt x="7943" y="2043"/>
                  </a:cubicBezTo>
                  <a:cubicBezTo>
                    <a:pt x="7852" y="1803"/>
                    <a:pt x="7612" y="1609"/>
                    <a:pt x="7327" y="1609"/>
                  </a:cubicBezTo>
                  <a:lnTo>
                    <a:pt x="7179" y="1609"/>
                  </a:lnTo>
                  <a:cubicBezTo>
                    <a:pt x="7087" y="1096"/>
                    <a:pt x="6608" y="662"/>
                    <a:pt x="6094" y="662"/>
                  </a:cubicBezTo>
                  <a:cubicBezTo>
                    <a:pt x="5946" y="662"/>
                    <a:pt x="5809" y="708"/>
                    <a:pt x="5706" y="753"/>
                  </a:cubicBezTo>
                  <a:cubicBezTo>
                    <a:pt x="5376" y="285"/>
                    <a:pt x="4896" y="0"/>
                    <a:pt x="4326" y="0"/>
                  </a:cubicBezTo>
                  <a:cubicBezTo>
                    <a:pt x="3378" y="0"/>
                    <a:pt x="2671" y="708"/>
                    <a:pt x="2671" y="1666"/>
                  </a:cubicBezTo>
                  <a:cubicBezTo>
                    <a:pt x="2671" y="1758"/>
                    <a:pt x="2671" y="1895"/>
                    <a:pt x="2716" y="1997"/>
                  </a:cubicBezTo>
                  <a:lnTo>
                    <a:pt x="2568" y="1997"/>
                  </a:lnTo>
                  <a:cubicBezTo>
                    <a:pt x="2386" y="1997"/>
                    <a:pt x="2192" y="2089"/>
                    <a:pt x="2043" y="2237"/>
                  </a:cubicBezTo>
                  <a:cubicBezTo>
                    <a:pt x="1906" y="2134"/>
                    <a:pt x="1712" y="2089"/>
                    <a:pt x="1530" y="2089"/>
                  </a:cubicBezTo>
                  <a:cubicBezTo>
                    <a:pt x="1187" y="2089"/>
                    <a:pt x="856" y="2283"/>
                    <a:pt x="719" y="2614"/>
                  </a:cubicBezTo>
                  <a:lnTo>
                    <a:pt x="617" y="2614"/>
                  </a:lnTo>
                  <a:cubicBezTo>
                    <a:pt x="286" y="2614"/>
                    <a:pt x="0" y="2853"/>
                    <a:pt x="0" y="3230"/>
                  </a:cubicBezTo>
                  <a:lnTo>
                    <a:pt x="0" y="3230"/>
                  </a:lnTo>
                  <a:lnTo>
                    <a:pt x="9370" y="3230"/>
                  </a:lnTo>
                  <a:cubicBezTo>
                    <a:pt x="9370" y="3138"/>
                    <a:pt x="9415" y="3093"/>
                    <a:pt x="9415" y="2990"/>
                  </a:cubicBezTo>
                  <a:cubicBezTo>
                    <a:pt x="9415" y="2419"/>
                    <a:pt x="8948" y="1952"/>
                    <a:pt x="8377" y="1952"/>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6"/>
            <p:cNvSpPr/>
            <p:nvPr/>
          </p:nvSpPr>
          <p:spPr>
            <a:xfrm>
              <a:off x="2538525" y="4320800"/>
              <a:ext cx="16575" cy="15425"/>
            </a:xfrm>
            <a:custGeom>
              <a:rect b="b" l="l" r="r" t="t"/>
              <a:pathLst>
                <a:path extrusionOk="0" h="617" w="663">
                  <a:moveTo>
                    <a:pt x="332" y="617"/>
                  </a:moveTo>
                  <a:cubicBezTo>
                    <a:pt x="514" y="617"/>
                    <a:pt x="662" y="468"/>
                    <a:pt x="662" y="332"/>
                  </a:cubicBezTo>
                  <a:cubicBezTo>
                    <a:pt x="662" y="138"/>
                    <a:pt x="514" y="1"/>
                    <a:pt x="332" y="1"/>
                  </a:cubicBezTo>
                  <a:cubicBezTo>
                    <a:pt x="137" y="1"/>
                    <a:pt x="1" y="138"/>
                    <a:pt x="1" y="332"/>
                  </a:cubicBezTo>
                  <a:cubicBezTo>
                    <a:pt x="1" y="468"/>
                    <a:pt x="137" y="617"/>
                    <a:pt x="332" y="617"/>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6"/>
            <p:cNvSpPr/>
            <p:nvPr/>
          </p:nvSpPr>
          <p:spPr>
            <a:xfrm>
              <a:off x="2606150" y="4307675"/>
              <a:ext cx="10850" cy="10575"/>
            </a:xfrm>
            <a:custGeom>
              <a:rect b="b" l="l" r="r" t="t"/>
              <a:pathLst>
                <a:path extrusionOk="0" h="423" w="434">
                  <a:moveTo>
                    <a:pt x="194" y="423"/>
                  </a:moveTo>
                  <a:cubicBezTo>
                    <a:pt x="331" y="423"/>
                    <a:pt x="434" y="332"/>
                    <a:pt x="434" y="183"/>
                  </a:cubicBezTo>
                  <a:cubicBezTo>
                    <a:pt x="434" y="92"/>
                    <a:pt x="331" y="1"/>
                    <a:pt x="194" y="1"/>
                  </a:cubicBezTo>
                  <a:cubicBezTo>
                    <a:pt x="92" y="1"/>
                    <a:pt x="0" y="92"/>
                    <a:pt x="0" y="183"/>
                  </a:cubicBezTo>
                  <a:cubicBezTo>
                    <a:pt x="0" y="332"/>
                    <a:pt x="92" y="423"/>
                    <a:pt x="194" y="423"/>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6"/>
            <p:cNvSpPr/>
            <p:nvPr/>
          </p:nvSpPr>
          <p:spPr>
            <a:xfrm>
              <a:off x="2676325" y="4226650"/>
              <a:ext cx="16575" cy="15725"/>
            </a:xfrm>
            <a:custGeom>
              <a:rect b="b" l="l" r="r" t="t"/>
              <a:pathLst>
                <a:path extrusionOk="0" h="629" w="663">
                  <a:moveTo>
                    <a:pt x="332" y="628"/>
                  </a:moveTo>
                  <a:cubicBezTo>
                    <a:pt x="526" y="628"/>
                    <a:pt x="663" y="526"/>
                    <a:pt x="663" y="343"/>
                  </a:cubicBezTo>
                  <a:cubicBezTo>
                    <a:pt x="663" y="149"/>
                    <a:pt x="526" y="1"/>
                    <a:pt x="332" y="1"/>
                  </a:cubicBezTo>
                  <a:cubicBezTo>
                    <a:pt x="138" y="1"/>
                    <a:pt x="1" y="149"/>
                    <a:pt x="1" y="343"/>
                  </a:cubicBezTo>
                  <a:cubicBezTo>
                    <a:pt x="1" y="526"/>
                    <a:pt x="138" y="628"/>
                    <a:pt x="332" y="628"/>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6"/>
            <p:cNvSpPr/>
            <p:nvPr/>
          </p:nvSpPr>
          <p:spPr>
            <a:xfrm>
              <a:off x="2708275" y="4244625"/>
              <a:ext cx="15725" cy="15425"/>
            </a:xfrm>
            <a:custGeom>
              <a:rect b="b" l="l" r="r" t="t"/>
              <a:pathLst>
                <a:path extrusionOk="0" h="617" w="629">
                  <a:moveTo>
                    <a:pt x="286" y="617"/>
                  </a:moveTo>
                  <a:cubicBezTo>
                    <a:pt x="480" y="617"/>
                    <a:pt x="628" y="480"/>
                    <a:pt x="628" y="286"/>
                  </a:cubicBezTo>
                  <a:cubicBezTo>
                    <a:pt x="628" y="137"/>
                    <a:pt x="480" y="1"/>
                    <a:pt x="286" y="1"/>
                  </a:cubicBezTo>
                  <a:cubicBezTo>
                    <a:pt x="149" y="1"/>
                    <a:pt x="1" y="137"/>
                    <a:pt x="1" y="286"/>
                  </a:cubicBezTo>
                  <a:cubicBezTo>
                    <a:pt x="1" y="480"/>
                    <a:pt x="149" y="617"/>
                    <a:pt x="286" y="617"/>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6"/>
            <p:cNvSpPr/>
            <p:nvPr/>
          </p:nvSpPr>
          <p:spPr>
            <a:xfrm>
              <a:off x="2791600" y="4306525"/>
              <a:ext cx="13150" cy="12875"/>
            </a:xfrm>
            <a:custGeom>
              <a:rect b="b" l="l" r="r" t="t"/>
              <a:pathLst>
                <a:path extrusionOk="0" h="515" w="526">
                  <a:moveTo>
                    <a:pt x="285" y="515"/>
                  </a:moveTo>
                  <a:cubicBezTo>
                    <a:pt x="434" y="515"/>
                    <a:pt x="525" y="378"/>
                    <a:pt x="525" y="229"/>
                  </a:cubicBezTo>
                  <a:cubicBezTo>
                    <a:pt x="525" y="92"/>
                    <a:pt x="434" y="1"/>
                    <a:pt x="285" y="1"/>
                  </a:cubicBezTo>
                  <a:cubicBezTo>
                    <a:pt x="149" y="1"/>
                    <a:pt x="0" y="92"/>
                    <a:pt x="0" y="229"/>
                  </a:cubicBezTo>
                  <a:cubicBezTo>
                    <a:pt x="0" y="378"/>
                    <a:pt x="149" y="515"/>
                    <a:pt x="285" y="515"/>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6"/>
            <p:cNvSpPr/>
            <p:nvPr/>
          </p:nvSpPr>
          <p:spPr>
            <a:xfrm>
              <a:off x="2671475" y="4252900"/>
              <a:ext cx="9725" cy="9450"/>
            </a:xfrm>
            <a:custGeom>
              <a:rect b="b" l="l" r="r" t="t"/>
              <a:pathLst>
                <a:path extrusionOk="0" h="378" w="389">
                  <a:moveTo>
                    <a:pt x="195" y="377"/>
                  </a:moveTo>
                  <a:cubicBezTo>
                    <a:pt x="286" y="377"/>
                    <a:pt x="389" y="286"/>
                    <a:pt x="389" y="195"/>
                  </a:cubicBezTo>
                  <a:cubicBezTo>
                    <a:pt x="389" y="92"/>
                    <a:pt x="286" y="0"/>
                    <a:pt x="195" y="0"/>
                  </a:cubicBezTo>
                  <a:cubicBezTo>
                    <a:pt x="46" y="0"/>
                    <a:pt x="1" y="92"/>
                    <a:pt x="1" y="195"/>
                  </a:cubicBezTo>
                  <a:cubicBezTo>
                    <a:pt x="1" y="286"/>
                    <a:pt x="46" y="377"/>
                    <a:pt x="195" y="377"/>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6"/>
            <p:cNvSpPr/>
            <p:nvPr/>
          </p:nvSpPr>
          <p:spPr>
            <a:xfrm>
              <a:off x="2690600" y="4252900"/>
              <a:ext cx="4875" cy="4875"/>
            </a:xfrm>
            <a:custGeom>
              <a:rect b="b" l="l" r="r" t="t"/>
              <a:pathLst>
                <a:path extrusionOk="0" h="195" w="195">
                  <a:moveTo>
                    <a:pt x="92" y="195"/>
                  </a:moveTo>
                  <a:cubicBezTo>
                    <a:pt x="137" y="195"/>
                    <a:pt x="194" y="149"/>
                    <a:pt x="194" y="92"/>
                  </a:cubicBezTo>
                  <a:cubicBezTo>
                    <a:pt x="194" y="46"/>
                    <a:pt x="137" y="0"/>
                    <a:pt x="92" y="0"/>
                  </a:cubicBezTo>
                  <a:cubicBezTo>
                    <a:pt x="46" y="0"/>
                    <a:pt x="0" y="46"/>
                    <a:pt x="0" y="92"/>
                  </a:cubicBezTo>
                  <a:cubicBezTo>
                    <a:pt x="0" y="149"/>
                    <a:pt x="46" y="195"/>
                    <a:pt x="92" y="195"/>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6"/>
            <p:cNvSpPr/>
            <p:nvPr/>
          </p:nvSpPr>
          <p:spPr>
            <a:xfrm>
              <a:off x="2722550" y="4264875"/>
              <a:ext cx="4875" cy="4600"/>
            </a:xfrm>
            <a:custGeom>
              <a:rect b="b" l="l" r="r" t="t"/>
              <a:pathLst>
                <a:path extrusionOk="0" h="184" w="195">
                  <a:moveTo>
                    <a:pt x="103" y="183"/>
                  </a:moveTo>
                  <a:cubicBezTo>
                    <a:pt x="149" y="183"/>
                    <a:pt x="194" y="138"/>
                    <a:pt x="194" y="92"/>
                  </a:cubicBezTo>
                  <a:cubicBezTo>
                    <a:pt x="194" y="46"/>
                    <a:pt x="149" y="1"/>
                    <a:pt x="103" y="1"/>
                  </a:cubicBezTo>
                  <a:cubicBezTo>
                    <a:pt x="0" y="1"/>
                    <a:pt x="0" y="46"/>
                    <a:pt x="0" y="92"/>
                  </a:cubicBezTo>
                  <a:cubicBezTo>
                    <a:pt x="0" y="138"/>
                    <a:pt x="0" y="183"/>
                    <a:pt x="103" y="183"/>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6"/>
            <p:cNvSpPr/>
            <p:nvPr/>
          </p:nvSpPr>
          <p:spPr>
            <a:xfrm>
              <a:off x="2777325" y="4305100"/>
              <a:ext cx="4875" cy="4875"/>
            </a:xfrm>
            <a:custGeom>
              <a:rect b="b" l="l" r="r" t="t"/>
              <a:pathLst>
                <a:path extrusionOk="0" h="195" w="195">
                  <a:moveTo>
                    <a:pt x="92" y="195"/>
                  </a:moveTo>
                  <a:cubicBezTo>
                    <a:pt x="149" y="195"/>
                    <a:pt x="195" y="149"/>
                    <a:pt x="195" y="104"/>
                  </a:cubicBezTo>
                  <a:cubicBezTo>
                    <a:pt x="195" y="58"/>
                    <a:pt x="149" y="1"/>
                    <a:pt x="92" y="1"/>
                  </a:cubicBezTo>
                  <a:cubicBezTo>
                    <a:pt x="46" y="1"/>
                    <a:pt x="1" y="58"/>
                    <a:pt x="1" y="104"/>
                  </a:cubicBezTo>
                  <a:cubicBezTo>
                    <a:pt x="1" y="149"/>
                    <a:pt x="46" y="195"/>
                    <a:pt x="92" y="195"/>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6"/>
            <p:cNvSpPr/>
            <p:nvPr/>
          </p:nvSpPr>
          <p:spPr>
            <a:xfrm>
              <a:off x="2648950" y="4255175"/>
              <a:ext cx="4875" cy="4875"/>
            </a:xfrm>
            <a:custGeom>
              <a:rect b="b" l="l" r="r" t="t"/>
              <a:pathLst>
                <a:path extrusionOk="0" h="195" w="195">
                  <a:moveTo>
                    <a:pt x="91" y="195"/>
                  </a:moveTo>
                  <a:cubicBezTo>
                    <a:pt x="148" y="195"/>
                    <a:pt x="194" y="149"/>
                    <a:pt x="194" y="104"/>
                  </a:cubicBezTo>
                  <a:cubicBezTo>
                    <a:pt x="194" y="58"/>
                    <a:pt x="148" y="1"/>
                    <a:pt x="91" y="1"/>
                  </a:cubicBezTo>
                  <a:cubicBezTo>
                    <a:pt x="46" y="1"/>
                    <a:pt x="0" y="58"/>
                    <a:pt x="0" y="104"/>
                  </a:cubicBezTo>
                  <a:cubicBezTo>
                    <a:pt x="0" y="149"/>
                    <a:pt x="46" y="195"/>
                    <a:pt x="91" y="195"/>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6"/>
            <p:cNvSpPr/>
            <p:nvPr/>
          </p:nvSpPr>
          <p:spPr>
            <a:xfrm>
              <a:off x="2625250" y="4294550"/>
              <a:ext cx="4600" cy="4875"/>
            </a:xfrm>
            <a:custGeom>
              <a:rect b="b" l="l" r="r" t="t"/>
              <a:pathLst>
                <a:path extrusionOk="0" h="195" w="184">
                  <a:moveTo>
                    <a:pt x="92" y="195"/>
                  </a:moveTo>
                  <a:cubicBezTo>
                    <a:pt x="183" y="195"/>
                    <a:pt x="183" y="138"/>
                    <a:pt x="183" y="92"/>
                  </a:cubicBezTo>
                  <a:cubicBezTo>
                    <a:pt x="183" y="46"/>
                    <a:pt x="183" y="1"/>
                    <a:pt x="92" y="1"/>
                  </a:cubicBezTo>
                  <a:cubicBezTo>
                    <a:pt x="47" y="1"/>
                    <a:pt x="1" y="46"/>
                    <a:pt x="1" y="92"/>
                  </a:cubicBezTo>
                  <a:cubicBezTo>
                    <a:pt x="1" y="138"/>
                    <a:pt x="47" y="195"/>
                    <a:pt x="92" y="195"/>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6"/>
            <p:cNvSpPr/>
            <p:nvPr/>
          </p:nvSpPr>
          <p:spPr>
            <a:xfrm>
              <a:off x="2633525" y="4279150"/>
              <a:ext cx="7175" cy="8300"/>
            </a:xfrm>
            <a:custGeom>
              <a:rect b="b" l="l" r="r" t="t"/>
              <a:pathLst>
                <a:path extrusionOk="0" h="332" w="287">
                  <a:moveTo>
                    <a:pt x="138" y="331"/>
                  </a:moveTo>
                  <a:cubicBezTo>
                    <a:pt x="240" y="331"/>
                    <a:pt x="286" y="240"/>
                    <a:pt x="286" y="183"/>
                  </a:cubicBezTo>
                  <a:cubicBezTo>
                    <a:pt x="286" y="92"/>
                    <a:pt x="240" y="0"/>
                    <a:pt x="138" y="0"/>
                  </a:cubicBezTo>
                  <a:cubicBezTo>
                    <a:pt x="46" y="0"/>
                    <a:pt x="1" y="92"/>
                    <a:pt x="1" y="183"/>
                  </a:cubicBezTo>
                  <a:cubicBezTo>
                    <a:pt x="1" y="240"/>
                    <a:pt x="46" y="331"/>
                    <a:pt x="138" y="331"/>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6"/>
            <p:cNvSpPr/>
            <p:nvPr/>
          </p:nvSpPr>
          <p:spPr>
            <a:xfrm>
              <a:off x="2728550" y="4276575"/>
              <a:ext cx="7150" cy="7150"/>
            </a:xfrm>
            <a:custGeom>
              <a:rect b="b" l="l" r="r" t="t"/>
              <a:pathLst>
                <a:path extrusionOk="0" h="286" w="286">
                  <a:moveTo>
                    <a:pt x="148" y="286"/>
                  </a:moveTo>
                  <a:cubicBezTo>
                    <a:pt x="240" y="286"/>
                    <a:pt x="285" y="240"/>
                    <a:pt x="285" y="149"/>
                  </a:cubicBezTo>
                  <a:cubicBezTo>
                    <a:pt x="285" y="58"/>
                    <a:pt x="240" y="1"/>
                    <a:pt x="148" y="1"/>
                  </a:cubicBezTo>
                  <a:cubicBezTo>
                    <a:pt x="46" y="1"/>
                    <a:pt x="0" y="58"/>
                    <a:pt x="0" y="149"/>
                  </a:cubicBezTo>
                  <a:cubicBezTo>
                    <a:pt x="0" y="240"/>
                    <a:pt x="46" y="286"/>
                    <a:pt x="148" y="286"/>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6"/>
            <p:cNvSpPr/>
            <p:nvPr/>
          </p:nvSpPr>
          <p:spPr>
            <a:xfrm>
              <a:off x="2754775" y="4297975"/>
              <a:ext cx="8300" cy="7150"/>
            </a:xfrm>
            <a:custGeom>
              <a:rect b="b" l="l" r="r" t="t"/>
              <a:pathLst>
                <a:path extrusionOk="0" h="286" w="332">
                  <a:moveTo>
                    <a:pt x="195" y="286"/>
                  </a:moveTo>
                  <a:cubicBezTo>
                    <a:pt x="241" y="286"/>
                    <a:pt x="332" y="240"/>
                    <a:pt x="332" y="149"/>
                  </a:cubicBezTo>
                  <a:cubicBezTo>
                    <a:pt x="332" y="58"/>
                    <a:pt x="241" y="1"/>
                    <a:pt x="195" y="1"/>
                  </a:cubicBezTo>
                  <a:cubicBezTo>
                    <a:pt x="92" y="1"/>
                    <a:pt x="1" y="58"/>
                    <a:pt x="1" y="149"/>
                  </a:cubicBezTo>
                  <a:cubicBezTo>
                    <a:pt x="1" y="240"/>
                    <a:pt x="92" y="286"/>
                    <a:pt x="195" y="286"/>
                  </a:cubicBezTo>
                  <a:close/>
                </a:path>
              </a:pathLst>
            </a:custGeom>
            <a:solidFill>
              <a:srgbClr val="BFD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6"/>
            <p:cNvSpPr/>
            <p:nvPr/>
          </p:nvSpPr>
          <p:spPr>
            <a:xfrm>
              <a:off x="1625550" y="4002125"/>
              <a:ext cx="69925" cy="127275"/>
            </a:xfrm>
            <a:custGeom>
              <a:rect b="b" l="l" r="r" t="t"/>
              <a:pathLst>
                <a:path extrusionOk="0" h="5091" w="2797">
                  <a:moveTo>
                    <a:pt x="1427" y="0"/>
                  </a:moveTo>
                  <a:lnTo>
                    <a:pt x="1427" y="0"/>
                  </a:lnTo>
                  <a:cubicBezTo>
                    <a:pt x="617" y="0"/>
                    <a:pt x="1" y="616"/>
                    <a:pt x="1" y="1381"/>
                  </a:cubicBezTo>
                  <a:lnTo>
                    <a:pt x="1" y="3663"/>
                  </a:lnTo>
                  <a:cubicBezTo>
                    <a:pt x="1" y="4474"/>
                    <a:pt x="617" y="5090"/>
                    <a:pt x="1427" y="5090"/>
                  </a:cubicBezTo>
                  <a:cubicBezTo>
                    <a:pt x="2180" y="5090"/>
                    <a:pt x="2797" y="4474"/>
                    <a:pt x="2797" y="3663"/>
                  </a:cubicBezTo>
                  <a:lnTo>
                    <a:pt x="2797" y="1381"/>
                  </a:lnTo>
                  <a:cubicBezTo>
                    <a:pt x="2797" y="616"/>
                    <a:pt x="2180" y="0"/>
                    <a:pt x="1427" y="0"/>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6"/>
            <p:cNvSpPr/>
            <p:nvPr/>
          </p:nvSpPr>
          <p:spPr>
            <a:xfrm>
              <a:off x="1633825" y="4016375"/>
              <a:ext cx="53375" cy="98750"/>
            </a:xfrm>
            <a:custGeom>
              <a:rect b="b" l="l" r="r" t="t"/>
              <a:pathLst>
                <a:path extrusionOk="0" h="3950" w="2135">
                  <a:moveTo>
                    <a:pt x="1096" y="1"/>
                  </a:moveTo>
                  <a:lnTo>
                    <a:pt x="1096" y="1"/>
                  </a:lnTo>
                  <a:cubicBezTo>
                    <a:pt x="468" y="1"/>
                    <a:pt x="0" y="480"/>
                    <a:pt x="0" y="1096"/>
                  </a:cubicBezTo>
                  <a:lnTo>
                    <a:pt x="0" y="2854"/>
                  </a:lnTo>
                  <a:cubicBezTo>
                    <a:pt x="0" y="3424"/>
                    <a:pt x="468" y="3949"/>
                    <a:pt x="1096" y="3949"/>
                  </a:cubicBezTo>
                  <a:cubicBezTo>
                    <a:pt x="1667" y="3949"/>
                    <a:pt x="2135" y="3424"/>
                    <a:pt x="2135" y="2854"/>
                  </a:cubicBezTo>
                  <a:lnTo>
                    <a:pt x="2135" y="1096"/>
                  </a:lnTo>
                  <a:cubicBezTo>
                    <a:pt x="2135" y="948"/>
                    <a:pt x="2135" y="811"/>
                    <a:pt x="2089" y="663"/>
                  </a:cubicBezTo>
                  <a:cubicBezTo>
                    <a:pt x="2043" y="765"/>
                    <a:pt x="1952" y="765"/>
                    <a:pt x="1849" y="765"/>
                  </a:cubicBezTo>
                  <a:cubicBezTo>
                    <a:pt x="1667" y="765"/>
                    <a:pt x="1564" y="663"/>
                    <a:pt x="1564" y="480"/>
                  </a:cubicBezTo>
                  <a:cubicBezTo>
                    <a:pt x="1564" y="377"/>
                    <a:pt x="1610" y="240"/>
                    <a:pt x="1712" y="195"/>
                  </a:cubicBezTo>
                  <a:cubicBezTo>
                    <a:pt x="1518" y="92"/>
                    <a:pt x="1324" y="1"/>
                    <a:pt x="1096" y="1"/>
                  </a:cubicBezTo>
                  <a:close/>
                </a:path>
              </a:pathLst>
            </a:custGeom>
            <a:solidFill>
              <a:srgbClr val="B1CD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6"/>
            <p:cNvSpPr/>
            <p:nvPr/>
          </p:nvSpPr>
          <p:spPr>
            <a:xfrm>
              <a:off x="1675475" y="4024650"/>
              <a:ext cx="8300" cy="8300"/>
            </a:xfrm>
            <a:custGeom>
              <a:rect b="b" l="l" r="r" t="t"/>
              <a:pathLst>
                <a:path extrusionOk="0" h="332" w="332">
                  <a:moveTo>
                    <a:pt x="183" y="332"/>
                  </a:moveTo>
                  <a:cubicBezTo>
                    <a:pt x="286" y="332"/>
                    <a:pt x="332" y="240"/>
                    <a:pt x="332" y="149"/>
                  </a:cubicBezTo>
                  <a:cubicBezTo>
                    <a:pt x="332" y="46"/>
                    <a:pt x="286" y="1"/>
                    <a:pt x="183" y="1"/>
                  </a:cubicBezTo>
                  <a:cubicBezTo>
                    <a:pt x="92" y="1"/>
                    <a:pt x="1" y="46"/>
                    <a:pt x="1" y="149"/>
                  </a:cubicBezTo>
                  <a:cubicBezTo>
                    <a:pt x="1" y="240"/>
                    <a:pt x="92" y="332"/>
                    <a:pt x="183" y="332"/>
                  </a:cubicBezTo>
                  <a:close/>
                </a:path>
              </a:pathLst>
            </a:custGeom>
            <a:solidFill>
              <a:srgbClr val="B1CD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6"/>
            <p:cNvSpPr/>
            <p:nvPr/>
          </p:nvSpPr>
          <p:spPr>
            <a:xfrm>
              <a:off x="1664625" y="4021225"/>
              <a:ext cx="4875" cy="4600"/>
            </a:xfrm>
            <a:custGeom>
              <a:rect b="b" l="l" r="r" t="t"/>
              <a:pathLst>
                <a:path extrusionOk="0" h="184" w="195">
                  <a:moveTo>
                    <a:pt x="92" y="183"/>
                  </a:moveTo>
                  <a:cubicBezTo>
                    <a:pt x="195" y="183"/>
                    <a:pt x="195" y="138"/>
                    <a:pt x="195" y="92"/>
                  </a:cubicBezTo>
                  <a:cubicBezTo>
                    <a:pt x="195" y="1"/>
                    <a:pt x="195" y="1"/>
                    <a:pt x="92" y="1"/>
                  </a:cubicBezTo>
                  <a:cubicBezTo>
                    <a:pt x="47" y="1"/>
                    <a:pt x="1" y="1"/>
                    <a:pt x="1" y="92"/>
                  </a:cubicBezTo>
                  <a:cubicBezTo>
                    <a:pt x="1" y="138"/>
                    <a:pt x="47" y="183"/>
                    <a:pt x="92" y="183"/>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6"/>
            <p:cNvSpPr/>
            <p:nvPr/>
          </p:nvSpPr>
          <p:spPr>
            <a:xfrm>
              <a:off x="1652650" y="4028375"/>
              <a:ext cx="19150" cy="18850"/>
            </a:xfrm>
            <a:custGeom>
              <a:rect b="b" l="l" r="r" t="t"/>
              <a:pathLst>
                <a:path extrusionOk="0" h="754" w="766">
                  <a:moveTo>
                    <a:pt x="389" y="753"/>
                  </a:moveTo>
                  <a:cubicBezTo>
                    <a:pt x="571" y="753"/>
                    <a:pt x="765" y="571"/>
                    <a:pt x="765" y="377"/>
                  </a:cubicBezTo>
                  <a:cubicBezTo>
                    <a:pt x="765" y="183"/>
                    <a:pt x="571" y="0"/>
                    <a:pt x="389" y="0"/>
                  </a:cubicBezTo>
                  <a:cubicBezTo>
                    <a:pt x="195" y="0"/>
                    <a:pt x="1" y="183"/>
                    <a:pt x="1" y="377"/>
                  </a:cubicBezTo>
                  <a:cubicBezTo>
                    <a:pt x="1" y="571"/>
                    <a:pt x="195" y="753"/>
                    <a:pt x="389" y="753"/>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6"/>
            <p:cNvSpPr/>
            <p:nvPr/>
          </p:nvSpPr>
          <p:spPr>
            <a:xfrm>
              <a:off x="1675475" y="4038925"/>
              <a:ext cx="9450" cy="9425"/>
            </a:xfrm>
            <a:custGeom>
              <a:rect b="b" l="l" r="r" t="t"/>
              <a:pathLst>
                <a:path extrusionOk="0" h="377" w="378">
                  <a:moveTo>
                    <a:pt x="183" y="377"/>
                  </a:moveTo>
                  <a:cubicBezTo>
                    <a:pt x="286" y="377"/>
                    <a:pt x="377" y="286"/>
                    <a:pt x="377" y="194"/>
                  </a:cubicBezTo>
                  <a:cubicBezTo>
                    <a:pt x="377" y="92"/>
                    <a:pt x="286" y="0"/>
                    <a:pt x="183" y="0"/>
                  </a:cubicBezTo>
                  <a:cubicBezTo>
                    <a:pt x="92" y="0"/>
                    <a:pt x="1" y="92"/>
                    <a:pt x="1" y="194"/>
                  </a:cubicBezTo>
                  <a:cubicBezTo>
                    <a:pt x="1" y="286"/>
                    <a:pt x="92" y="377"/>
                    <a:pt x="183" y="377"/>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6"/>
            <p:cNvSpPr/>
            <p:nvPr/>
          </p:nvSpPr>
          <p:spPr>
            <a:xfrm>
              <a:off x="1637250" y="4090000"/>
              <a:ext cx="12000" cy="12000"/>
            </a:xfrm>
            <a:custGeom>
              <a:rect b="b" l="l" r="r" t="t"/>
              <a:pathLst>
                <a:path extrusionOk="0" h="480" w="480">
                  <a:moveTo>
                    <a:pt x="240" y="479"/>
                  </a:moveTo>
                  <a:cubicBezTo>
                    <a:pt x="388" y="479"/>
                    <a:pt x="480" y="331"/>
                    <a:pt x="480" y="240"/>
                  </a:cubicBezTo>
                  <a:cubicBezTo>
                    <a:pt x="480" y="103"/>
                    <a:pt x="388" y="0"/>
                    <a:pt x="240" y="0"/>
                  </a:cubicBezTo>
                  <a:cubicBezTo>
                    <a:pt x="103" y="0"/>
                    <a:pt x="0" y="103"/>
                    <a:pt x="0" y="240"/>
                  </a:cubicBezTo>
                  <a:cubicBezTo>
                    <a:pt x="0" y="331"/>
                    <a:pt x="103" y="479"/>
                    <a:pt x="240" y="479"/>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6"/>
            <p:cNvSpPr/>
            <p:nvPr/>
          </p:nvSpPr>
          <p:spPr>
            <a:xfrm>
              <a:off x="1628975" y="4071150"/>
              <a:ext cx="14300" cy="15450"/>
            </a:xfrm>
            <a:custGeom>
              <a:rect b="b" l="l" r="r" t="t"/>
              <a:pathLst>
                <a:path extrusionOk="0" h="618" w="572">
                  <a:moveTo>
                    <a:pt x="286" y="617"/>
                  </a:moveTo>
                  <a:cubicBezTo>
                    <a:pt x="434" y="617"/>
                    <a:pt x="571" y="469"/>
                    <a:pt x="571" y="286"/>
                  </a:cubicBezTo>
                  <a:cubicBezTo>
                    <a:pt x="571" y="138"/>
                    <a:pt x="434" y="1"/>
                    <a:pt x="286" y="1"/>
                  </a:cubicBezTo>
                  <a:cubicBezTo>
                    <a:pt x="92" y="1"/>
                    <a:pt x="0" y="138"/>
                    <a:pt x="0" y="286"/>
                  </a:cubicBezTo>
                  <a:cubicBezTo>
                    <a:pt x="0" y="469"/>
                    <a:pt x="92" y="617"/>
                    <a:pt x="286" y="617"/>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6"/>
            <p:cNvSpPr/>
            <p:nvPr/>
          </p:nvSpPr>
          <p:spPr>
            <a:xfrm>
              <a:off x="1668350" y="4082850"/>
              <a:ext cx="22550" cy="22575"/>
            </a:xfrm>
            <a:custGeom>
              <a:rect b="b" l="l" r="r" t="t"/>
              <a:pathLst>
                <a:path extrusionOk="0" h="903" w="902">
                  <a:moveTo>
                    <a:pt x="468" y="902"/>
                  </a:moveTo>
                  <a:cubicBezTo>
                    <a:pt x="708" y="902"/>
                    <a:pt x="902" y="720"/>
                    <a:pt x="902" y="480"/>
                  </a:cubicBezTo>
                  <a:cubicBezTo>
                    <a:pt x="902" y="195"/>
                    <a:pt x="708" y="1"/>
                    <a:pt x="468" y="1"/>
                  </a:cubicBezTo>
                  <a:cubicBezTo>
                    <a:pt x="229" y="1"/>
                    <a:pt x="0" y="195"/>
                    <a:pt x="0" y="480"/>
                  </a:cubicBezTo>
                  <a:cubicBezTo>
                    <a:pt x="0" y="720"/>
                    <a:pt x="229" y="902"/>
                    <a:pt x="468" y="902"/>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6"/>
            <p:cNvSpPr/>
            <p:nvPr/>
          </p:nvSpPr>
          <p:spPr>
            <a:xfrm>
              <a:off x="1670625" y="4074575"/>
              <a:ext cx="7150" cy="7175"/>
            </a:xfrm>
            <a:custGeom>
              <a:rect b="b" l="l" r="r" t="t"/>
              <a:pathLst>
                <a:path extrusionOk="0" h="287" w="286">
                  <a:moveTo>
                    <a:pt x="138" y="286"/>
                  </a:moveTo>
                  <a:cubicBezTo>
                    <a:pt x="240" y="286"/>
                    <a:pt x="286" y="195"/>
                    <a:pt x="286" y="149"/>
                  </a:cubicBezTo>
                  <a:cubicBezTo>
                    <a:pt x="286" y="47"/>
                    <a:pt x="240" y="1"/>
                    <a:pt x="138" y="1"/>
                  </a:cubicBezTo>
                  <a:cubicBezTo>
                    <a:pt x="46" y="1"/>
                    <a:pt x="1" y="47"/>
                    <a:pt x="1" y="149"/>
                  </a:cubicBezTo>
                  <a:cubicBezTo>
                    <a:pt x="1" y="195"/>
                    <a:pt x="46" y="286"/>
                    <a:pt x="138" y="286"/>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6"/>
            <p:cNvSpPr/>
            <p:nvPr/>
          </p:nvSpPr>
          <p:spPr>
            <a:xfrm>
              <a:off x="1646950" y="4080575"/>
              <a:ext cx="4600" cy="6025"/>
            </a:xfrm>
            <a:custGeom>
              <a:rect b="b" l="l" r="r" t="t"/>
              <a:pathLst>
                <a:path extrusionOk="0" h="241" w="184">
                  <a:moveTo>
                    <a:pt x="92" y="240"/>
                  </a:moveTo>
                  <a:cubicBezTo>
                    <a:pt x="137" y="240"/>
                    <a:pt x="183" y="195"/>
                    <a:pt x="183" y="137"/>
                  </a:cubicBezTo>
                  <a:cubicBezTo>
                    <a:pt x="183" y="46"/>
                    <a:pt x="137" y="1"/>
                    <a:pt x="92" y="1"/>
                  </a:cubicBezTo>
                  <a:cubicBezTo>
                    <a:pt x="46" y="1"/>
                    <a:pt x="0" y="46"/>
                    <a:pt x="0" y="137"/>
                  </a:cubicBezTo>
                  <a:cubicBezTo>
                    <a:pt x="0" y="195"/>
                    <a:pt x="46" y="240"/>
                    <a:pt x="92" y="240"/>
                  </a:cubicBezTo>
                  <a:close/>
                </a:path>
              </a:pathLst>
            </a:custGeom>
            <a:solidFill>
              <a:srgbClr val="96B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6"/>
            <p:cNvSpPr/>
            <p:nvPr/>
          </p:nvSpPr>
          <p:spPr>
            <a:xfrm>
              <a:off x="1492325" y="3978425"/>
              <a:ext cx="98725" cy="178350"/>
            </a:xfrm>
            <a:custGeom>
              <a:rect b="b" l="l" r="r" t="t"/>
              <a:pathLst>
                <a:path extrusionOk="0" h="7134" w="3949">
                  <a:moveTo>
                    <a:pt x="1952" y="1"/>
                  </a:moveTo>
                  <a:lnTo>
                    <a:pt x="1952" y="1"/>
                  </a:lnTo>
                  <a:cubicBezTo>
                    <a:pt x="856" y="1"/>
                    <a:pt x="0" y="857"/>
                    <a:pt x="0" y="1941"/>
                  </a:cubicBezTo>
                  <a:lnTo>
                    <a:pt x="0" y="5136"/>
                  </a:lnTo>
                  <a:cubicBezTo>
                    <a:pt x="0" y="6221"/>
                    <a:pt x="856" y="7134"/>
                    <a:pt x="1952" y="7134"/>
                  </a:cubicBezTo>
                  <a:cubicBezTo>
                    <a:pt x="3047" y="7134"/>
                    <a:pt x="3949" y="6221"/>
                    <a:pt x="3949" y="5136"/>
                  </a:cubicBezTo>
                  <a:lnTo>
                    <a:pt x="3949" y="1941"/>
                  </a:lnTo>
                  <a:cubicBezTo>
                    <a:pt x="3949" y="857"/>
                    <a:pt x="3047" y="1"/>
                    <a:pt x="1952" y="1"/>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6"/>
            <p:cNvSpPr/>
            <p:nvPr/>
          </p:nvSpPr>
          <p:spPr>
            <a:xfrm>
              <a:off x="1502875" y="3998400"/>
              <a:ext cx="76200" cy="138125"/>
            </a:xfrm>
            <a:custGeom>
              <a:rect b="b" l="l" r="r" t="t"/>
              <a:pathLst>
                <a:path extrusionOk="0" h="5525" w="3048">
                  <a:moveTo>
                    <a:pt x="1530" y="1"/>
                  </a:moveTo>
                  <a:lnTo>
                    <a:pt x="1530" y="1"/>
                  </a:lnTo>
                  <a:cubicBezTo>
                    <a:pt x="719" y="1"/>
                    <a:pt x="0" y="674"/>
                    <a:pt x="0" y="1530"/>
                  </a:cubicBezTo>
                  <a:lnTo>
                    <a:pt x="0" y="3995"/>
                  </a:lnTo>
                  <a:cubicBezTo>
                    <a:pt x="0" y="4805"/>
                    <a:pt x="719" y="5524"/>
                    <a:pt x="1530" y="5524"/>
                  </a:cubicBezTo>
                  <a:lnTo>
                    <a:pt x="1530" y="5524"/>
                  </a:lnTo>
                  <a:cubicBezTo>
                    <a:pt x="2385" y="5524"/>
                    <a:pt x="3047" y="4805"/>
                    <a:pt x="3047" y="3995"/>
                  </a:cubicBezTo>
                  <a:lnTo>
                    <a:pt x="3047" y="1530"/>
                  </a:lnTo>
                  <a:cubicBezTo>
                    <a:pt x="3047" y="1336"/>
                    <a:pt x="3002" y="1142"/>
                    <a:pt x="2956" y="959"/>
                  </a:cubicBezTo>
                  <a:cubicBezTo>
                    <a:pt x="2853" y="1051"/>
                    <a:pt x="2762" y="1096"/>
                    <a:pt x="2625" y="1096"/>
                  </a:cubicBezTo>
                  <a:cubicBezTo>
                    <a:pt x="2385" y="1096"/>
                    <a:pt x="2191" y="914"/>
                    <a:pt x="2191" y="674"/>
                  </a:cubicBezTo>
                  <a:cubicBezTo>
                    <a:pt x="2191" y="526"/>
                    <a:pt x="2283" y="389"/>
                    <a:pt x="2431" y="286"/>
                  </a:cubicBezTo>
                  <a:cubicBezTo>
                    <a:pt x="2191" y="104"/>
                    <a:pt x="1860" y="1"/>
                    <a:pt x="1530" y="1"/>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6"/>
            <p:cNvSpPr/>
            <p:nvPr/>
          </p:nvSpPr>
          <p:spPr>
            <a:xfrm>
              <a:off x="1562500" y="4010400"/>
              <a:ext cx="11725" cy="10850"/>
            </a:xfrm>
            <a:custGeom>
              <a:rect b="b" l="l" r="r" t="t"/>
              <a:pathLst>
                <a:path extrusionOk="0" h="434" w="469">
                  <a:moveTo>
                    <a:pt x="240" y="434"/>
                  </a:moveTo>
                  <a:cubicBezTo>
                    <a:pt x="377" y="434"/>
                    <a:pt x="468" y="331"/>
                    <a:pt x="468" y="194"/>
                  </a:cubicBezTo>
                  <a:cubicBezTo>
                    <a:pt x="468" y="91"/>
                    <a:pt x="377" y="0"/>
                    <a:pt x="240" y="0"/>
                  </a:cubicBezTo>
                  <a:cubicBezTo>
                    <a:pt x="92" y="0"/>
                    <a:pt x="0" y="91"/>
                    <a:pt x="0" y="194"/>
                  </a:cubicBezTo>
                  <a:cubicBezTo>
                    <a:pt x="0" y="331"/>
                    <a:pt x="92" y="434"/>
                    <a:pt x="240" y="434"/>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6"/>
            <p:cNvSpPr/>
            <p:nvPr/>
          </p:nvSpPr>
          <p:spPr>
            <a:xfrm>
              <a:off x="1548225" y="4004400"/>
              <a:ext cx="6025" cy="7150"/>
            </a:xfrm>
            <a:custGeom>
              <a:rect b="b" l="l" r="r" t="t"/>
              <a:pathLst>
                <a:path extrusionOk="0" h="286" w="241">
                  <a:moveTo>
                    <a:pt x="92" y="286"/>
                  </a:moveTo>
                  <a:cubicBezTo>
                    <a:pt x="183" y="286"/>
                    <a:pt x="240" y="194"/>
                    <a:pt x="240" y="149"/>
                  </a:cubicBezTo>
                  <a:cubicBezTo>
                    <a:pt x="240" y="46"/>
                    <a:pt x="183" y="0"/>
                    <a:pt x="92" y="0"/>
                  </a:cubicBezTo>
                  <a:cubicBezTo>
                    <a:pt x="46" y="0"/>
                    <a:pt x="1" y="46"/>
                    <a:pt x="1" y="149"/>
                  </a:cubicBezTo>
                  <a:cubicBezTo>
                    <a:pt x="1" y="194"/>
                    <a:pt x="46" y="286"/>
                    <a:pt x="92" y="286"/>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6"/>
            <p:cNvSpPr/>
            <p:nvPr/>
          </p:nvSpPr>
          <p:spPr>
            <a:xfrm>
              <a:off x="1531400" y="4016375"/>
              <a:ext cx="25125" cy="24850"/>
            </a:xfrm>
            <a:custGeom>
              <a:rect b="b" l="l" r="r" t="t"/>
              <a:pathLst>
                <a:path extrusionOk="0" h="994" w="1005">
                  <a:moveTo>
                    <a:pt x="480" y="994"/>
                  </a:moveTo>
                  <a:cubicBezTo>
                    <a:pt x="765" y="994"/>
                    <a:pt x="1005" y="765"/>
                    <a:pt x="1005" y="480"/>
                  </a:cubicBezTo>
                  <a:cubicBezTo>
                    <a:pt x="1005" y="195"/>
                    <a:pt x="765" y="1"/>
                    <a:pt x="480" y="1"/>
                  </a:cubicBezTo>
                  <a:cubicBezTo>
                    <a:pt x="240" y="1"/>
                    <a:pt x="0" y="195"/>
                    <a:pt x="0" y="480"/>
                  </a:cubicBezTo>
                  <a:cubicBezTo>
                    <a:pt x="0" y="765"/>
                    <a:pt x="240" y="994"/>
                    <a:pt x="480" y="994"/>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6"/>
            <p:cNvSpPr/>
            <p:nvPr/>
          </p:nvSpPr>
          <p:spPr>
            <a:xfrm>
              <a:off x="1562500" y="4030650"/>
              <a:ext cx="13150" cy="13150"/>
            </a:xfrm>
            <a:custGeom>
              <a:rect b="b" l="l" r="r" t="t"/>
              <a:pathLst>
                <a:path extrusionOk="0" h="526" w="526">
                  <a:moveTo>
                    <a:pt x="240" y="525"/>
                  </a:moveTo>
                  <a:cubicBezTo>
                    <a:pt x="377" y="525"/>
                    <a:pt x="525" y="377"/>
                    <a:pt x="525" y="240"/>
                  </a:cubicBezTo>
                  <a:cubicBezTo>
                    <a:pt x="525" y="92"/>
                    <a:pt x="377" y="0"/>
                    <a:pt x="240" y="0"/>
                  </a:cubicBezTo>
                  <a:cubicBezTo>
                    <a:pt x="92" y="0"/>
                    <a:pt x="0" y="92"/>
                    <a:pt x="0" y="240"/>
                  </a:cubicBezTo>
                  <a:cubicBezTo>
                    <a:pt x="0" y="377"/>
                    <a:pt x="92" y="525"/>
                    <a:pt x="240" y="525"/>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6"/>
            <p:cNvSpPr/>
            <p:nvPr/>
          </p:nvSpPr>
          <p:spPr>
            <a:xfrm>
              <a:off x="1508850" y="4100825"/>
              <a:ext cx="16875" cy="16575"/>
            </a:xfrm>
            <a:custGeom>
              <a:rect b="b" l="l" r="r" t="t"/>
              <a:pathLst>
                <a:path extrusionOk="0" h="663" w="675">
                  <a:moveTo>
                    <a:pt x="332" y="663"/>
                  </a:moveTo>
                  <a:cubicBezTo>
                    <a:pt x="526" y="663"/>
                    <a:pt x="674" y="526"/>
                    <a:pt x="674" y="332"/>
                  </a:cubicBezTo>
                  <a:cubicBezTo>
                    <a:pt x="674" y="138"/>
                    <a:pt x="526" y="1"/>
                    <a:pt x="332" y="1"/>
                  </a:cubicBezTo>
                  <a:cubicBezTo>
                    <a:pt x="149" y="1"/>
                    <a:pt x="1" y="138"/>
                    <a:pt x="1" y="332"/>
                  </a:cubicBezTo>
                  <a:cubicBezTo>
                    <a:pt x="1" y="526"/>
                    <a:pt x="149" y="663"/>
                    <a:pt x="332" y="663"/>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6"/>
            <p:cNvSpPr/>
            <p:nvPr/>
          </p:nvSpPr>
          <p:spPr>
            <a:xfrm>
              <a:off x="1497175" y="4075725"/>
              <a:ext cx="19975" cy="20275"/>
            </a:xfrm>
            <a:custGeom>
              <a:rect b="b" l="l" r="r" t="t"/>
              <a:pathLst>
                <a:path extrusionOk="0" h="811" w="799">
                  <a:moveTo>
                    <a:pt x="377" y="811"/>
                  </a:moveTo>
                  <a:cubicBezTo>
                    <a:pt x="616" y="811"/>
                    <a:pt x="799" y="617"/>
                    <a:pt x="799" y="389"/>
                  </a:cubicBezTo>
                  <a:cubicBezTo>
                    <a:pt x="799" y="195"/>
                    <a:pt x="616" y="1"/>
                    <a:pt x="377" y="1"/>
                  </a:cubicBezTo>
                  <a:cubicBezTo>
                    <a:pt x="137" y="1"/>
                    <a:pt x="0" y="195"/>
                    <a:pt x="0" y="389"/>
                  </a:cubicBezTo>
                  <a:cubicBezTo>
                    <a:pt x="0" y="617"/>
                    <a:pt x="137" y="811"/>
                    <a:pt x="377" y="811"/>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6"/>
            <p:cNvSpPr/>
            <p:nvPr/>
          </p:nvSpPr>
          <p:spPr>
            <a:xfrm>
              <a:off x="1552800" y="4091125"/>
              <a:ext cx="31125" cy="32275"/>
            </a:xfrm>
            <a:custGeom>
              <a:rect b="b" l="l" r="r" t="t"/>
              <a:pathLst>
                <a:path extrusionOk="0" h="1291" w="1245">
                  <a:moveTo>
                    <a:pt x="628" y="1290"/>
                  </a:moveTo>
                  <a:cubicBezTo>
                    <a:pt x="959" y="1290"/>
                    <a:pt x="1244" y="1005"/>
                    <a:pt x="1244" y="674"/>
                  </a:cubicBezTo>
                  <a:cubicBezTo>
                    <a:pt x="1244" y="286"/>
                    <a:pt x="959" y="1"/>
                    <a:pt x="628" y="1"/>
                  </a:cubicBezTo>
                  <a:cubicBezTo>
                    <a:pt x="286" y="1"/>
                    <a:pt x="0" y="286"/>
                    <a:pt x="0" y="674"/>
                  </a:cubicBezTo>
                  <a:cubicBezTo>
                    <a:pt x="0" y="1005"/>
                    <a:pt x="286" y="1290"/>
                    <a:pt x="628" y="1290"/>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6"/>
            <p:cNvSpPr/>
            <p:nvPr/>
          </p:nvSpPr>
          <p:spPr>
            <a:xfrm>
              <a:off x="1555375" y="4079425"/>
              <a:ext cx="9425" cy="10600"/>
            </a:xfrm>
            <a:custGeom>
              <a:rect b="b" l="l" r="r" t="t"/>
              <a:pathLst>
                <a:path extrusionOk="0" h="424" w="377">
                  <a:moveTo>
                    <a:pt x="183" y="423"/>
                  </a:moveTo>
                  <a:cubicBezTo>
                    <a:pt x="285" y="423"/>
                    <a:pt x="377" y="332"/>
                    <a:pt x="377" y="241"/>
                  </a:cubicBezTo>
                  <a:cubicBezTo>
                    <a:pt x="377" y="92"/>
                    <a:pt x="285" y="1"/>
                    <a:pt x="183" y="1"/>
                  </a:cubicBezTo>
                  <a:cubicBezTo>
                    <a:pt x="91" y="1"/>
                    <a:pt x="0" y="92"/>
                    <a:pt x="0" y="241"/>
                  </a:cubicBezTo>
                  <a:cubicBezTo>
                    <a:pt x="0" y="332"/>
                    <a:pt x="91" y="423"/>
                    <a:pt x="183" y="423"/>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6"/>
            <p:cNvSpPr/>
            <p:nvPr/>
          </p:nvSpPr>
          <p:spPr>
            <a:xfrm>
              <a:off x="1520850" y="4088850"/>
              <a:ext cx="8300" cy="8300"/>
            </a:xfrm>
            <a:custGeom>
              <a:rect b="b" l="l" r="r" t="t"/>
              <a:pathLst>
                <a:path extrusionOk="0" h="332" w="332">
                  <a:moveTo>
                    <a:pt x="194" y="331"/>
                  </a:moveTo>
                  <a:cubicBezTo>
                    <a:pt x="286" y="331"/>
                    <a:pt x="331" y="240"/>
                    <a:pt x="331" y="149"/>
                  </a:cubicBezTo>
                  <a:cubicBezTo>
                    <a:pt x="331" y="92"/>
                    <a:pt x="286" y="0"/>
                    <a:pt x="194" y="0"/>
                  </a:cubicBezTo>
                  <a:cubicBezTo>
                    <a:pt x="92" y="0"/>
                    <a:pt x="0" y="92"/>
                    <a:pt x="0" y="149"/>
                  </a:cubicBezTo>
                  <a:cubicBezTo>
                    <a:pt x="0" y="240"/>
                    <a:pt x="92" y="331"/>
                    <a:pt x="194" y="331"/>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6"/>
            <p:cNvSpPr/>
            <p:nvPr/>
          </p:nvSpPr>
          <p:spPr>
            <a:xfrm>
              <a:off x="1564775" y="3962750"/>
              <a:ext cx="84475" cy="153525"/>
            </a:xfrm>
            <a:custGeom>
              <a:rect b="b" l="l" r="r" t="t"/>
              <a:pathLst>
                <a:path extrusionOk="0" h="6141" w="3379">
                  <a:moveTo>
                    <a:pt x="1667" y="0"/>
                  </a:moveTo>
                  <a:lnTo>
                    <a:pt x="1667" y="0"/>
                  </a:lnTo>
                  <a:cubicBezTo>
                    <a:pt x="765" y="0"/>
                    <a:pt x="1" y="765"/>
                    <a:pt x="1" y="1712"/>
                  </a:cubicBezTo>
                  <a:lnTo>
                    <a:pt x="1" y="4428"/>
                  </a:lnTo>
                  <a:cubicBezTo>
                    <a:pt x="1" y="5375"/>
                    <a:pt x="765" y="6140"/>
                    <a:pt x="1667" y="6140"/>
                  </a:cubicBezTo>
                  <a:lnTo>
                    <a:pt x="1667" y="6140"/>
                  </a:lnTo>
                  <a:cubicBezTo>
                    <a:pt x="2614" y="6140"/>
                    <a:pt x="3379" y="5375"/>
                    <a:pt x="3379" y="4428"/>
                  </a:cubicBezTo>
                  <a:lnTo>
                    <a:pt x="3379" y="1712"/>
                  </a:lnTo>
                  <a:cubicBezTo>
                    <a:pt x="3379" y="765"/>
                    <a:pt x="2614" y="0"/>
                    <a:pt x="1667" y="0"/>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6"/>
            <p:cNvSpPr/>
            <p:nvPr/>
          </p:nvSpPr>
          <p:spPr>
            <a:xfrm>
              <a:off x="1574200" y="3980725"/>
              <a:ext cx="64225" cy="117575"/>
            </a:xfrm>
            <a:custGeom>
              <a:rect b="b" l="l" r="r" t="t"/>
              <a:pathLst>
                <a:path extrusionOk="0" h="4703" w="2569">
                  <a:moveTo>
                    <a:pt x="1290" y="0"/>
                  </a:moveTo>
                  <a:lnTo>
                    <a:pt x="1290" y="0"/>
                  </a:lnTo>
                  <a:cubicBezTo>
                    <a:pt x="571" y="0"/>
                    <a:pt x="0" y="571"/>
                    <a:pt x="0" y="1278"/>
                  </a:cubicBezTo>
                  <a:lnTo>
                    <a:pt x="0" y="3424"/>
                  </a:lnTo>
                  <a:cubicBezTo>
                    <a:pt x="0" y="4131"/>
                    <a:pt x="571" y="4702"/>
                    <a:pt x="1290" y="4702"/>
                  </a:cubicBezTo>
                  <a:lnTo>
                    <a:pt x="1290" y="4702"/>
                  </a:lnTo>
                  <a:cubicBezTo>
                    <a:pt x="1997" y="4702"/>
                    <a:pt x="2568" y="4131"/>
                    <a:pt x="2568" y="3424"/>
                  </a:cubicBezTo>
                  <a:lnTo>
                    <a:pt x="2568" y="1278"/>
                  </a:lnTo>
                  <a:cubicBezTo>
                    <a:pt x="2568" y="1141"/>
                    <a:pt x="2568" y="947"/>
                    <a:pt x="2477" y="811"/>
                  </a:cubicBezTo>
                  <a:cubicBezTo>
                    <a:pt x="2431" y="902"/>
                    <a:pt x="2340" y="947"/>
                    <a:pt x="2237" y="947"/>
                  </a:cubicBezTo>
                  <a:cubicBezTo>
                    <a:pt x="1997" y="947"/>
                    <a:pt x="1861" y="765"/>
                    <a:pt x="1861" y="571"/>
                  </a:cubicBezTo>
                  <a:cubicBezTo>
                    <a:pt x="1861" y="423"/>
                    <a:pt x="1952" y="286"/>
                    <a:pt x="2055" y="240"/>
                  </a:cubicBezTo>
                  <a:cubicBezTo>
                    <a:pt x="1861" y="92"/>
                    <a:pt x="1575" y="0"/>
                    <a:pt x="1290" y="0"/>
                  </a:cubicBezTo>
                  <a:close/>
                </a:path>
              </a:pathLst>
            </a:custGeom>
            <a:solidFill>
              <a:srgbClr val="96A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6"/>
            <p:cNvSpPr/>
            <p:nvPr/>
          </p:nvSpPr>
          <p:spPr>
            <a:xfrm>
              <a:off x="1624125" y="3990125"/>
              <a:ext cx="10875" cy="9725"/>
            </a:xfrm>
            <a:custGeom>
              <a:rect b="b" l="l" r="r" t="t"/>
              <a:pathLst>
                <a:path extrusionOk="0" h="389" w="435">
                  <a:moveTo>
                    <a:pt x="240" y="389"/>
                  </a:moveTo>
                  <a:cubicBezTo>
                    <a:pt x="343" y="389"/>
                    <a:pt x="434" y="286"/>
                    <a:pt x="434" y="195"/>
                  </a:cubicBezTo>
                  <a:cubicBezTo>
                    <a:pt x="434" y="104"/>
                    <a:pt x="343" y="1"/>
                    <a:pt x="240" y="1"/>
                  </a:cubicBezTo>
                  <a:cubicBezTo>
                    <a:pt x="103" y="1"/>
                    <a:pt x="0" y="104"/>
                    <a:pt x="0" y="195"/>
                  </a:cubicBezTo>
                  <a:cubicBezTo>
                    <a:pt x="0" y="286"/>
                    <a:pt x="103" y="389"/>
                    <a:pt x="240" y="389"/>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6"/>
            <p:cNvSpPr/>
            <p:nvPr/>
          </p:nvSpPr>
          <p:spPr>
            <a:xfrm>
              <a:off x="1612425" y="3985575"/>
              <a:ext cx="6025" cy="5725"/>
            </a:xfrm>
            <a:custGeom>
              <a:rect b="b" l="l" r="r" t="t"/>
              <a:pathLst>
                <a:path extrusionOk="0" h="229" w="241">
                  <a:moveTo>
                    <a:pt x="92" y="229"/>
                  </a:moveTo>
                  <a:cubicBezTo>
                    <a:pt x="138" y="229"/>
                    <a:pt x="240" y="183"/>
                    <a:pt x="240" y="137"/>
                  </a:cubicBezTo>
                  <a:cubicBezTo>
                    <a:pt x="240" y="46"/>
                    <a:pt x="138" y="0"/>
                    <a:pt x="92" y="0"/>
                  </a:cubicBezTo>
                  <a:cubicBezTo>
                    <a:pt x="46" y="0"/>
                    <a:pt x="1" y="46"/>
                    <a:pt x="1" y="137"/>
                  </a:cubicBezTo>
                  <a:cubicBezTo>
                    <a:pt x="1" y="183"/>
                    <a:pt x="46" y="229"/>
                    <a:pt x="92" y="229"/>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6"/>
            <p:cNvSpPr/>
            <p:nvPr/>
          </p:nvSpPr>
          <p:spPr>
            <a:xfrm>
              <a:off x="1598150" y="3994975"/>
              <a:ext cx="21425" cy="22575"/>
            </a:xfrm>
            <a:custGeom>
              <a:rect b="b" l="l" r="r" t="t"/>
              <a:pathLst>
                <a:path extrusionOk="0" h="903" w="857">
                  <a:moveTo>
                    <a:pt x="423" y="902"/>
                  </a:moveTo>
                  <a:cubicBezTo>
                    <a:pt x="663" y="902"/>
                    <a:pt x="857" y="708"/>
                    <a:pt x="857" y="480"/>
                  </a:cubicBezTo>
                  <a:cubicBezTo>
                    <a:pt x="857" y="241"/>
                    <a:pt x="663" y="1"/>
                    <a:pt x="423" y="1"/>
                  </a:cubicBezTo>
                  <a:cubicBezTo>
                    <a:pt x="184" y="1"/>
                    <a:pt x="1" y="241"/>
                    <a:pt x="1" y="480"/>
                  </a:cubicBezTo>
                  <a:cubicBezTo>
                    <a:pt x="1" y="708"/>
                    <a:pt x="184" y="902"/>
                    <a:pt x="423" y="902"/>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6"/>
            <p:cNvSpPr/>
            <p:nvPr/>
          </p:nvSpPr>
          <p:spPr>
            <a:xfrm>
              <a:off x="1624125" y="4008100"/>
              <a:ext cx="12000" cy="10600"/>
            </a:xfrm>
            <a:custGeom>
              <a:rect b="b" l="l" r="r" t="t"/>
              <a:pathLst>
                <a:path extrusionOk="0" h="424" w="480">
                  <a:moveTo>
                    <a:pt x="240" y="423"/>
                  </a:moveTo>
                  <a:cubicBezTo>
                    <a:pt x="343" y="423"/>
                    <a:pt x="480" y="332"/>
                    <a:pt x="480" y="183"/>
                  </a:cubicBezTo>
                  <a:cubicBezTo>
                    <a:pt x="480" y="92"/>
                    <a:pt x="343" y="1"/>
                    <a:pt x="240" y="1"/>
                  </a:cubicBezTo>
                  <a:cubicBezTo>
                    <a:pt x="103" y="1"/>
                    <a:pt x="0" y="92"/>
                    <a:pt x="0" y="183"/>
                  </a:cubicBezTo>
                  <a:cubicBezTo>
                    <a:pt x="0" y="332"/>
                    <a:pt x="103" y="423"/>
                    <a:pt x="240" y="423"/>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6"/>
            <p:cNvSpPr/>
            <p:nvPr/>
          </p:nvSpPr>
          <p:spPr>
            <a:xfrm>
              <a:off x="1579050" y="4068600"/>
              <a:ext cx="14275" cy="14275"/>
            </a:xfrm>
            <a:custGeom>
              <a:rect b="b" l="l" r="r" t="t"/>
              <a:pathLst>
                <a:path extrusionOk="0" h="571" w="571">
                  <a:moveTo>
                    <a:pt x="286" y="571"/>
                  </a:moveTo>
                  <a:cubicBezTo>
                    <a:pt x="434" y="571"/>
                    <a:pt x="571" y="434"/>
                    <a:pt x="571" y="286"/>
                  </a:cubicBezTo>
                  <a:cubicBezTo>
                    <a:pt x="571" y="103"/>
                    <a:pt x="434" y="0"/>
                    <a:pt x="286" y="0"/>
                  </a:cubicBezTo>
                  <a:cubicBezTo>
                    <a:pt x="92" y="0"/>
                    <a:pt x="0" y="103"/>
                    <a:pt x="0" y="286"/>
                  </a:cubicBezTo>
                  <a:cubicBezTo>
                    <a:pt x="0" y="434"/>
                    <a:pt x="92" y="571"/>
                    <a:pt x="286" y="571"/>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6"/>
            <p:cNvSpPr/>
            <p:nvPr/>
          </p:nvSpPr>
          <p:spPr>
            <a:xfrm>
              <a:off x="1568500" y="4046050"/>
              <a:ext cx="17700" cy="18000"/>
            </a:xfrm>
            <a:custGeom>
              <a:rect b="b" l="l" r="r" t="t"/>
              <a:pathLst>
                <a:path extrusionOk="0" h="720" w="708">
                  <a:moveTo>
                    <a:pt x="331" y="720"/>
                  </a:moveTo>
                  <a:cubicBezTo>
                    <a:pt x="514" y="720"/>
                    <a:pt x="708" y="571"/>
                    <a:pt x="708" y="377"/>
                  </a:cubicBezTo>
                  <a:cubicBezTo>
                    <a:pt x="708" y="195"/>
                    <a:pt x="514" y="1"/>
                    <a:pt x="331" y="1"/>
                  </a:cubicBezTo>
                  <a:cubicBezTo>
                    <a:pt x="137" y="1"/>
                    <a:pt x="0" y="195"/>
                    <a:pt x="0" y="377"/>
                  </a:cubicBezTo>
                  <a:cubicBezTo>
                    <a:pt x="0" y="571"/>
                    <a:pt x="137" y="720"/>
                    <a:pt x="331" y="720"/>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6"/>
            <p:cNvSpPr/>
            <p:nvPr/>
          </p:nvSpPr>
          <p:spPr>
            <a:xfrm>
              <a:off x="1615850" y="4060325"/>
              <a:ext cx="27425" cy="27400"/>
            </a:xfrm>
            <a:custGeom>
              <a:rect b="b" l="l" r="r" t="t"/>
              <a:pathLst>
                <a:path extrusionOk="0" h="1096" w="1097">
                  <a:moveTo>
                    <a:pt x="525" y="1096"/>
                  </a:moveTo>
                  <a:cubicBezTo>
                    <a:pt x="856" y="1096"/>
                    <a:pt x="1096" y="856"/>
                    <a:pt x="1096" y="571"/>
                  </a:cubicBezTo>
                  <a:cubicBezTo>
                    <a:pt x="1096" y="240"/>
                    <a:pt x="856" y="0"/>
                    <a:pt x="525" y="0"/>
                  </a:cubicBezTo>
                  <a:cubicBezTo>
                    <a:pt x="240" y="0"/>
                    <a:pt x="1" y="240"/>
                    <a:pt x="1" y="571"/>
                  </a:cubicBezTo>
                  <a:cubicBezTo>
                    <a:pt x="1" y="856"/>
                    <a:pt x="240" y="1096"/>
                    <a:pt x="525" y="1096"/>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6"/>
            <p:cNvSpPr/>
            <p:nvPr/>
          </p:nvSpPr>
          <p:spPr>
            <a:xfrm>
              <a:off x="1618425" y="4049775"/>
              <a:ext cx="8300" cy="9425"/>
            </a:xfrm>
            <a:custGeom>
              <a:rect b="b" l="l" r="r" t="t"/>
              <a:pathLst>
                <a:path extrusionOk="0" h="377" w="332">
                  <a:moveTo>
                    <a:pt x="183" y="377"/>
                  </a:moveTo>
                  <a:cubicBezTo>
                    <a:pt x="286" y="377"/>
                    <a:pt x="331" y="285"/>
                    <a:pt x="331" y="183"/>
                  </a:cubicBezTo>
                  <a:cubicBezTo>
                    <a:pt x="331" y="91"/>
                    <a:pt x="286" y="0"/>
                    <a:pt x="183" y="0"/>
                  </a:cubicBezTo>
                  <a:cubicBezTo>
                    <a:pt x="92" y="0"/>
                    <a:pt x="0" y="91"/>
                    <a:pt x="0" y="183"/>
                  </a:cubicBezTo>
                  <a:cubicBezTo>
                    <a:pt x="0" y="285"/>
                    <a:pt x="92" y="377"/>
                    <a:pt x="183" y="377"/>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6"/>
            <p:cNvSpPr/>
            <p:nvPr/>
          </p:nvSpPr>
          <p:spPr>
            <a:xfrm>
              <a:off x="1589875" y="4058025"/>
              <a:ext cx="5750" cy="7175"/>
            </a:xfrm>
            <a:custGeom>
              <a:rect b="b" l="l" r="r" t="t"/>
              <a:pathLst>
                <a:path extrusionOk="0" h="287" w="230">
                  <a:moveTo>
                    <a:pt x="138" y="286"/>
                  </a:moveTo>
                  <a:cubicBezTo>
                    <a:pt x="184" y="286"/>
                    <a:pt x="229" y="241"/>
                    <a:pt x="229" y="138"/>
                  </a:cubicBezTo>
                  <a:cubicBezTo>
                    <a:pt x="229" y="47"/>
                    <a:pt x="184" y="1"/>
                    <a:pt x="138" y="1"/>
                  </a:cubicBezTo>
                  <a:cubicBezTo>
                    <a:pt x="47" y="1"/>
                    <a:pt x="1" y="47"/>
                    <a:pt x="1" y="138"/>
                  </a:cubicBezTo>
                  <a:cubicBezTo>
                    <a:pt x="1" y="241"/>
                    <a:pt x="47" y="286"/>
                    <a:pt x="138" y="286"/>
                  </a:cubicBezTo>
                  <a:close/>
                </a:path>
              </a:pathLst>
            </a:custGeom>
            <a:solidFill>
              <a:srgbClr val="70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6"/>
            <p:cNvSpPr/>
            <p:nvPr/>
          </p:nvSpPr>
          <p:spPr>
            <a:xfrm>
              <a:off x="1537400" y="4037775"/>
              <a:ext cx="127250" cy="315000"/>
            </a:xfrm>
            <a:custGeom>
              <a:rect b="b" l="l" r="r" t="t"/>
              <a:pathLst>
                <a:path extrusionOk="0" h="12600" w="5090">
                  <a:moveTo>
                    <a:pt x="2568" y="12463"/>
                  </a:moveTo>
                  <a:cubicBezTo>
                    <a:pt x="2568" y="12554"/>
                    <a:pt x="2671" y="12600"/>
                    <a:pt x="2762" y="12600"/>
                  </a:cubicBezTo>
                  <a:cubicBezTo>
                    <a:pt x="2853" y="12600"/>
                    <a:pt x="2956" y="12554"/>
                    <a:pt x="2956" y="12463"/>
                  </a:cubicBezTo>
                  <a:lnTo>
                    <a:pt x="2956" y="7133"/>
                  </a:lnTo>
                  <a:lnTo>
                    <a:pt x="2956" y="4851"/>
                  </a:lnTo>
                  <a:cubicBezTo>
                    <a:pt x="3527" y="4805"/>
                    <a:pt x="4040" y="4520"/>
                    <a:pt x="4428" y="4132"/>
                  </a:cubicBezTo>
                  <a:cubicBezTo>
                    <a:pt x="4850" y="3710"/>
                    <a:pt x="5090" y="3139"/>
                    <a:pt x="5090" y="2523"/>
                  </a:cubicBezTo>
                  <a:lnTo>
                    <a:pt x="5090" y="1279"/>
                  </a:lnTo>
                  <a:cubicBezTo>
                    <a:pt x="5090" y="1188"/>
                    <a:pt x="5044" y="1096"/>
                    <a:pt x="4953" y="1096"/>
                  </a:cubicBezTo>
                  <a:cubicBezTo>
                    <a:pt x="4850" y="1096"/>
                    <a:pt x="4759" y="1188"/>
                    <a:pt x="4759" y="1279"/>
                  </a:cubicBezTo>
                  <a:lnTo>
                    <a:pt x="4759" y="2523"/>
                  </a:lnTo>
                  <a:cubicBezTo>
                    <a:pt x="4759" y="3048"/>
                    <a:pt x="4519" y="3561"/>
                    <a:pt x="4188" y="3904"/>
                  </a:cubicBezTo>
                  <a:cubicBezTo>
                    <a:pt x="3857" y="4235"/>
                    <a:pt x="3424" y="4417"/>
                    <a:pt x="2956" y="4474"/>
                  </a:cubicBezTo>
                  <a:lnTo>
                    <a:pt x="2956" y="195"/>
                  </a:lnTo>
                  <a:cubicBezTo>
                    <a:pt x="2956" y="92"/>
                    <a:pt x="2853" y="1"/>
                    <a:pt x="2762" y="1"/>
                  </a:cubicBezTo>
                  <a:cubicBezTo>
                    <a:pt x="2671" y="1"/>
                    <a:pt x="2568" y="92"/>
                    <a:pt x="2568" y="195"/>
                  </a:cubicBezTo>
                  <a:lnTo>
                    <a:pt x="2568" y="4657"/>
                  </a:lnTo>
                  <a:lnTo>
                    <a:pt x="2568" y="6939"/>
                  </a:lnTo>
                  <a:cubicBezTo>
                    <a:pt x="1997" y="6894"/>
                    <a:pt x="1427" y="6608"/>
                    <a:pt x="1050" y="6232"/>
                  </a:cubicBezTo>
                  <a:cubicBezTo>
                    <a:pt x="616" y="5798"/>
                    <a:pt x="331" y="5182"/>
                    <a:pt x="331" y="4520"/>
                  </a:cubicBezTo>
                  <a:lnTo>
                    <a:pt x="331" y="423"/>
                  </a:lnTo>
                  <a:cubicBezTo>
                    <a:pt x="331" y="332"/>
                    <a:pt x="240" y="240"/>
                    <a:pt x="149" y="240"/>
                  </a:cubicBezTo>
                  <a:cubicBezTo>
                    <a:pt x="46" y="240"/>
                    <a:pt x="0" y="332"/>
                    <a:pt x="0" y="423"/>
                  </a:cubicBezTo>
                  <a:lnTo>
                    <a:pt x="0" y="4520"/>
                  </a:lnTo>
                  <a:cubicBezTo>
                    <a:pt x="0" y="5273"/>
                    <a:pt x="285" y="5946"/>
                    <a:pt x="810" y="6471"/>
                  </a:cubicBezTo>
                  <a:cubicBezTo>
                    <a:pt x="1290" y="6939"/>
                    <a:pt x="1906" y="7225"/>
                    <a:pt x="2568" y="7270"/>
                  </a:cubicBezTo>
                  <a:close/>
                </a:path>
              </a:pathLst>
            </a:custGeom>
            <a:solidFill>
              <a:srgbClr val="2502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6"/>
            <p:cNvSpPr/>
            <p:nvPr/>
          </p:nvSpPr>
          <p:spPr>
            <a:xfrm>
              <a:off x="1451800" y="4175575"/>
              <a:ext cx="406575" cy="184350"/>
            </a:xfrm>
            <a:custGeom>
              <a:rect b="b" l="l" r="r" t="t"/>
              <a:pathLst>
                <a:path extrusionOk="0" h="7374" w="16263">
                  <a:moveTo>
                    <a:pt x="9039" y="1"/>
                  </a:moveTo>
                  <a:cubicBezTo>
                    <a:pt x="7418" y="1"/>
                    <a:pt x="6095" y="1336"/>
                    <a:pt x="6095" y="2957"/>
                  </a:cubicBezTo>
                  <a:lnTo>
                    <a:pt x="6095" y="3139"/>
                  </a:lnTo>
                  <a:cubicBezTo>
                    <a:pt x="5090" y="3333"/>
                    <a:pt x="4234" y="4098"/>
                    <a:pt x="3949" y="5045"/>
                  </a:cubicBezTo>
                  <a:cubicBezTo>
                    <a:pt x="3664" y="5091"/>
                    <a:pt x="3424" y="5182"/>
                    <a:pt x="3184" y="5376"/>
                  </a:cubicBezTo>
                  <a:cubicBezTo>
                    <a:pt x="2854" y="4999"/>
                    <a:pt x="2386" y="4760"/>
                    <a:pt x="1861" y="4760"/>
                  </a:cubicBezTo>
                  <a:cubicBezTo>
                    <a:pt x="811" y="4760"/>
                    <a:pt x="0" y="5616"/>
                    <a:pt x="0" y="6608"/>
                  </a:cubicBezTo>
                  <a:cubicBezTo>
                    <a:pt x="0" y="6894"/>
                    <a:pt x="46" y="7133"/>
                    <a:pt x="194" y="7373"/>
                  </a:cubicBezTo>
                  <a:lnTo>
                    <a:pt x="16172" y="7373"/>
                  </a:lnTo>
                  <a:cubicBezTo>
                    <a:pt x="16263" y="7133"/>
                    <a:pt x="16263" y="6894"/>
                    <a:pt x="16263" y="6608"/>
                  </a:cubicBezTo>
                  <a:cubicBezTo>
                    <a:pt x="16263" y="5182"/>
                    <a:pt x="15122" y="3995"/>
                    <a:pt x="13649" y="3995"/>
                  </a:cubicBezTo>
                  <a:lnTo>
                    <a:pt x="13319" y="3995"/>
                  </a:lnTo>
                  <a:cubicBezTo>
                    <a:pt x="13125" y="3470"/>
                    <a:pt x="12600" y="3093"/>
                    <a:pt x="12029" y="3002"/>
                  </a:cubicBezTo>
                  <a:lnTo>
                    <a:pt x="12029" y="2957"/>
                  </a:lnTo>
                  <a:cubicBezTo>
                    <a:pt x="12029" y="1336"/>
                    <a:pt x="10705" y="1"/>
                    <a:pt x="9039" y="1"/>
                  </a:cubicBezTo>
                  <a:close/>
                </a:path>
              </a:pathLst>
            </a:custGeom>
            <a:solidFill>
              <a:srgbClr val="00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6"/>
            <p:cNvSpPr/>
            <p:nvPr/>
          </p:nvSpPr>
          <p:spPr>
            <a:xfrm>
              <a:off x="1521975" y="4250625"/>
              <a:ext cx="317575" cy="109300"/>
            </a:xfrm>
            <a:custGeom>
              <a:rect b="b" l="l" r="r" t="t"/>
              <a:pathLst>
                <a:path extrusionOk="0" h="4372" w="12703">
                  <a:moveTo>
                    <a:pt x="11322" y="2614"/>
                  </a:moveTo>
                  <a:cubicBezTo>
                    <a:pt x="11128" y="2614"/>
                    <a:pt x="10934" y="2659"/>
                    <a:pt x="10797" y="2751"/>
                  </a:cubicBezTo>
                  <a:cubicBezTo>
                    <a:pt x="10603" y="2420"/>
                    <a:pt x="10272" y="2180"/>
                    <a:pt x="9895" y="2180"/>
                  </a:cubicBezTo>
                  <a:lnTo>
                    <a:pt x="9747" y="2180"/>
                  </a:lnTo>
                  <a:cubicBezTo>
                    <a:pt x="9610" y="1472"/>
                    <a:pt x="8994" y="902"/>
                    <a:pt x="8229" y="902"/>
                  </a:cubicBezTo>
                  <a:cubicBezTo>
                    <a:pt x="8035" y="902"/>
                    <a:pt x="7852" y="947"/>
                    <a:pt x="7704" y="993"/>
                  </a:cubicBezTo>
                  <a:cubicBezTo>
                    <a:pt x="7328" y="377"/>
                    <a:pt x="6609" y="0"/>
                    <a:pt x="5855" y="0"/>
                  </a:cubicBezTo>
                  <a:cubicBezTo>
                    <a:pt x="4611" y="0"/>
                    <a:pt x="3619" y="993"/>
                    <a:pt x="3619" y="2237"/>
                  </a:cubicBezTo>
                  <a:cubicBezTo>
                    <a:pt x="3619" y="2374"/>
                    <a:pt x="3619" y="2568"/>
                    <a:pt x="3664" y="2705"/>
                  </a:cubicBezTo>
                  <a:lnTo>
                    <a:pt x="3516" y="2705"/>
                  </a:lnTo>
                  <a:cubicBezTo>
                    <a:pt x="3185" y="2705"/>
                    <a:pt x="2945" y="2853"/>
                    <a:pt x="2763" y="3036"/>
                  </a:cubicBezTo>
                  <a:cubicBezTo>
                    <a:pt x="2569" y="2899"/>
                    <a:pt x="2329" y="2808"/>
                    <a:pt x="2089" y="2808"/>
                  </a:cubicBezTo>
                  <a:cubicBezTo>
                    <a:pt x="1576" y="2808"/>
                    <a:pt x="1142" y="3093"/>
                    <a:pt x="948" y="3515"/>
                  </a:cubicBezTo>
                  <a:lnTo>
                    <a:pt x="857" y="3515"/>
                  </a:lnTo>
                  <a:cubicBezTo>
                    <a:pt x="377" y="3515"/>
                    <a:pt x="1" y="3892"/>
                    <a:pt x="1" y="4325"/>
                  </a:cubicBezTo>
                  <a:lnTo>
                    <a:pt x="1" y="4371"/>
                  </a:lnTo>
                  <a:lnTo>
                    <a:pt x="12646" y="4371"/>
                  </a:lnTo>
                  <a:cubicBezTo>
                    <a:pt x="12703" y="4280"/>
                    <a:pt x="12703" y="4131"/>
                    <a:pt x="12703" y="4040"/>
                  </a:cubicBezTo>
                  <a:cubicBezTo>
                    <a:pt x="12703" y="3230"/>
                    <a:pt x="12075" y="2614"/>
                    <a:pt x="11322" y="2614"/>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6"/>
            <p:cNvSpPr/>
            <p:nvPr/>
          </p:nvSpPr>
          <p:spPr>
            <a:xfrm>
              <a:off x="1476900" y="4315950"/>
              <a:ext cx="21425" cy="21425"/>
            </a:xfrm>
            <a:custGeom>
              <a:rect b="b" l="l" r="r" t="t"/>
              <a:pathLst>
                <a:path extrusionOk="0" h="857" w="857">
                  <a:moveTo>
                    <a:pt x="423" y="857"/>
                  </a:moveTo>
                  <a:cubicBezTo>
                    <a:pt x="663" y="857"/>
                    <a:pt x="857" y="662"/>
                    <a:pt x="857" y="423"/>
                  </a:cubicBezTo>
                  <a:cubicBezTo>
                    <a:pt x="857" y="195"/>
                    <a:pt x="663" y="1"/>
                    <a:pt x="423" y="1"/>
                  </a:cubicBezTo>
                  <a:cubicBezTo>
                    <a:pt x="183" y="1"/>
                    <a:pt x="1" y="195"/>
                    <a:pt x="1" y="423"/>
                  </a:cubicBezTo>
                  <a:cubicBezTo>
                    <a:pt x="1" y="662"/>
                    <a:pt x="183" y="857"/>
                    <a:pt x="423" y="857"/>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6"/>
            <p:cNvSpPr/>
            <p:nvPr/>
          </p:nvSpPr>
          <p:spPr>
            <a:xfrm>
              <a:off x="1568500" y="4297975"/>
              <a:ext cx="14275" cy="14300"/>
            </a:xfrm>
            <a:custGeom>
              <a:rect b="b" l="l" r="r" t="t"/>
              <a:pathLst>
                <a:path extrusionOk="0" h="572" w="571">
                  <a:moveTo>
                    <a:pt x="285" y="571"/>
                  </a:moveTo>
                  <a:cubicBezTo>
                    <a:pt x="422" y="571"/>
                    <a:pt x="571" y="480"/>
                    <a:pt x="571" y="286"/>
                  </a:cubicBezTo>
                  <a:cubicBezTo>
                    <a:pt x="571" y="149"/>
                    <a:pt x="422" y="1"/>
                    <a:pt x="285" y="1"/>
                  </a:cubicBezTo>
                  <a:cubicBezTo>
                    <a:pt x="91" y="1"/>
                    <a:pt x="0" y="149"/>
                    <a:pt x="0" y="286"/>
                  </a:cubicBezTo>
                  <a:cubicBezTo>
                    <a:pt x="0" y="480"/>
                    <a:pt x="91" y="571"/>
                    <a:pt x="285" y="571"/>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6"/>
            <p:cNvSpPr/>
            <p:nvPr/>
          </p:nvSpPr>
          <p:spPr>
            <a:xfrm>
              <a:off x="1664625" y="4189850"/>
              <a:ext cx="20300" cy="20275"/>
            </a:xfrm>
            <a:custGeom>
              <a:rect b="b" l="l" r="r" t="t"/>
              <a:pathLst>
                <a:path extrusionOk="0" h="811" w="812">
                  <a:moveTo>
                    <a:pt x="435" y="811"/>
                  </a:moveTo>
                  <a:cubicBezTo>
                    <a:pt x="617" y="811"/>
                    <a:pt x="811" y="617"/>
                    <a:pt x="811" y="434"/>
                  </a:cubicBezTo>
                  <a:cubicBezTo>
                    <a:pt x="811" y="194"/>
                    <a:pt x="617" y="0"/>
                    <a:pt x="435" y="0"/>
                  </a:cubicBezTo>
                  <a:cubicBezTo>
                    <a:pt x="195" y="0"/>
                    <a:pt x="1" y="194"/>
                    <a:pt x="1" y="434"/>
                  </a:cubicBezTo>
                  <a:cubicBezTo>
                    <a:pt x="1" y="617"/>
                    <a:pt x="195" y="811"/>
                    <a:pt x="435" y="811"/>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6"/>
            <p:cNvSpPr/>
            <p:nvPr/>
          </p:nvSpPr>
          <p:spPr>
            <a:xfrm>
              <a:off x="1706300" y="4212375"/>
              <a:ext cx="21425" cy="21425"/>
            </a:xfrm>
            <a:custGeom>
              <a:rect b="b" l="l" r="r" t="t"/>
              <a:pathLst>
                <a:path extrusionOk="0" h="857" w="857">
                  <a:moveTo>
                    <a:pt x="422" y="857"/>
                  </a:moveTo>
                  <a:cubicBezTo>
                    <a:pt x="662" y="857"/>
                    <a:pt x="856" y="674"/>
                    <a:pt x="856" y="435"/>
                  </a:cubicBezTo>
                  <a:cubicBezTo>
                    <a:pt x="856" y="195"/>
                    <a:pt x="662" y="1"/>
                    <a:pt x="422" y="1"/>
                  </a:cubicBezTo>
                  <a:cubicBezTo>
                    <a:pt x="194" y="1"/>
                    <a:pt x="0" y="195"/>
                    <a:pt x="0" y="435"/>
                  </a:cubicBezTo>
                  <a:cubicBezTo>
                    <a:pt x="0" y="674"/>
                    <a:pt x="194" y="857"/>
                    <a:pt x="422" y="857"/>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6"/>
            <p:cNvSpPr/>
            <p:nvPr/>
          </p:nvSpPr>
          <p:spPr>
            <a:xfrm>
              <a:off x="1820425" y="4296825"/>
              <a:ext cx="17700" cy="18000"/>
            </a:xfrm>
            <a:custGeom>
              <a:rect b="b" l="l" r="r" t="t"/>
              <a:pathLst>
                <a:path extrusionOk="0" h="720" w="708">
                  <a:moveTo>
                    <a:pt x="331" y="720"/>
                  </a:moveTo>
                  <a:cubicBezTo>
                    <a:pt x="525" y="720"/>
                    <a:pt x="708" y="526"/>
                    <a:pt x="708" y="332"/>
                  </a:cubicBezTo>
                  <a:cubicBezTo>
                    <a:pt x="708" y="149"/>
                    <a:pt x="525" y="1"/>
                    <a:pt x="331" y="1"/>
                  </a:cubicBezTo>
                  <a:cubicBezTo>
                    <a:pt x="137" y="1"/>
                    <a:pt x="0" y="149"/>
                    <a:pt x="0" y="332"/>
                  </a:cubicBezTo>
                  <a:cubicBezTo>
                    <a:pt x="0" y="526"/>
                    <a:pt x="137" y="720"/>
                    <a:pt x="331" y="720"/>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6"/>
            <p:cNvSpPr/>
            <p:nvPr/>
          </p:nvSpPr>
          <p:spPr>
            <a:xfrm>
              <a:off x="1656375" y="4224375"/>
              <a:ext cx="13125" cy="13150"/>
            </a:xfrm>
            <a:custGeom>
              <a:rect b="b" l="l" r="r" t="t"/>
              <a:pathLst>
                <a:path extrusionOk="0" h="526" w="525">
                  <a:moveTo>
                    <a:pt x="285" y="525"/>
                  </a:moveTo>
                  <a:cubicBezTo>
                    <a:pt x="422" y="525"/>
                    <a:pt x="525" y="434"/>
                    <a:pt x="525" y="286"/>
                  </a:cubicBezTo>
                  <a:cubicBezTo>
                    <a:pt x="525" y="149"/>
                    <a:pt x="422" y="0"/>
                    <a:pt x="285" y="0"/>
                  </a:cubicBezTo>
                  <a:cubicBezTo>
                    <a:pt x="137" y="0"/>
                    <a:pt x="0" y="149"/>
                    <a:pt x="0" y="286"/>
                  </a:cubicBezTo>
                  <a:cubicBezTo>
                    <a:pt x="0" y="434"/>
                    <a:pt x="137" y="525"/>
                    <a:pt x="285" y="525"/>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6"/>
            <p:cNvSpPr/>
            <p:nvPr/>
          </p:nvSpPr>
          <p:spPr>
            <a:xfrm>
              <a:off x="1682600" y="4224375"/>
              <a:ext cx="7175" cy="6000"/>
            </a:xfrm>
            <a:custGeom>
              <a:rect b="b" l="l" r="r" t="t"/>
              <a:pathLst>
                <a:path extrusionOk="0" h="240" w="287">
                  <a:moveTo>
                    <a:pt x="138" y="240"/>
                  </a:moveTo>
                  <a:cubicBezTo>
                    <a:pt x="229" y="240"/>
                    <a:pt x="286" y="194"/>
                    <a:pt x="286" y="92"/>
                  </a:cubicBezTo>
                  <a:cubicBezTo>
                    <a:pt x="286" y="46"/>
                    <a:pt x="229" y="0"/>
                    <a:pt x="138" y="0"/>
                  </a:cubicBezTo>
                  <a:cubicBezTo>
                    <a:pt x="47" y="0"/>
                    <a:pt x="1" y="46"/>
                    <a:pt x="1" y="92"/>
                  </a:cubicBezTo>
                  <a:cubicBezTo>
                    <a:pt x="1" y="194"/>
                    <a:pt x="47" y="240"/>
                    <a:pt x="138" y="240"/>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6"/>
            <p:cNvSpPr/>
            <p:nvPr/>
          </p:nvSpPr>
          <p:spPr>
            <a:xfrm>
              <a:off x="1725400" y="4239775"/>
              <a:ext cx="7175" cy="7150"/>
            </a:xfrm>
            <a:custGeom>
              <a:rect b="b" l="l" r="r" t="t"/>
              <a:pathLst>
                <a:path extrusionOk="0" h="286" w="287">
                  <a:moveTo>
                    <a:pt x="138" y="286"/>
                  </a:moveTo>
                  <a:cubicBezTo>
                    <a:pt x="229" y="286"/>
                    <a:pt x="286" y="240"/>
                    <a:pt x="286" y="149"/>
                  </a:cubicBezTo>
                  <a:cubicBezTo>
                    <a:pt x="286" y="103"/>
                    <a:pt x="229" y="1"/>
                    <a:pt x="138" y="1"/>
                  </a:cubicBezTo>
                  <a:cubicBezTo>
                    <a:pt x="92" y="1"/>
                    <a:pt x="1" y="103"/>
                    <a:pt x="1" y="149"/>
                  </a:cubicBezTo>
                  <a:cubicBezTo>
                    <a:pt x="1" y="240"/>
                    <a:pt x="92" y="286"/>
                    <a:pt x="138" y="286"/>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6"/>
            <p:cNvSpPr/>
            <p:nvPr/>
          </p:nvSpPr>
          <p:spPr>
            <a:xfrm>
              <a:off x="1800150" y="4295700"/>
              <a:ext cx="6025" cy="6000"/>
            </a:xfrm>
            <a:custGeom>
              <a:rect b="b" l="l" r="r" t="t"/>
              <a:pathLst>
                <a:path extrusionOk="0" h="240" w="241">
                  <a:moveTo>
                    <a:pt x="149" y="240"/>
                  </a:moveTo>
                  <a:cubicBezTo>
                    <a:pt x="195" y="240"/>
                    <a:pt x="240" y="194"/>
                    <a:pt x="240" y="149"/>
                  </a:cubicBezTo>
                  <a:cubicBezTo>
                    <a:pt x="240" y="46"/>
                    <a:pt x="195" y="0"/>
                    <a:pt x="149" y="0"/>
                  </a:cubicBezTo>
                  <a:cubicBezTo>
                    <a:pt x="46" y="0"/>
                    <a:pt x="1" y="46"/>
                    <a:pt x="1" y="149"/>
                  </a:cubicBezTo>
                  <a:cubicBezTo>
                    <a:pt x="1" y="194"/>
                    <a:pt x="46" y="240"/>
                    <a:pt x="149" y="240"/>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6"/>
            <p:cNvSpPr/>
            <p:nvPr/>
          </p:nvSpPr>
          <p:spPr>
            <a:xfrm>
              <a:off x="1625550" y="4228075"/>
              <a:ext cx="7150" cy="7150"/>
            </a:xfrm>
            <a:custGeom>
              <a:rect b="b" l="l" r="r" t="t"/>
              <a:pathLst>
                <a:path extrusionOk="0" h="286" w="286">
                  <a:moveTo>
                    <a:pt x="137" y="286"/>
                  </a:moveTo>
                  <a:cubicBezTo>
                    <a:pt x="229" y="286"/>
                    <a:pt x="286" y="183"/>
                    <a:pt x="286" y="138"/>
                  </a:cubicBezTo>
                  <a:cubicBezTo>
                    <a:pt x="286" y="46"/>
                    <a:pt x="229" y="1"/>
                    <a:pt x="137" y="1"/>
                  </a:cubicBezTo>
                  <a:cubicBezTo>
                    <a:pt x="92" y="1"/>
                    <a:pt x="1" y="46"/>
                    <a:pt x="1" y="138"/>
                  </a:cubicBezTo>
                  <a:cubicBezTo>
                    <a:pt x="1" y="183"/>
                    <a:pt x="92" y="286"/>
                    <a:pt x="137" y="286"/>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6"/>
            <p:cNvSpPr/>
            <p:nvPr/>
          </p:nvSpPr>
          <p:spPr>
            <a:xfrm>
              <a:off x="1594450" y="4280300"/>
              <a:ext cx="7150" cy="7150"/>
            </a:xfrm>
            <a:custGeom>
              <a:rect b="b" l="l" r="r" t="t"/>
              <a:pathLst>
                <a:path extrusionOk="0" h="286" w="286">
                  <a:moveTo>
                    <a:pt x="149" y="285"/>
                  </a:moveTo>
                  <a:cubicBezTo>
                    <a:pt x="240" y="285"/>
                    <a:pt x="286" y="194"/>
                    <a:pt x="286" y="137"/>
                  </a:cubicBezTo>
                  <a:cubicBezTo>
                    <a:pt x="286" y="46"/>
                    <a:pt x="240" y="0"/>
                    <a:pt x="149" y="0"/>
                  </a:cubicBezTo>
                  <a:cubicBezTo>
                    <a:pt x="103" y="0"/>
                    <a:pt x="1" y="46"/>
                    <a:pt x="1" y="137"/>
                  </a:cubicBezTo>
                  <a:cubicBezTo>
                    <a:pt x="1" y="194"/>
                    <a:pt x="103" y="285"/>
                    <a:pt x="149" y="285"/>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6"/>
            <p:cNvSpPr/>
            <p:nvPr/>
          </p:nvSpPr>
          <p:spPr>
            <a:xfrm>
              <a:off x="1605300" y="4260025"/>
              <a:ext cx="9425" cy="10875"/>
            </a:xfrm>
            <a:custGeom>
              <a:rect b="b" l="l" r="r" t="t"/>
              <a:pathLst>
                <a:path extrusionOk="0" h="435" w="377">
                  <a:moveTo>
                    <a:pt x="183" y="434"/>
                  </a:moveTo>
                  <a:cubicBezTo>
                    <a:pt x="331" y="434"/>
                    <a:pt x="377" y="332"/>
                    <a:pt x="377" y="240"/>
                  </a:cubicBezTo>
                  <a:cubicBezTo>
                    <a:pt x="377" y="92"/>
                    <a:pt x="331" y="1"/>
                    <a:pt x="183" y="1"/>
                  </a:cubicBezTo>
                  <a:cubicBezTo>
                    <a:pt x="92" y="1"/>
                    <a:pt x="0" y="92"/>
                    <a:pt x="0" y="240"/>
                  </a:cubicBezTo>
                  <a:cubicBezTo>
                    <a:pt x="0" y="332"/>
                    <a:pt x="92" y="434"/>
                    <a:pt x="183" y="434"/>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6"/>
            <p:cNvSpPr/>
            <p:nvPr/>
          </p:nvSpPr>
          <p:spPr>
            <a:xfrm>
              <a:off x="1733675" y="4256600"/>
              <a:ext cx="10575" cy="9450"/>
            </a:xfrm>
            <a:custGeom>
              <a:rect b="b" l="l" r="r" t="t"/>
              <a:pathLst>
                <a:path extrusionOk="0" h="378" w="423">
                  <a:moveTo>
                    <a:pt x="240" y="377"/>
                  </a:moveTo>
                  <a:cubicBezTo>
                    <a:pt x="332" y="377"/>
                    <a:pt x="423" y="286"/>
                    <a:pt x="423" y="183"/>
                  </a:cubicBezTo>
                  <a:cubicBezTo>
                    <a:pt x="423" y="92"/>
                    <a:pt x="332" y="1"/>
                    <a:pt x="240" y="1"/>
                  </a:cubicBezTo>
                  <a:cubicBezTo>
                    <a:pt x="92" y="1"/>
                    <a:pt x="1" y="92"/>
                    <a:pt x="1" y="183"/>
                  </a:cubicBezTo>
                  <a:cubicBezTo>
                    <a:pt x="1" y="286"/>
                    <a:pt x="92" y="377"/>
                    <a:pt x="240" y="377"/>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6"/>
            <p:cNvSpPr/>
            <p:nvPr/>
          </p:nvSpPr>
          <p:spPr>
            <a:xfrm>
              <a:off x="1770475" y="4285150"/>
              <a:ext cx="10600" cy="10575"/>
            </a:xfrm>
            <a:custGeom>
              <a:rect b="b" l="l" r="r" t="t"/>
              <a:pathLst>
                <a:path extrusionOk="0" h="423" w="424">
                  <a:moveTo>
                    <a:pt x="195" y="422"/>
                  </a:moveTo>
                  <a:cubicBezTo>
                    <a:pt x="332" y="422"/>
                    <a:pt x="423" y="331"/>
                    <a:pt x="423" y="183"/>
                  </a:cubicBezTo>
                  <a:cubicBezTo>
                    <a:pt x="423" y="91"/>
                    <a:pt x="332" y="0"/>
                    <a:pt x="195" y="0"/>
                  </a:cubicBezTo>
                  <a:cubicBezTo>
                    <a:pt x="92" y="0"/>
                    <a:pt x="1" y="91"/>
                    <a:pt x="1" y="183"/>
                  </a:cubicBezTo>
                  <a:cubicBezTo>
                    <a:pt x="1" y="331"/>
                    <a:pt x="92" y="422"/>
                    <a:pt x="195" y="422"/>
                  </a:cubicBezTo>
                  <a:close/>
                </a:path>
              </a:pathLst>
            </a:custGeom>
            <a:solidFill>
              <a:srgbClr val="3257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 name="Google Shape;974;p36"/>
          <p:cNvSpPr txBox="1"/>
          <p:nvPr>
            <p:ph idx="4294967295" type="subTitle"/>
          </p:nvPr>
        </p:nvSpPr>
        <p:spPr>
          <a:xfrm>
            <a:off x="5818603" y="375025"/>
            <a:ext cx="1958400" cy="324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800">
                <a:solidFill>
                  <a:srgbClr val="62BCBE"/>
                </a:solidFill>
                <a:latin typeface="Squada One"/>
                <a:ea typeface="Squada One"/>
                <a:cs typeface="Squada One"/>
                <a:sym typeface="Squada One"/>
              </a:rPr>
              <a:t>STAGE 3</a:t>
            </a:r>
            <a:endParaRPr sz="1800">
              <a:solidFill>
                <a:srgbClr val="62BCBE"/>
              </a:solidFill>
              <a:latin typeface="Squada One"/>
              <a:ea typeface="Squada One"/>
              <a:cs typeface="Squada One"/>
              <a:sym typeface="Squada One"/>
            </a:endParaRPr>
          </a:p>
        </p:txBody>
      </p:sp>
      <p:sp>
        <p:nvSpPr>
          <p:cNvPr id="975" name="Google Shape;975;p36"/>
          <p:cNvSpPr txBox="1"/>
          <p:nvPr>
            <p:ph idx="4294967295" type="subTitle"/>
          </p:nvPr>
        </p:nvSpPr>
        <p:spPr>
          <a:xfrm>
            <a:off x="5818600" y="762075"/>
            <a:ext cx="1784700" cy="578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t>Despite being red, Mars is a cold place, not hot. It’s full of iron oxide dust</a:t>
            </a:r>
            <a:endParaRPr/>
          </a:p>
        </p:txBody>
      </p:sp>
      <p:sp>
        <p:nvSpPr>
          <p:cNvPr id="976" name="Google Shape;976;p36"/>
          <p:cNvSpPr txBox="1"/>
          <p:nvPr>
            <p:ph idx="4294967295" type="subTitle"/>
          </p:nvPr>
        </p:nvSpPr>
        <p:spPr>
          <a:xfrm>
            <a:off x="5818603" y="3207242"/>
            <a:ext cx="1958400" cy="324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800">
                <a:solidFill>
                  <a:srgbClr val="62BCBE"/>
                </a:solidFill>
                <a:latin typeface="Squada One"/>
                <a:ea typeface="Squada One"/>
                <a:cs typeface="Squada One"/>
                <a:sym typeface="Squada One"/>
              </a:rPr>
              <a:t>STAGE 1</a:t>
            </a:r>
            <a:endParaRPr sz="1800">
              <a:solidFill>
                <a:srgbClr val="62BCBE"/>
              </a:solidFill>
              <a:latin typeface="Squada One"/>
              <a:ea typeface="Squada One"/>
              <a:cs typeface="Squada One"/>
              <a:sym typeface="Squada One"/>
            </a:endParaRPr>
          </a:p>
        </p:txBody>
      </p:sp>
      <p:sp>
        <p:nvSpPr>
          <p:cNvPr id="977" name="Google Shape;977;p36"/>
          <p:cNvSpPr txBox="1"/>
          <p:nvPr>
            <p:ph idx="4294967295" type="subTitle"/>
          </p:nvPr>
        </p:nvSpPr>
        <p:spPr>
          <a:xfrm>
            <a:off x="5818600" y="3594300"/>
            <a:ext cx="1784700" cy="578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t>Mercury is the closest planet to the Sun and the smallest one in our Solar System</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 name="Shape 981"/>
        <p:cNvGrpSpPr/>
        <p:nvPr/>
      </p:nvGrpSpPr>
      <p:grpSpPr>
        <a:xfrm>
          <a:off x="0" y="0"/>
          <a:ext cx="0" cy="0"/>
          <a:chOff x="0" y="0"/>
          <a:chExt cx="0" cy="0"/>
        </a:xfrm>
      </p:grpSpPr>
      <p:sp>
        <p:nvSpPr>
          <p:cNvPr id="982" name="Google Shape;982;p37"/>
          <p:cNvSpPr txBox="1"/>
          <p:nvPr/>
        </p:nvSpPr>
        <p:spPr>
          <a:xfrm>
            <a:off x="2951575" y="926028"/>
            <a:ext cx="1647600" cy="5787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s" sz="1100">
                <a:solidFill>
                  <a:srgbClr val="5B3C43"/>
                </a:solidFill>
                <a:latin typeface="Advent Pro"/>
                <a:ea typeface="Advent Pro"/>
                <a:cs typeface="Advent Pro"/>
                <a:sym typeface="Advent Pro"/>
              </a:rPr>
              <a:t>Jupiter is a gas giant and also the biggest planet in our Solar System</a:t>
            </a:r>
            <a:endParaRPr sz="1100">
              <a:solidFill>
                <a:srgbClr val="5B3C43"/>
              </a:solidFill>
              <a:latin typeface="Advent Pro"/>
              <a:ea typeface="Advent Pro"/>
              <a:cs typeface="Advent Pro"/>
              <a:sym typeface="Advent Pro"/>
            </a:endParaRPr>
          </a:p>
        </p:txBody>
      </p:sp>
      <p:sp>
        <p:nvSpPr>
          <p:cNvPr id="983" name="Google Shape;983;p37"/>
          <p:cNvSpPr txBox="1"/>
          <p:nvPr>
            <p:ph type="ctrTitle"/>
          </p:nvPr>
        </p:nvSpPr>
        <p:spPr>
          <a:xfrm>
            <a:off x="1042100" y="325800"/>
            <a:ext cx="2510400" cy="57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TIMELINE</a:t>
            </a:r>
            <a:endParaRPr/>
          </a:p>
        </p:txBody>
      </p:sp>
      <p:sp>
        <p:nvSpPr>
          <p:cNvPr id="984" name="Google Shape;984;p37"/>
          <p:cNvSpPr txBox="1"/>
          <p:nvPr/>
        </p:nvSpPr>
        <p:spPr>
          <a:xfrm>
            <a:off x="6404200" y="2256275"/>
            <a:ext cx="1551900" cy="578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s" sz="1100">
                <a:solidFill>
                  <a:srgbClr val="5B3C43"/>
                </a:solidFill>
                <a:latin typeface="Advent Pro"/>
                <a:ea typeface="Advent Pro"/>
                <a:cs typeface="Advent Pro"/>
                <a:sym typeface="Advent Pro"/>
              </a:rPr>
              <a:t>Venus has a beautiful name and is the second planet from the Sun</a:t>
            </a:r>
            <a:endParaRPr sz="1100">
              <a:solidFill>
                <a:srgbClr val="5B3C43"/>
              </a:solidFill>
              <a:latin typeface="Advent Pro"/>
              <a:ea typeface="Advent Pro"/>
              <a:cs typeface="Advent Pro"/>
              <a:sym typeface="Advent Pro"/>
            </a:endParaRPr>
          </a:p>
        </p:txBody>
      </p:sp>
      <p:sp>
        <p:nvSpPr>
          <p:cNvPr id="985" name="Google Shape;985;p37"/>
          <p:cNvSpPr txBox="1"/>
          <p:nvPr/>
        </p:nvSpPr>
        <p:spPr>
          <a:xfrm>
            <a:off x="2405425" y="2510363"/>
            <a:ext cx="1551900" cy="5787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s" sz="1100">
                <a:solidFill>
                  <a:srgbClr val="5B3C43"/>
                </a:solidFill>
                <a:latin typeface="Advent Pro"/>
                <a:ea typeface="Advent Pro"/>
                <a:cs typeface="Advent Pro"/>
                <a:sym typeface="Advent Pro"/>
              </a:rPr>
              <a:t>Neptune is the fourth-largest planet in our Solar System</a:t>
            </a:r>
            <a:endParaRPr sz="1100">
              <a:solidFill>
                <a:srgbClr val="5B3C43"/>
              </a:solidFill>
              <a:latin typeface="Advent Pro"/>
              <a:ea typeface="Advent Pro"/>
              <a:cs typeface="Advent Pro"/>
              <a:sym typeface="Advent Pro"/>
            </a:endParaRPr>
          </a:p>
        </p:txBody>
      </p:sp>
      <p:sp>
        <p:nvSpPr>
          <p:cNvPr id="986" name="Google Shape;986;p37"/>
          <p:cNvSpPr txBox="1"/>
          <p:nvPr/>
        </p:nvSpPr>
        <p:spPr>
          <a:xfrm>
            <a:off x="5788900" y="3825525"/>
            <a:ext cx="1382400" cy="578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s" sz="1100">
                <a:solidFill>
                  <a:srgbClr val="5B3C43"/>
                </a:solidFill>
                <a:latin typeface="Advent Pro"/>
                <a:ea typeface="Advent Pro"/>
                <a:cs typeface="Advent Pro"/>
                <a:sym typeface="Advent Pro"/>
              </a:rPr>
              <a:t>Despite being red, Mars is a cold place., not hot</a:t>
            </a:r>
            <a:endParaRPr sz="1100">
              <a:solidFill>
                <a:srgbClr val="5B3C43"/>
              </a:solidFill>
              <a:latin typeface="Advent Pro"/>
              <a:ea typeface="Advent Pro"/>
              <a:cs typeface="Advent Pro"/>
              <a:sym typeface="Advent Pro"/>
            </a:endParaRPr>
          </a:p>
        </p:txBody>
      </p:sp>
      <p:sp>
        <p:nvSpPr>
          <p:cNvPr id="987" name="Google Shape;987;p37"/>
          <p:cNvSpPr txBox="1"/>
          <p:nvPr>
            <p:ph idx="4294967295" type="subTitle"/>
          </p:nvPr>
        </p:nvSpPr>
        <p:spPr>
          <a:xfrm>
            <a:off x="3881125" y="814425"/>
            <a:ext cx="717900" cy="264000"/>
          </a:xfrm>
          <a:prstGeom prst="rect">
            <a:avLst/>
          </a:prstGeom>
        </p:spPr>
        <p:txBody>
          <a:bodyPr anchorCtr="0" anchor="ctr" bIns="0" lIns="91425" spcFirstLastPara="1" rIns="91425" wrap="square" tIns="126000">
            <a:noAutofit/>
          </a:bodyPr>
          <a:lstStyle/>
          <a:p>
            <a:pPr indent="0" lvl="0" marL="0" marR="0" rtl="0" algn="r">
              <a:spcBef>
                <a:spcPts val="0"/>
              </a:spcBef>
              <a:spcAft>
                <a:spcPts val="1600"/>
              </a:spcAft>
              <a:buNone/>
            </a:pPr>
            <a:r>
              <a:rPr lang="es" sz="1400">
                <a:latin typeface="Squada One"/>
                <a:ea typeface="Squada One"/>
                <a:cs typeface="Squada One"/>
                <a:sym typeface="Squada One"/>
              </a:rPr>
              <a:t>JUNE 9</a:t>
            </a:r>
            <a:endParaRPr sz="1400">
              <a:latin typeface="Squada One"/>
              <a:ea typeface="Squada One"/>
              <a:cs typeface="Squada One"/>
              <a:sym typeface="Squada One"/>
            </a:endParaRPr>
          </a:p>
        </p:txBody>
      </p:sp>
      <p:sp>
        <p:nvSpPr>
          <p:cNvPr id="988" name="Google Shape;988;p37"/>
          <p:cNvSpPr txBox="1"/>
          <p:nvPr>
            <p:ph idx="4294967295" type="subTitle"/>
          </p:nvPr>
        </p:nvSpPr>
        <p:spPr>
          <a:xfrm>
            <a:off x="6404200" y="2144672"/>
            <a:ext cx="717900" cy="264000"/>
          </a:xfrm>
          <a:prstGeom prst="rect">
            <a:avLst/>
          </a:prstGeom>
        </p:spPr>
        <p:txBody>
          <a:bodyPr anchorCtr="0" anchor="ctr" bIns="0" lIns="91425" spcFirstLastPara="1" rIns="91425" wrap="square" tIns="126000">
            <a:noAutofit/>
          </a:bodyPr>
          <a:lstStyle/>
          <a:p>
            <a:pPr indent="0" lvl="0" marL="0" marR="0" rtl="0" algn="l">
              <a:spcBef>
                <a:spcPts val="0"/>
              </a:spcBef>
              <a:spcAft>
                <a:spcPts val="1600"/>
              </a:spcAft>
              <a:buNone/>
            </a:pPr>
            <a:r>
              <a:rPr lang="es" sz="1400">
                <a:latin typeface="Squada One"/>
                <a:ea typeface="Squada One"/>
                <a:cs typeface="Squada One"/>
                <a:sym typeface="Squada One"/>
              </a:rPr>
              <a:t>JULY 15</a:t>
            </a:r>
            <a:endParaRPr sz="1400">
              <a:latin typeface="Squada One"/>
              <a:ea typeface="Squada One"/>
              <a:cs typeface="Squada One"/>
              <a:sym typeface="Squada One"/>
            </a:endParaRPr>
          </a:p>
        </p:txBody>
      </p:sp>
      <p:sp>
        <p:nvSpPr>
          <p:cNvPr id="989" name="Google Shape;989;p37"/>
          <p:cNvSpPr txBox="1"/>
          <p:nvPr>
            <p:ph idx="4294967295" type="subTitle"/>
          </p:nvPr>
        </p:nvSpPr>
        <p:spPr>
          <a:xfrm>
            <a:off x="3156625" y="2398750"/>
            <a:ext cx="800700" cy="264000"/>
          </a:xfrm>
          <a:prstGeom prst="rect">
            <a:avLst/>
          </a:prstGeom>
        </p:spPr>
        <p:txBody>
          <a:bodyPr anchorCtr="0" anchor="ctr" bIns="0" lIns="91425" spcFirstLastPara="1" rIns="91425" wrap="square" tIns="126000">
            <a:noAutofit/>
          </a:bodyPr>
          <a:lstStyle/>
          <a:p>
            <a:pPr indent="0" lvl="0" marL="0" marR="0" rtl="0" algn="r">
              <a:spcBef>
                <a:spcPts val="0"/>
              </a:spcBef>
              <a:spcAft>
                <a:spcPts val="1600"/>
              </a:spcAft>
              <a:buNone/>
            </a:pPr>
            <a:r>
              <a:rPr lang="es" sz="1400">
                <a:latin typeface="Squada One"/>
                <a:ea typeface="Squada One"/>
                <a:cs typeface="Squada One"/>
                <a:sym typeface="Squada One"/>
              </a:rPr>
              <a:t>AUGUST </a:t>
            </a:r>
            <a:r>
              <a:rPr lang="es" sz="1400">
                <a:latin typeface="Squada One"/>
                <a:ea typeface="Squada One"/>
                <a:cs typeface="Squada One"/>
                <a:sym typeface="Squada One"/>
              </a:rPr>
              <a:t>3</a:t>
            </a:r>
            <a:endParaRPr sz="1400">
              <a:latin typeface="Squada One"/>
              <a:ea typeface="Squada One"/>
              <a:cs typeface="Squada One"/>
              <a:sym typeface="Squada One"/>
            </a:endParaRPr>
          </a:p>
        </p:txBody>
      </p:sp>
      <p:sp>
        <p:nvSpPr>
          <p:cNvPr id="990" name="Google Shape;990;p37"/>
          <p:cNvSpPr txBox="1"/>
          <p:nvPr>
            <p:ph idx="4294967295" type="subTitle"/>
          </p:nvPr>
        </p:nvSpPr>
        <p:spPr>
          <a:xfrm>
            <a:off x="5788900" y="3713925"/>
            <a:ext cx="978900" cy="264000"/>
          </a:xfrm>
          <a:prstGeom prst="rect">
            <a:avLst/>
          </a:prstGeom>
        </p:spPr>
        <p:txBody>
          <a:bodyPr anchorCtr="0" anchor="ctr" bIns="0" lIns="91425" spcFirstLastPara="1" rIns="91425" wrap="square" tIns="126000">
            <a:noAutofit/>
          </a:bodyPr>
          <a:lstStyle/>
          <a:p>
            <a:pPr indent="0" lvl="0" marL="0" marR="0" rtl="0" algn="l">
              <a:spcBef>
                <a:spcPts val="0"/>
              </a:spcBef>
              <a:spcAft>
                <a:spcPts val="1600"/>
              </a:spcAft>
              <a:buNone/>
            </a:pPr>
            <a:r>
              <a:rPr lang="es" sz="1400">
                <a:latin typeface="Squada One"/>
                <a:ea typeface="Squada One"/>
                <a:cs typeface="Squada One"/>
                <a:sym typeface="Squada One"/>
              </a:rPr>
              <a:t>OCTOBER 21</a:t>
            </a:r>
            <a:endParaRPr sz="1400">
              <a:latin typeface="Squada One"/>
              <a:ea typeface="Squada One"/>
              <a:cs typeface="Squada One"/>
              <a:sym typeface="Squada One"/>
            </a:endParaRPr>
          </a:p>
        </p:txBody>
      </p:sp>
      <p:grpSp>
        <p:nvGrpSpPr>
          <p:cNvPr id="991" name="Google Shape;991;p37"/>
          <p:cNvGrpSpPr/>
          <p:nvPr/>
        </p:nvGrpSpPr>
        <p:grpSpPr>
          <a:xfrm>
            <a:off x="4451525" y="1121725"/>
            <a:ext cx="1382300" cy="3092225"/>
            <a:chOff x="3266050" y="1206400"/>
            <a:chExt cx="1382300" cy="3092225"/>
          </a:xfrm>
        </p:grpSpPr>
        <p:sp>
          <p:nvSpPr>
            <p:cNvPr id="992" name="Google Shape;992;p37"/>
            <p:cNvSpPr/>
            <p:nvPr/>
          </p:nvSpPr>
          <p:spPr>
            <a:xfrm>
              <a:off x="3266050" y="1206400"/>
              <a:ext cx="1382300" cy="3091975"/>
            </a:xfrm>
            <a:custGeom>
              <a:rect b="b" l="l" r="r" t="t"/>
              <a:pathLst>
                <a:path extrusionOk="0" h="123679" w="55292">
                  <a:moveTo>
                    <a:pt x="32470" y="1"/>
                  </a:moveTo>
                  <a:cubicBezTo>
                    <a:pt x="31562" y="1"/>
                    <a:pt x="30650" y="467"/>
                    <a:pt x="30174" y="1522"/>
                  </a:cubicBezTo>
                  <a:lnTo>
                    <a:pt x="751" y="67773"/>
                  </a:lnTo>
                  <a:cubicBezTo>
                    <a:pt x="1" y="69469"/>
                    <a:pt x="1207" y="71328"/>
                    <a:pt x="3067" y="71328"/>
                  </a:cubicBezTo>
                  <a:lnTo>
                    <a:pt x="26455" y="71328"/>
                  </a:lnTo>
                  <a:lnTo>
                    <a:pt x="20257" y="120813"/>
                  </a:lnTo>
                  <a:cubicBezTo>
                    <a:pt x="20039" y="122577"/>
                    <a:pt x="21435" y="123679"/>
                    <a:pt x="22835" y="123679"/>
                  </a:cubicBezTo>
                  <a:cubicBezTo>
                    <a:pt x="23739" y="123679"/>
                    <a:pt x="24644" y="123219"/>
                    <a:pt x="25118" y="122183"/>
                  </a:cubicBezTo>
                  <a:lnTo>
                    <a:pt x="54541" y="55899"/>
                  </a:lnTo>
                  <a:cubicBezTo>
                    <a:pt x="55291" y="54236"/>
                    <a:pt x="54084" y="52344"/>
                    <a:pt x="52225" y="52344"/>
                  </a:cubicBezTo>
                  <a:lnTo>
                    <a:pt x="28837" y="52344"/>
                  </a:lnTo>
                  <a:lnTo>
                    <a:pt x="35034" y="2859"/>
                  </a:lnTo>
                  <a:cubicBezTo>
                    <a:pt x="35252" y="1101"/>
                    <a:pt x="33865" y="1"/>
                    <a:pt x="32470" y="1"/>
                  </a:cubicBezTo>
                  <a:close/>
                </a:path>
              </a:pathLst>
            </a:custGeom>
            <a:solidFill>
              <a:srgbClr val="FFD3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7"/>
            <p:cNvSpPr/>
            <p:nvPr/>
          </p:nvSpPr>
          <p:spPr>
            <a:xfrm>
              <a:off x="3692550" y="1210175"/>
              <a:ext cx="955800" cy="3088450"/>
            </a:xfrm>
            <a:custGeom>
              <a:rect b="b" l="l" r="r" t="t"/>
              <a:pathLst>
                <a:path extrusionOk="0" h="123538" w="38232">
                  <a:moveTo>
                    <a:pt x="16213" y="1"/>
                  </a:moveTo>
                  <a:lnTo>
                    <a:pt x="425" y="58195"/>
                  </a:lnTo>
                  <a:cubicBezTo>
                    <a:pt x="1" y="59793"/>
                    <a:pt x="1208" y="61391"/>
                    <a:pt x="2871" y="61391"/>
                  </a:cubicBezTo>
                  <a:lnTo>
                    <a:pt x="15365" y="61391"/>
                  </a:lnTo>
                  <a:cubicBezTo>
                    <a:pt x="16996" y="61391"/>
                    <a:pt x="18203" y="62892"/>
                    <a:pt x="17844" y="64490"/>
                  </a:cubicBezTo>
                  <a:lnTo>
                    <a:pt x="4404" y="123173"/>
                  </a:lnTo>
                  <a:cubicBezTo>
                    <a:pt x="4821" y="123410"/>
                    <a:pt x="5300" y="123538"/>
                    <a:pt x="5778" y="123538"/>
                  </a:cubicBezTo>
                  <a:cubicBezTo>
                    <a:pt x="6684" y="123538"/>
                    <a:pt x="7588" y="123078"/>
                    <a:pt x="8058" y="122032"/>
                  </a:cubicBezTo>
                  <a:lnTo>
                    <a:pt x="34382" y="62761"/>
                  </a:lnTo>
                  <a:lnTo>
                    <a:pt x="37481" y="55748"/>
                  </a:lnTo>
                  <a:cubicBezTo>
                    <a:pt x="38231" y="54085"/>
                    <a:pt x="37024" y="52193"/>
                    <a:pt x="35165" y="52193"/>
                  </a:cubicBezTo>
                  <a:lnTo>
                    <a:pt x="11777" y="52193"/>
                  </a:lnTo>
                  <a:lnTo>
                    <a:pt x="17942" y="2708"/>
                  </a:lnTo>
                  <a:cubicBezTo>
                    <a:pt x="18137" y="1306"/>
                    <a:pt x="17289" y="327"/>
                    <a:pt x="16213" y="1"/>
                  </a:cubicBezTo>
                  <a:close/>
                </a:path>
              </a:pathLst>
            </a:custGeom>
            <a:solidFill>
              <a:srgbClr val="FFB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94" name="Google Shape;994;p37"/>
          <p:cNvCxnSpPr>
            <a:stCxn id="982" idx="3"/>
          </p:cNvCxnSpPr>
          <p:nvPr/>
        </p:nvCxnSpPr>
        <p:spPr>
          <a:xfrm>
            <a:off x="4599175" y="1215378"/>
            <a:ext cx="688200" cy="0"/>
          </a:xfrm>
          <a:prstGeom prst="straightConnector1">
            <a:avLst/>
          </a:prstGeom>
          <a:noFill/>
          <a:ln cap="flat" cmpd="sng" w="19050">
            <a:solidFill>
              <a:srgbClr val="434343"/>
            </a:solidFill>
            <a:prstDash val="solid"/>
            <a:round/>
            <a:headEnd len="med" w="med" type="none"/>
            <a:tailEnd len="med" w="med" type="diamond"/>
          </a:ln>
        </p:spPr>
      </p:cxnSp>
      <p:cxnSp>
        <p:nvCxnSpPr>
          <p:cNvPr id="995" name="Google Shape;995;p37"/>
          <p:cNvCxnSpPr>
            <a:stCxn id="985" idx="3"/>
          </p:cNvCxnSpPr>
          <p:nvPr/>
        </p:nvCxnSpPr>
        <p:spPr>
          <a:xfrm>
            <a:off x="3957325" y="2799713"/>
            <a:ext cx="698700" cy="0"/>
          </a:xfrm>
          <a:prstGeom prst="straightConnector1">
            <a:avLst/>
          </a:prstGeom>
          <a:noFill/>
          <a:ln cap="flat" cmpd="sng" w="19050">
            <a:solidFill>
              <a:srgbClr val="434343"/>
            </a:solidFill>
            <a:prstDash val="solid"/>
            <a:round/>
            <a:headEnd len="med" w="med" type="none"/>
            <a:tailEnd len="med" w="med" type="diamond"/>
          </a:ln>
        </p:spPr>
      </p:cxnSp>
      <p:cxnSp>
        <p:nvCxnSpPr>
          <p:cNvPr id="996" name="Google Shape;996;p37"/>
          <p:cNvCxnSpPr>
            <a:stCxn id="984" idx="1"/>
          </p:cNvCxnSpPr>
          <p:nvPr/>
        </p:nvCxnSpPr>
        <p:spPr>
          <a:xfrm rot="10800000">
            <a:off x="5665900" y="2545625"/>
            <a:ext cx="738300" cy="0"/>
          </a:xfrm>
          <a:prstGeom prst="straightConnector1">
            <a:avLst/>
          </a:prstGeom>
          <a:noFill/>
          <a:ln cap="flat" cmpd="sng" w="19050">
            <a:solidFill>
              <a:srgbClr val="434343"/>
            </a:solidFill>
            <a:prstDash val="solid"/>
            <a:round/>
            <a:headEnd len="med" w="med" type="none"/>
            <a:tailEnd len="med" w="med" type="diamond"/>
          </a:ln>
        </p:spPr>
      </p:cxnSp>
      <p:cxnSp>
        <p:nvCxnSpPr>
          <p:cNvPr id="997" name="Google Shape;997;p37"/>
          <p:cNvCxnSpPr>
            <a:stCxn id="986" idx="1"/>
          </p:cNvCxnSpPr>
          <p:nvPr/>
        </p:nvCxnSpPr>
        <p:spPr>
          <a:xfrm rot="10800000">
            <a:off x="5187100" y="4114875"/>
            <a:ext cx="601800" cy="0"/>
          </a:xfrm>
          <a:prstGeom prst="straightConnector1">
            <a:avLst/>
          </a:prstGeom>
          <a:noFill/>
          <a:ln cap="flat" cmpd="sng" w="19050">
            <a:solidFill>
              <a:srgbClr val="434343"/>
            </a:solidFill>
            <a:prstDash val="solid"/>
            <a:round/>
            <a:headEnd len="med" w="med" type="none"/>
            <a:tailEnd len="med" w="med" type="diamond"/>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 name="Shape 1001"/>
        <p:cNvGrpSpPr/>
        <p:nvPr/>
      </p:nvGrpSpPr>
      <p:grpSpPr>
        <a:xfrm>
          <a:off x="0" y="0"/>
          <a:ext cx="0" cy="0"/>
          <a:chOff x="0" y="0"/>
          <a:chExt cx="0" cy="0"/>
        </a:xfrm>
      </p:grpSpPr>
      <p:sp>
        <p:nvSpPr>
          <p:cNvPr id="1002" name="Google Shape;1002;p38"/>
          <p:cNvSpPr txBox="1"/>
          <p:nvPr>
            <p:ph type="ctrTitle"/>
          </p:nvPr>
        </p:nvSpPr>
        <p:spPr>
          <a:xfrm>
            <a:off x="1042100" y="325800"/>
            <a:ext cx="2510400" cy="57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OUR TEAM</a:t>
            </a:r>
            <a:endParaRPr/>
          </a:p>
        </p:txBody>
      </p:sp>
      <p:pic>
        <p:nvPicPr>
          <p:cNvPr id="1003" name="Google Shape;1003;p38"/>
          <p:cNvPicPr preferRelativeResize="0"/>
          <p:nvPr/>
        </p:nvPicPr>
        <p:blipFill rotWithShape="1">
          <a:blip r:embed="rId3">
            <a:alphaModFix/>
          </a:blip>
          <a:srcRect b="0" l="0" r="0" t="0"/>
          <a:stretch/>
        </p:blipFill>
        <p:spPr>
          <a:xfrm>
            <a:off x="2282838" y="282525"/>
            <a:ext cx="4578325" cy="4578450"/>
          </a:xfrm>
          <a:prstGeom prst="rect">
            <a:avLst/>
          </a:prstGeom>
          <a:noFill/>
          <a:ln>
            <a:noFill/>
          </a:ln>
        </p:spPr>
      </p:pic>
      <p:sp>
        <p:nvSpPr>
          <p:cNvPr id="1004" name="Google Shape;1004;p38"/>
          <p:cNvSpPr txBox="1"/>
          <p:nvPr/>
        </p:nvSpPr>
        <p:spPr>
          <a:xfrm>
            <a:off x="6578011" y="2253875"/>
            <a:ext cx="1422600" cy="577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s" sz="1800">
                <a:solidFill>
                  <a:srgbClr val="62BCBE"/>
                </a:solidFill>
                <a:latin typeface="Squada One"/>
                <a:ea typeface="Squada One"/>
                <a:cs typeface="Squada One"/>
                <a:sym typeface="Squada One"/>
              </a:rPr>
              <a:t>RICHARD SMITH</a:t>
            </a:r>
            <a:endParaRPr sz="1800">
              <a:solidFill>
                <a:srgbClr val="62BCBE"/>
              </a:solidFill>
              <a:latin typeface="Squada One"/>
              <a:ea typeface="Squada One"/>
              <a:cs typeface="Squada One"/>
              <a:sym typeface="Squada One"/>
            </a:endParaRPr>
          </a:p>
        </p:txBody>
      </p:sp>
      <p:sp>
        <p:nvSpPr>
          <p:cNvPr id="1005" name="Google Shape;1005;p38"/>
          <p:cNvSpPr txBox="1"/>
          <p:nvPr/>
        </p:nvSpPr>
        <p:spPr>
          <a:xfrm>
            <a:off x="6559691" y="2668925"/>
            <a:ext cx="1380000" cy="572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rgbClr val="434343"/>
                </a:solidFill>
                <a:latin typeface="Advent Pro"/>
                <a:ea typeface="Advent Pro"/>
                <a:cs typeface="Advent Pro"/>
                <a:sym typeface="Advent Pro"/>
              </a:rPr>
              <a:t>You can replace the  image on the screen with your own</a:t>
            </a:r>
            <a:endParaRPr sz="1000">
              <a:solidFill>
                <a:srgbClr val="434343"/>
              </a:solidFill>
              <a:latin typeface="Advent Pro"/>
              <a:ea typeface="Advent Pro"/>
              <a:cs typeface="Advent Pro"/>
              <a:sym typeface="Advent Pro"/>
            </a:endParaRPr>
          </a:p>
        </p:txBody>
      </p:sp>
      <p:sp>
        <p:nvSpPr>
          <p:cNvPr id="1006" name="Google Shape;1006;p38"/>
          <p:cNvSpPr txBox="1"/>
          <p:nvPr/>
        </p:nvSpPr>
        <p:spPr>
          <a:xfrm>
            <a:off x="1054575" y="2253875"/>
            <a:ext cx="1422600" cy="577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s" sz="1800">
                <a:solidFill>
                  <a:srgbClr val="62BCBE"/>
                </a:solidFill>
                <a:latin typeface="Squada One"/>
                <a:ea typeface="Squada One"/>
                <a:cs typeface="Squada One"/>
                <a:sym typeface="Squada One"/>
              </a:rPr>
              <a:t>THOMAS</a:t>
            </a:r>
            <a:br>
              <a:rPr lang="es" sz="1800">
                <a:solidFill>
                  <a:srgbClr val="62BCBE"/>
                </a:solidFill>
                <a:latin typeface="Squada One"/>
                <a:ea typeface="Squada One"/>
                <a:cs typeface="Squada One"/>
                <a:sym typeface="Squada One"/>
              </a:rPr>
            </a:br>
            <a:r>
              <a:rPr lang="es" sz="1800">
                <a:solidFill>
                  <a:srgbClr val="62BCBE"/>
                </a:solidFill>
                <a:latin typeface="Squada One"/>
                <a:ea typeface="Squada One"/>
                <a:cs typeface="Squada One"/>
                <a:sym typeface="Squada One"/>
              </a:rPr>
              <a:t>DOE</a:t>
            </a:r>
            <a:endParaRPr sz="1800">
              <a:solidFill>
                <a:srgbClr val="62BCBE"/>
              </a:solidFill>
              <a:latin typeface="Squada One"/>
              <a:ea typeface="Squada One"/>
              <a:cs typeface="Squada One"/>
              <a:sym typeface="Squada One"/>
            </a:endParaRPr>
          </a:p>
        </p:txBody>
      </p:sp>
      <p:sp>
        <p:nvSpPr>
          <p:cNvPr id="1007" name="Google Shape;1007;p38"/>
          <p:cNvSpPr txBox="1"/>
          <p:nvPr/>
        </p:nvSpPr>
        <p:spPr>
          <a:xfrm>
            <a:off x="1097075" y="2668925"/>
            <a:ext cx="1380000" cy="572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s" sz="1000">
                <a:solidFill>
                  <a:srgbClr val="434343"/>
                </a:solidFill>
                <a:latin typeface="Advent Pro"/>
                <a:ea typeface="Advent Pro"/>
                <a:cs typeface="Advent Pro"/>
                <a:sym typeface="Advent Pro"/>
              </a:rPr>
              <a:t>You can replace the  image on the screen with your own</a:t>
            </a:r>
            <a:endParaRPr sz="1000">
              <a:solidFill>
                <a:srgbClr val="434343"/>
              </a:solidFill>
              <a:latin typeface="Advent Pro"/>
              <a:ea typeface="Advent Pro"/>
              <a:cs typeface="Advent Pro"/>
              <a:sym typeface="Advent Pro"/>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 name="Shape 1011"/>
        <p:cNvGrpSpPr/>
        <p:nvPr/>
      </p:nvGrpSpPr>
      <p:grpSpPr>
        <a:xfrm>
          <a:off x="0" y="0"/>
          <a:ext cx="0" cy="0"/>
          <a:chOff x="0" y="0"/>
          <a:chExt cx="0" cy="0"/>
        </a:xfrm>
      </p:grpSpPr>
      <p:pic>
        <p:nvPicPr>
          <p:cNvPr id="1012" name="Google Shape;1012;p39"/>
          <p:cNvPicPr preferRelativeResize="0"/>
          <p:nvPr/>
        </p:nvPicPr>
        <p:blipFill>
          <a:blip r:embed="rId3">
            <a:alphaModFix/>
          </a:blip>
          <a:stretch>
            <a:fillRect/>
          </a:stretch>
        </p:blipFill>
        <p:spPr>
          <a:xfrm>
            <a:off x="124600" y="0"/>
            <a:ext cx="9017775" cy="5073400"/>
          </a:xfrm>
          <a:prstGeom prst="rect">
            <a:avLst/>
          </a:prstGeom>
          <a:noFill/>
          <a:ln>
            <a:noFill/>
          </a:ln>
        </p:spPr>
      </p:pic>
      <p:sp>
        <p:nvSpPr>
          <p:cNvPr id="1013" name="Google Shape;1013;p39"/>
          <p:cNvSpPr txBox="1"/>
          <p:nvPr>
            <p:ph type="ctrTitle"/>
          </p:nvPr>
        </p:nvSpPr>
        <p:spPr>
          <a:xfrm>
            <a:off x="2325225" y="1226125"/>
            <a:ext cx="5577600" cy="1189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b="0" lang="es" sz="6000">
                <a:solidFill>
                  <a:srgbClr val="62BCBE"/>
                </a:solidFill>
                <a:latin typeface="Squada One"/>
                <a:ea typeface="Squada One"/>
                <a:cs typeface="Squada One"/>
                <a:sym typeface="Squada One"/>
              </a:rPr>
              <a:t>THANKS</a:t>
            </a:r>
            <a:endParaRPr b="0" sz="6000">
              <a:solidFill>
                <a:srgbClr val="62BCBE"/>
              </a:solidFill>
              <a:latin typeface="Squada One"/>
              <a:ea typeface="Squada One"/>
              <a:cs typeface="Squada One"/>
              <a:sym typeface="Squada One"/>
            </a:endParaRPr>
          </a:p>
        </p:txBody>
      </p:sp>
      <p:sp>
        <p:nvSpPr>
          <p:cNvPr id="1014" name="Google Shape;1014;p39"/>
          <p:cNvSpPr txBox="1"/>
          <p:nvPr>
            <p:ph idx="1" type="subTitle"/>
          </p:nvPr>
        </p:nvSpPr>
        <p:spPr>
          <a:xfrm>
            <a:off x="4570525" y="2253825"/>
            <a:ext cx="3332400" cy="717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434343"/>
                </a:solidFill>
                <a:latin typeface="Advent Pro"/>
                <a:ea typeface="Advent Pro"/>
                <a:cs typeface="Advent Pro"/>
                <a:sym typeface="Advent Pro"/>
              </a:rPr>
              <a:t>Does anyone have any questions?</a:t>
            </a:r>
            <a:endParaRPr>
              <a:solidFill>
                <a:srgbClr val="434343"/>
              </a:solidFill>
              <a:latin typeface="Advent Pro"/>
              <a:ea typeface="Advent Pro"/>
              <a:cs typeface="Advent Pro"/>
              <a:sym typeface="Advent Pro"/>
            </a:endParaRPr>
          </a:p>
          <a:p>
            <a:pPr indent="0" lvl="0" marL="0" rtl="0" algn="r">
              <a:spcBef>
                <a:spcPts val="0"/>
              </a:spcBef>
              <a:spcAft>
                <a:spcPts val="0"/>
              </a:spcAft>
              <a:buNone/>
            </a:pPr>
            <a:r>
              <a:t/>
            </a:r>
            <a:endParaRPr>
              <a:solidFill>
                <a:srgbClr val="434343"/>
              </a:solidFill>
              <a:latin typeface="Advent Pro"/>
              <a:ea typeface="Advent Pro"/>
              <a:cs typeface="Advent Pro"/>
              <a:sym typeface="Advent Pro"/>
            </a:endParaRPr>
          </a:p>
          <a:p>
            <a:pPr indent="0" lvl="0" marL="0" rtl="0" algn="r">
              <a:spcBef>
                <a:spcPts val="0"/>
              </a:spcBef>
              <a:spcAft>
                <a:spcPts val="0"/>
              </a:spcAft>
              <a:buNone/>
            </a:pPr>
            <a:r>
              <a:rPr lang="es">
                <a:solidFill>
                  <a:srgbClr val="434343"/>
                </a:solidFill>
                <a:latin typeface="Advent Pro"/>
                <a:ea typeface="Advent Pro"/>
                <a:cs typeface="Advent Pro"/>
                <a:sym typeface="Advent Pro"/>
              </a:rPr>
              <a:t>addyouremail@freepik.com </a:t>
            </a:r>
            <a:endParaRPr>
              <a:solidFill>
                <a:srgbClr val="434343"/>
              </a:solidFill>
              <a:latin typeface="Advent Pro"/>
              <a:ea typeface="Advent Pro"/>
              <a:cs typeface="Advent Pro"/>
              <a:sym typeface="Advent Pro"/>
            </a:endParaRPr>
          </a:p>
          <a:p>
            <a:pPr indent="0" lvl="0" marL="0" rtl="0" algn="r">
              <a:spcBef>
                <a:spcPts val="0"/>
              </a:spcBef>
              <a:spcAft>
                <a:spcPts val="0"/>
              </a:spcAft>
              <a:buNone/>
            </a:pPr>
            <a:r>
              <a:rPr lang="es">
                <a:solidFill>
                  <a:srgbClr val="434343"/>
                </a:solidFill>
                <a:latin typeface="Advent Pro"/>
                <a:ea typeface="Advent Pro"/>
                <a:cs typeface="Advent Pro"/>
                <a:sym typeface="Advent Pro"/>
              </a:rPr>
              <a:t>+91  620 421 838 </a:t>
            </a:r>
            <a:endParaRPr>
              <a:solidFill>
                <a:srgbClr val="434343"/>
              </a:solidFill>
              <a:latin typeface="Advent Pro"/>
              <a:ea typeface="Advent Pro"/>
              <a:cs typeface="Advent Pro"/>
              <a:sym typeface="Advent Pro"/>
            </a:endParaRPr>
          </a:p>
          <a:p>
            <a:pPr indent="0" lvl="0" marL="0" rtl="0" algn="r">
              <a:spcBef>
                <a:spcPts val="0"/>
              </a:spcBef>
              <a:spcAft>
                <a:spcPts val="0"/>
              </a:spcAft>
              <a:buNone/>
            </a:pPr>
            <a:r>
              <a:rPr lang="es">
                <a:solidFill>
                  <a:srgbClr val="434343"/>
                </a:solidFill>
                <a:latin typeface="Advent Pro"/>
                <a:ea typeface="Advent Pro"/>
                <a:cs typeface="Advent Pro"/>
                <a:sym typeface="Advent Pro"/>
              </a:rPr>
              <a:t>yourcompany.com</a:t>
            </a:r>
            <a:endParaRPr>
              <a:solidFill>
                <a:srgbClr val="434343"/>
              </a:solidFill>
              <a:latin typeface="Advent Pro"/>
              <a:ea typeface="Advent Pro"/>
              <a:cs typeface="Advent Pro"/>
              <a:sym typeface="Advent Pro"/>
            </a:endParaRPr>
          </a:p>
          <a:p>
            <a:pPr indent="0" lvl="0" marL="0" rtl="0" algn="r">
              <a:spcBef>
                <a:spcPts val="0"/>
              </a:spcBef>
              <a:spcAft>
                <a:spcPts val="0"/>
              </a:spcAft>
              <a:buClr>
                <a:schemeClr val="dk1"/>
              </a:buClr>
              <a:buSzPts val="1100"/>
              <a:buFont typeface="Arial"/>
              <a:buNone/>
            </a:pPr>
            <a:r>
              <a:rPr lang="es">
                <a:solidFill>
                  <a:srgbClr val="434343"/>
                </a:solidFill>
                <a:latin typeface="Advent Pro"/>
                <a:ea typeface="Advent Pro"/>
                <a:cs typeface="Advent Pro"/>
                <a:sym typeface="Advent Pro"/>
              </a:rPr>
              <a:t>Follow the project updates</a:t>
            </a:r>
            <a:endParaRPr>
              <a:solidFill>
                <a:srgbClr val="434343"/>
              </a:solidFill>
              <a:latin typeface="Advent Pro"/>
              <a:ea typeface="Advent Pro"/>
              <a:cs typeface="Advent Pro"/>
              <a:sym typeface="Advent Pro"/>
            </a:endParaRPr>
          </a:p>
        </p:txBody>
      </p:sp>
      <p:sp>
        <p:nvSpPr>
          <p:cNvPr id="1015" name="Google Shape;1015;p39"/>
          <p:cNvSpPr/>
          <p:nvPr/>
        </p:nvSpPr>
        <p:spPr>
          <a:xfrm>
            <a:off x="7597165" y="3654480"/>
            <a:ext cx="214638" cy="204979"/>
          </a:xfrm>
          <a:custGeom>
            <a:rect b="b" l="l" r="r" t="t"/>
            <a:pathLst>
              <a:path extrusionOk="0" h="37269" w="39025">
                <a:moveTo>
                  <a:pt x="4748" y="1"/>
                </a:moveTo>
                <a:cubicBezTo>
                  <a:pt x="1887" y="1"/>
                  <a:pt x="1" y="1919"/>
                  <a:pt x="1" y="4358"/>
                </a:cubicBezTo>
                <a:cubicBezTo>
                  <a:pt x="1" y="6797"/>
                  <a:pt x="1757" y="8683"/>
                  <a:pt x="4618" y="8683"/>
                </a:cubicBezTo>
                <a:lnTo>
                  <a:pt x="4748" y="8683"/>
                </a:lnTo>
                <a:cubicBezTo>
                  <a:pt x="7578" y="8683"/>
                  <a:pt x="9366" y="6797"/>
                  <a:pt x="9366" y="4358"/>
                </a:cubicBezTo>
                <a:cubicBezTo>
                  <a:pt x="9366" y="1919"/>
                  <a:pt x="7578" y="1"/>
                  <a:pt x="4748" y="1"/>
                </a:cubicBezTo>
                <a:close/>
                <a:moveTo>
                  <a:pt x="553" y="12196"/>
                </a:moveTo>
                <a:lnTo>
                  <a:pt x="553" y="37268"/>
                </a:lnTo>
                <a:lnTo>
                  <a:pt x="8813" y="37268"/>
                </a:lnTo>
                <a:lnTo>
                  <a:pt x="8813" y="12196"/>
                </a:lnTo>
                <a:close/>
                <a:moveTo>
                  <a:pt x="29398" y="11545"/>
                </a:moveTo>
                <a:cubicBezTo>
                  <a:pt x="24943" y="11545"/>
                  <a:pt x="22894" y="13984"/>
                  <a:pt x="21821" y="15740"/>
                </a:cubicBezTo>
                <a:lnTo>
                  <a:pt x="21821" y="12196"/>
                </a:lnTo>
                <a:lnTo>
                  <a:pt x="13561" y="12196"/>
                </a:lnTo>
                <a:lnTo>
                  <a:pt x="13561" y="37268"/>
                </a:lnTo>
                <a:lnTo>
                  <a:pt x="21821" y="37268"/>
                </a:lnTo>
                <a:lnTo>
                  <a:pt x="21821" y="23187"/>
                </a:lnTo>
                <a:cubicBezTo>
                  <a:pt x="21821" y="22504"/>
                  <a:pt x="21951" y="21691"/>
                  <a:pt x="22081" y="21138"/>
                </a:cubicBezTo>
                <a:cubicBezTo>
                  <a:pt x="22764" y="19675"/>
                  <a:pt x="24130" y="18179"/>
                  <a:pt x="26439" y="18179"/>
                </a:cubicBezTo>
                <a:cubicBezTo>
                  <a:pt x="29398" y="18179"/>
                  <a:pt x="30634" y="20488"/>
                  <a:pt x="30634" y="23870"/>
                </a:cubicBezTo>
                <a:lnTo>
                  <a:pt x="30634" y="37268"/>
                </a:lnTo>
                <a:lnTo>
                  <a:pt x="39024" y="37268"/>
                </a:lnTo>
                <a:lnTo>
                  <a:pt x="39024" y="22927"/>
                </a:lnTo>
                <a:cubicBezTo>
                  <a:pt x="39024" y="15187"/>
                  <a:pt x="34959" y="11545"/>
                  <a:pt x="29398" y="11545"/>
                </a:cubicBez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9"/>
          <p:cNvSpPr/>
          <p:nvPr/>
        </p:nvSpPr>
        <p:spPr>
          <a:xfrm>
            <a:off x="7066388" y="3694898"/>
            <a:ext cx="238540" cy="164561"/>
          </a:xfrm>
          <a:custGeom>
            <a:rect b="b" l="l" r="r" t="t"/>
            <a:pathLst>
              <a:path extrusionOk="0" h="26922" w="39025">
                <a:moveTo>
                  <a:pt x="27350" y="0"/>
                </a:moveTo>
                <a:lnTo>
                  <a:pt x="27350" y="0"/>
                </a:lnTo>
                <a:cubicBezTo>
                  <a:pt x="26197" y="125"/>
                  <a:pt x="25134" y="638"/>
                  <a:pt x="24332" y="1395"/>
                </a:cubicBezTo>
                <a:lnTo>
                  <a:pt x="24332" y="1395"/>
                </a:lnTo>
                <a:cubicBezTo>
                  <a:pt x="24579" y="1133"/>
                  <a:pt x="24781" y="747"/>
                  <a:pt x="24781" y="261"/>
                </a:cubicBezTo>
                <a:lnTo>
                  <a:pt x="24781" y="261"/>
                </a:lnTo>
                <a:cubicBezTo>
                  <a:pt x="21951" y="2179"/>
                  <a:pt x="20163" y="6114"/>
                  <a:pt x="18700" y="9756"/>
                </a:cubicBezTo>
                <a:cubicBezTo>
                  <a:pt x="17594" y="8683"/>
                  <a:pt x="16651" y="7870"/>
                  <a:pt x="15838" y="7447"/>
                </a:cubicBezTo>
                <a:cubicBezTo>
                  <a:pt x="13269" y="6114"/>
                  <a:pt x="10407" y="4748"/>
                  <a:pt x="5822" y="2992"/>
                </a:cubicBezTo>
                <a:lnTo>
                  <a:pt x="5822" y="2992"/>
                </a:lnTo>
                <a:cubicBezTo>
                  <a:pt x="5692" y="4488"/>
                  <a:pt x="6505" y="6504"/>
                  <a:pt x="9074" y="7870"/>
                </a:cubicBezTo>
                <a:cubicBezTo>
                  <a:pt x="8521" y="7870"/>
                  <a:pt x="7578" y="8000"/>
                  <a:pt x="6765" y="8130"/>
                </a:cubicBezTo>
                <a:cubicBezTo>
                  <a:pt x="7025" y="9886"/>
                  <a:pt x="8131" y="11382"/>
                  <a:pt x="11090" y="12065"/>
                </a:cubicBezTo>
                <a:cubicBezTo>
                  <a:pt x="9757" y="12195"/>
                  <a:pt x="9074" y="12455"/>
                  <a:pt x="8391" y="13138"/>
                </a:cubicBezTo>
                <a:cubicBezTo>
                  <a:pt x="9015" y="14268"/>
                  <a:pt x="10320" y="15480"/>
                  <a:pt x="12602" y="15480"/>
                </a:cubicBezTo>
                <a:cubicBezTo>
                  <a:pt x="12816" y="15480"/>
                  <a:pt x="13038" y="15469"/>
                  <a:pt x="13269" y="15447"/>
                </a:cubicBezTo>
                <a:lnTo>
                  <a:pt x="13269" y="15447"/>
                </a:lnTo>
                <a:cubicBezTo>
                  <a:pt x="10330" y="16733"/>
                  <a:pt x="11829" y="18855"/>
                  <a:pt x="14050" y="18855"/>
                </a:cubicBezTo>
                <a:cubicBezTo>
                  <a:pt x="14188" y="18855"/>
                  <a:pt x="14329" y="18846"/>
                  <a:pt x="14472" y="18829"/>
                </a:cubicBezTo>
                <a:lnTo>
                  <a:pt x="14472" y="18829"/>
                </a:lnTo>
                <a:cubicBezTo>
                  <a:pt x="12352" y="20949"/>
                  <a:pt x="9610" y="21931"/>
                  <a:pt x="6946" y="21931"/>
                </a:cubicBezTo>
                <a:cubicBezTo>
                  <a:pt x="4337" y="21931"/>
                  <a:pt x="1803" y="20990"/>
                  <a:pt x="1" y="19252"/>
                </a:cubicBezTo>
                <a:lnTo>
                  <a:pt x="1" y="19252"/>
                </a:lnTo>
                <a:cubicBezTo>
                  <a:pt x="3943" y="24613"/>
                  <a:pt x="9785" y="26921"/>
                  <a:pt x="15554" y="26921"/>
                </a:cubicBezTo>
                <a:cubicBezTo>
                  <a:pt x="24064" y="26921"/>
                  <a:pt x="32416" y="21899"/>
                  <a:pt x="34276" y="14244"/>
                </a:cubicBezTo>
                <a:cubicBezTo>
                  <a:pt x="36715" y="14244"/>
                  <a:pt x="38049" y="13431"/>
                  <a:pt x="39024" y="12455"/>
                </a:cubicBezTo>
                <a:lnTo>
                  <a:pt x="39024" y="12455"/>
                </a:lnTo>
                <a:cubicBezTo>
                  <a:pt x="38637" y="12538"/>
                  <a:pt x="38195" y="12574"/>
                  <a:pt x="37736" y="12574"/>
                </a:cubicBezTo>
                <a:cubicBezTo>
                  <a:pt x="36575" y="12574"/>
                  <a:pt x="35306" y="12345"/>
                  <a:pt x="34537" y="12065"/>
                </a:cubicBezTo>
                <a:cubicBezTo>
                  <a:pt x="36715" y="11805"/>
                  <a:pt x="38211" y="10829"/>
                  <a:pt x="38732" y="9496"/>
                </a:cubicBezTo>
                <a:lnTo>
                  <a:pt x="38732" y="9496"/>
                </a:lnTo>
                <a:cubicBezTo>
                  <a:pt x="38222" y="9787"/>
                  <a:pt x="36737" y="10168"/>
                  <a:pt x="35462" y="10168"/>
                </a:cubicBezTo>
                <a:cubicBezTo>
                  <a:pt x="35026" y="10168"/>
                  <a:pt x="34616" y="10124"/>
                  <a:pt x="34276" y="10016"/>
                </a:cubicBezTo>
                <a:cubicBezTo>
                  <a:pt x="34146" y="9626"/>
                  <a:pt x="33984" y="9366"/>
                  <a:pt x="33984" y="9073"/>
                </a:cubicBezTo>
                <a:cubicBezTo>
                  <a:pt x="32954" y="5454"/>
                  <a:pt x="29680" y="2554"/>
                  <a:pt x="26171" y="2554"/>
                </a:cubicBezTo>
                <a:cubicBezTo>
                  <a:pt x="26022" y="2554"/>
                  <a:pt x="25873" y="2559"/>
                  <a:pt x="25724" y="2569"/>
                </a:cubicBezTo>
                <a:cubicBezTo>
                  <a:pt x="26016" y="2439"/>
                  <a:pt x="26277" y="2439"/>
                  <a:pt x="26667" y="2309"/>
                </a:cubicBezTo>
                <a:cubicBezTo>
                  <a:pt x="27090" y="2179"/>
                  <a:pt x="29398" y="1757"/>
                  <a:pt x="28976" y="944"/>
                </a:cubicBezTo>
                <a:cubicBezTo>
                  <a:pt x="28917" y="759"/>
                  <a:pt x="28724" y="687"/>
                  <a:pt x="28453" y="687"/>
                </a:cubicBezTo>
                <a:cubicBezTo>
                  <a:pt x="27531" y="687"/>
                  <a:pt x="25706" y="1526"/>
                  <a:pt x="25203" y="1626"/>
                </a:cubicBezTo>
                <a:cubicBezTo>
                  <a:pt x="26016" y="1366"/>
                  <a:pt x="27220" y="944"/>
                  <a:pt x="27350" y="0"/>
                </a:cubicBez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9"/>
          <p:cNvSpPr/>
          <p:nvPr/>
        </p:nvSpPr>
        <p:spPr>
          <a:xfrm>
            <a:off x="6663247" y="3620919"/>
            <a:ext cx="110924" cy="238540"/>
          </a:xfrm>
          <a:custGeom>
            <a:rect b="b" l="l" r="r" t="t"/>
            <a:pathLst>
              <a:path extrusionOk="0" h="39025" w="18147">
                <a:moveTo>
                  <a:pt x="12195" y="1"/>
                </a:moveTo>
                <a:cubicBezTo>
                  <a:pt x="3805" y="1"/>
                  <a:pt x="3935" y="6635"/>
                  <a:pt x="3935" y="7578"/>
                </a:cubicBezTo>
                <a:lnTo>
                  <a:pt x="3935" y="12878"/>
                </a:lnTo>
                <a:lnTo>
                  <a:pt x="0" y="12878"/>
                </a:lnTo>
                <a:lnTo>
                  <a:pt x="0" y="19512"/>
                </a:lnTo>
                <a:lnTo>
                  <a:pt x="3935" y="19512"/>
                </a:lnTo>
                <a:lnTo>
                  <a:pt x="3935" y="39024"/>
                </a:lnTo>
                <a:lnTo>
                  <a:pt x="12065" y="39024"/>
                </a:lnTo>
                <a:lnTo>
                  <a:pt x="12065" y="19512"/>
                </a:lnTo>
                <a:lnTo>
                  <a:pt x="17496" y="19512"/>
                </a:lnTo>
                <a:cubicBezTo>
                  <a:pt x="17496" y="19512"/>
                  <a:pt x="18016" y="16390"/>
                  <a:pt x="18146" y="12878"/>
                </a:cubicBezTo>
                <a:lnTo>
                  <a:pt x="12065" y="12878"/>
                </a:lnTo>
                <a:lnTo>
                  <a:pt x="12065" y="8391"/>
                </a:lnTo>
                <a:cubicBezTo>
                  <a:pt x="12065" y="7740"/>
                  <a:pt x="12878" y="6765"/>
                  <a:pt x="13821" y="6765"/>
                </a:cubicBezTo>
                <a:lnTo>
                  <a:pt x="18146" y="6765"/>
                </a:lnTo>
                <a:lnTo>
                  <a:pt x="18146" y="1"/>
                </a:lnTo>
                <a:close/>
              </a:path>
            </a:pathLst>
          </a:custGeom>
          <a:solidFill>
            <a:srgbClr val="62BC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 name="Shape 1021"/>
        <p:cNvGrpSpPr/>
        <p:nvPr/>
      </p:nvGrpSpPr>
      <p:grpSpPr>
        <a:xfrm>
          <a:off x="0" y="0"/>
          <a:ext cx="0" cy="0"/>
          <a:chOff x="0" y="0"/>
          <a:chExt cx="0" cy="0"/>
        </a:xfrm>
      </p:grpSpPr>
      <p:sp>
        <p:nvSpPr>
          <p:cNvPr id="1022" name="Google Shape;1022;p40"/>
          <p:cNvSpPr txBox="1"/>
          <p:nvPr>
            <p:ph idx="1" type="subTitle"/>
          </p:nvPr>
        </p:nvSpPr>
        <p:spPr>
          <a:xfrm>
            <a:off x="1867200" y="2145650"/>
            <a:ext cx="5409600" cy="1264500"/>
          </a:xfrm>
          <a:prstGeom prst="rect">
            <a:avLst/>
          </a:prstGeom>
        </p:spPr>
        <p:txBody>
          <a:bodyPr anchorCtr="0" anchor="ctr" bIns="91425" lIns="91425" spcFirstLastPara="1" rIns="91425" wrap="square" tIns="91425">
            <a:noAutofit/>
          </a:bodyPr>
          <a:lstStyle/>
          <a:p>
            <a:pPr indent="0" lvl="0" marL="0" rtl="0" algn="l">
              <a:lnSpc>
                <a:spcPct val="100000"/>
              </a:lnSpc>
              <a:spcBef>
                <a:spcPts val="300"/>
              </a:spcBef>
              <a:spcAft>
                <a:spcPts val="0"/>
              </a:spcAft>
              <a:buClr>
                <a:schemeClr val="dk1"/>
              </a:buClr>
              <a:buSzPts val="1100"/>
              <a:buFont typeface="Arial"/>
              <a:buNone/>
            </a:pPr>
            <a:r>
              <a:rPr lang="es"/>
              <a:t>This is where you give credit to the ones who are part of this project.</a:t>
            </a:r>
            <a:endParaRPr/>
          </a:p>
          <a:p>
            <a:pPr indent="0" lvl="0" marL="241300" rtl="0" algn="l">
              <a:spcBef>
                <a:spcPts val="300"/>
              </a:spcBef>
              <a:spcAft>
                <a:spcPts val="0"/>
              </a:spcAft>
              <a:buClr>
                <a:schemeClr val="dk1"/>
              </a:buClr>
              <a:buSzPts val="1100"/>
              <a:buFont typeface="Arial"/>
              <a:buNone/>
            </a:pPr>
            <a:r>
              <a:t/>
            </a:r>
            <a:endParaRPr/>
          </a:p>
          <a:p>
            <a:pPr indent="-203200" lvl="0" marL="241300" rtl="0" algn="l">
              <a:spcBef>
                <a:spcPts val="300"/>
              </a:spcBef>
              <a:spcAft>
                <a:spcPts val="0"/>
              </a:spcAft>
              <a:buClr>
                <a:srgbClr val="434343"/>
              </a:buClr>
              <a:buSzPts val="1200"/>
              <a:buFont typeface="Roboto Slab Regular"/>
              <a:buChar char="◂"/>
            </a:pPr>
            <a:r>
              <a:rPr lang="es"/>
              <a:t>Presentation template by </a:t>
            </a:r>
            <a:r>
              <a:rPr lang="es">
                <a:highlight>
                  <a:srgbClr val="88E1E2"/>
                </a:highlight>
                <a:uFill>
                  <a:noFill/>
                </a:uFill>
                <a:hlinkClick r:id="rId3"/>
              </a:rPr>
              <a:t>Slidesgo</a:t>
            </a:r>
            <a:endParaRPr>
              <a:highlight>
                <a:srgbClr val="88E1E2"/>
              </a:highlight>
            </a:endParaRPr>
          </a:p>
          <a:p>
            <a:pPr indent="-203200" lvl="0" marL="241300" rtl="0" algn="l">
              <a:spcBef>
                <a:spcPts val="0"/>
              </a:spcBef>
              <a:spcAft>
                <a:spcPts val="0"/>
              </a:spcAft>
              <a:buClr>
                <a:srgbClr val="434343"/>
              </a:buClr>
              <a:buSzPts val="1200"/>
              <a:buFont typeface="Roboto Slab Regular"/>
              <a:buChar char="◂"/>
            </a:pPr>
            <a:r>
              <a:rPr lang="es"/>
              <a:t>Icons by </a:t>
            </a:r>
            <a:r>
              <a:rPr lang="es">
                <a:highlight>
                  <a:srgbClr val="88E1E2"/>
                </a:highlight>
                <a:uFill>
                  <a:noFill/>
                </a:uFill>
                <a:hlinkClick r:id="rId4"/>
              </a:rPr>
              <a:t>Flaticon</a:t>
            </a:r>
            <a:endParaRPr>
              <a:highlight>
                <a:srgbClr val="88E1E2"/>
              </a:highlight>
            </a:endParaRPr>
          </a:p>
          <a:p>
            <a:pPr indent="-203200" lvl="0" marL="241300" rtl="0" algn="l">
              <a:spcBef>
                <a:spcPts val="0"/>
              </a:spcBef>
              <a:spcAft>
                <a:spcPts val="0"/>
              </a:spcAft>
              <a:buClr>
                <a:srgbClr val="434343"/>
              </a:buClr>
              <a:buSzPts val="1200"/>
              <a:buFont typeface="Roboto Slab Regular"/>
              <a:buChar char="◂"/>
            </a:pPr>
            <a:r>
              <a:rPr lang="es"/>
              <a:t>Infographics by </a:t>
            </a:r>
            <a:r>
              <a:rPr lang="es">
                <a:highlight>
                  <a:srgbClr val="88E1E2"/>
                </a:highlight>
                <a:uFill>
                  <a:noFill/>
                </a:uFill>
                <a:hlinkClick r:id="rId5"/>
              </a:rPr>
              <a:t>Freepik</a:t>
            </a:r>
            <a:endParaRPr>
              <a:highlight>
                <a:srgbClr val="88E1E2"/>
              </a:highlight>
            </a:endParaRPr>
          </a:p>
          <a:p>
            <a:pPr indent="-203200" lvl="0" marL="241300" rtl="0" algn="l">
              <a:spcBef>
                <a:spcPts val="0"/>
              </a:spcBef>
              <a:spcAft>
                <a:spcPts val="0"/>
              </a:spcAft>
              <a:buClr>
                <a:srgbClr val="434343"/>
              </a:buClr>
              <a:buSzPts val="1200"/>
              <a:buFont typeface="Roboto Slab Regular"/>
              <a:buChar char="◂"/>
            </a:pPr>
            <a:r>
              <a:rPr lang="es"/>
              <a:t>Images created </a:t>
            </a:r>
            <a:r>
              <a:rPr lang="es">
                <a:highlight>
                  <a:srgbClr val="88E1E2"/>
                </a:highlight>
              </a:rPr>
              <a:t>Freepik</a:t>
            </a:r>
            <a:r>
              <a:rPr lang="es"/>
              <a:t> </a:t>
            </a:r>
            <a:endParaRPr/>
          </a:p>
          <a:p>
            <a:pPr indent="-203200" lvl="0" marL="241300" rtl="0" algn="l">
              <a:spcBef>
                <a:spcPts val="0"/>
              </a:spcBef>
              <a:spcAft>
                <a:spcPts val="0"/>
              </a:spcAft>
              <a:buClr>
                <a:srgbClr val="434343"/>
              </a:buClr>
              <a:buSzPts val="1200"/>
              <a:buFont typeface="Roboto Slab Regular"/>
              <a:buChar char="◂"/>
            </a:pPr>
            <a:r>
              <a:rPr lang="es"/>
              <a:t>Author introduction slide photo created by Freepik</a:t>
            </a:r>
            <a:endParaRPr/>
          </a:p>
          <a:p>
            <a:pPr indent="-203200" lvl="0" marL="241300" rtl="0" algn="l">
              <a:spcBef>
                <a:spcPts val="0"/>
              </a:spcBef>
              <a:spcAft>
                <a:spcPts val="0"/>
              </a:spcAft>
              <a:buClr>
                <a:srgbClr val="434343"/>
              </a:buClr>
              <a:buSzPts val="1200"/>
              <a:buFont typeface="Roboto Slab Regular"/>
              <a:buChar char="◂"/>
            </a:pPr>
            <a:r>
              <a:rPr lang="es"/>
              <a:t>Text &amp; Image slide photo created by Freepik.com</a:t>
            </a:r>
            <a:endParaRPr/>
          </a:p>
        </p:txBody>
      </p:sp>
      <p:sp>
        <p:nvSpPr>
          <p:cNvPr id="1023" name="Google Shape;1023;p40"/>
          <p:cNvSpPr txBox="1"/>
          <p:nvPr>
            <p:ph type="ctrTitle"/>
          </p:nvPr>
        </p:nvSpPr>
        <p:spPr>
          <a:xfrm>
            <a:off x="1042100" y="325800"/>
            <a:ext cx="2510400" cy="57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CREDITS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 name="Shape 1027"/>
        <p:cNvGrpSpPr/>
        <p:nvPr/>
      </p:nvGrpSpPr>
      <p:grpSpPr>
        <a:xfrm>
          <a:off x="0" y="0"/>
          <a:ext cx="0" cy="0"/>
          <a:chOff x="0" y="0"/>
          <a:chExt cx="0" cy="0"/>
        </a:xfrm>
      </p:grpSpPr>
      <p:sp>
        <p:nvSpPr>
          <p:cNvPr id="1028" name="Google Shape;1028;p41"/>
          <p:cNvSpPr txBox="1"/>
          <p:nvPr>
            <p:ph type="ctrTitle"/>
          </p:nvPr>
        </p:nvSpPr>
        <p:spPr>
          <a:xfrm>
            <a:off x="1042100" y="325800"/>
            <a:ext cx="2510400" cy="57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RESOURCES</a:t>
            </a:r>
            <a:endParaRPr/>
          </a:p>
        </p:txBody>
      </p:sp>
      <p:sp>
        <p:nvSpPr>
          <p:cNvPr id="1029" name="Google Shape;1029;p41"/>
          <p:cNvSpPr txBox="1"/>
          <p:nvPr>
            <p:ph idx="1" type="subTitle"/>
          </p:nvPr>
        </p:nvSpPr>
        <p:spPr>
          <a:xfrm>
            <a:off x="1069800" y="1829450"/>
            <a:ext cx="7004400" cy="15807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Char char="●"/>
            </a:pPr>
            <a:r>
              <a:rPr lang="es">
                <a:uFill>
                  <a:noFill/>
                </a:uFill>
                <a:hlinkClick r:id="rId3"/>
              </a:rPr>
              <a:t>Pack ecology</a:t>
            </a:r>
            <a:endParaRPr/>
          </a:p>
          <a:p>
            <a:pPr indent="-298450" lvl="0" marL="457200" rtl="0" algn="l">
              <a:spcBef>
                <a:spcPts val="0"/>
              </a:spcBef>
              <a:spcAft>
                <a:spcPts val="0"/>
              </a:spcAft>
              <a:buSzPts val="1100"/>
              <a:buChar char="●"/>
            </a:pPr>
            <a:r>
              <a:rPr lang="es">
                <a:uFill>
                  <a:noFill/>
                </a:uFill>
                <a:hlinkClick r:id="rId4"/>
              </a:rPr>
              <a:t>Pack reneweable energy</a:t>
            </a:r>
            <a:endParaRPr/>
          </a:p>
          <a:p>
            <a:pPr indent="-298450" lvl="0" marL="457200" rtl="0" algn="l">
              <a:spcBef>
                <a:spcPts val="0"/>
              </a:spcBef>
              <a:spcAft>
                <a:spcPts val="0"/>
              </a:spcAft>
              <a:buSzPts val="1100"/>
              <a:buChar char="●"/>
            </a:pPr>
            <a:r>
              <a:rPr lang="es">
                <a:uFill>
                  <a:noFill/>
                </a:uFill>
                <a:hlinkClick r:id="rId5"/>
              </a:rPr>
              <a:t>Icon dollar</a:t>
            </a:r>
            <a:endParaRPr/>
          </a:p>
          <a:p>
            <a:pPr indent="-298450" lvl="0" marL="457200" rtl="0" algn="l">
              <a:spcBef>
                <a:spcPts val="0"/>
              </a:spcBef>
              <a:spcAft>
                <a:spcPts val="0"/>
              </a:spcAft>
              <a:buSzPts val="1100"/>
              <a:buChar char="●"/>
            </a:pPr>
            <a:r>
              <a:rPr lang="es">
                <a:uFill>
                  <a:noFill/>
                </a:uFill>
                <a:hlinkClick r:id="rId6"/>
              </a:rPr>
              <a:t>Icon builder</a:t>
            </a:r>
            <a:endParaRPr/>
          </a:p>
          <a:p>
            <a:pPr indent="-298450" lvl="0" marL="457200" rtl="0" algn="l">
              <a:spcBef>
                <a:spcPts val="0"/>
              </a:spcBef>
              <a:spcAft>
                <a:spcPts val="0"/>
              </a:spcAft>
              <a:buSzPts val="1100"/>
              <a:buChar char="●"/>
            </a:pPr>
            <a:r>
              <a:rPr lang="es">
                <a:uFill>
                  <a:noFill/>
                </a:uFill>
                <a:hlinkClick r:id="rId7"/>
              </a:rPr>
              <a:t>Hand drawn landscape with falls</a:t>
            </a:r>
            <a:endParaRPr/>
          </a:p>
          <a:p>
            <a:pPr indent="-298450" lvl="0" marL="457200" rtl="0" algn="l">
              <a:spcBef>
                <a:spcPts val="0"/>
              </a:spcBef>
              <a:spcAft>
                <a:spcPts val="0"/>
              </a:spcAft>
              <a:buSzPts val="1100"/>
              <a:buChar char="●"/>
            </a:pPr>
            <a:r>
              <a:rPr lang="es">
                <a:uFill>
                  <a:noFill/>
                </a:uFill>
                <a:hlinkClick r:id="rId8"/>
              </a:rPr>
              <a:t>Cartoon car salesman design</a:t>
            </a:r>
            <a:endParaRPr/>
          </a:p>
          <a:p>
            <a:pPr indent="-298450" lvl="0" marL="457200" rtl="0" algn="l">
              <a:spcBef>
                <a:spcPts val="0"/>
              </a:spcBef>
              <a:spcAft>
                <a:spcPts val="0"/>
              </a:spcAft>
              <a:buSzPts val="1100"/>
              <a:buChar char="●"/>
            </a:pPr>
            <a:r>
              <a:rPr lang="es">
                <a:uFill>
                  <a:noFill/>
                </a:uFill>
                <a:hlinkClick r:id="rId9"/>
              </a:rPr>
              <a:t>Electric car infographics </a:t>
            </a:r>
            <a:endParaRPr/>
          </a:p>
          <a:p>
            <a:pPr indent="-298450" lvl="0" marL="457200" rtl="0" algn="l">
              <a:spcBef>
                <a:spcPts val="0"/>
              </a:spcBef>
              <a:spcAft>
                <a:spcPts val="0"/>
              </a:spcAft>
              <a:buSzPts val="1100"/>
              <a:buChar char="●"/>
            </a:pPr>
            <a:r>
              <a:rPr lang="es">
                <a:uFill>
                  <a:noFill/>
                </a:uFill>
                <a:hlinkClick r:id="rId10"/>
              </a:rPr>
              <a:t>Ecosystem and pollution design in flat style</a:t>
            </a:r>
            <a:endParaRPr/>
          </a:p>
          <a:p>
            <a:pPr indent="-298450" lvl="0" marL="457200" rtl="0" algn="l">
              <a:spcBef>
                <a:spcPts val="0"/>
              </a:spcBef>
              <a:spcAft>
                <a:spcPts val="0"/>
              </a:spcAft>
              <a:buSzPts val="1100"/>
              <a:buChar char="●"/>
            </a:pPr>
            <a:r>
              <a:rPr lang="es">
                <a:uFill>
                  <a:noFill/>
                </a:uFill>
                <a:hlinkClick r:id="rId11"/>
              </a:rPr>
              <a:t>People living in a city full of pollution </a:t>
            </a:r>
            <a:endParaRPr/>
          </a:p>
          <a:p>
            <a:pPr indent="-298450" lvl="0" marL="457200" rtl="0" algn="l">
              <a:spcBef>
                <a:spcPts val="0"/>
              </a:spcBef>
              <a:spcAft>
                <a:spcPts val="0"/>
              </a:spcAft>
              <a:buSzPts val="1100"/>
              <a:buChar char="●"/>
            </a:pPr>
            <a:r>
              <a:rPr lang="es">
                <a:uFill>
                  <a:noFill/>
                </a:uFill>
                <a:hlinkClick r:id="rId12"/>
              </a:rPr>
              <a:t>Flat design ecology concept with natural elements</a:t>
            </a:r>
            <a:endParaRPr/>
          </a:p>
          <a:p>
            <a:pPr indent="-298450" lvl="0" marL="457200" rtl="0" algn="l">
              <a:spcBef>
                <a:spcPts val="0"/>
              </a:spcBef>
              <a:spcAft>
                <a:spcPts val="0"/>
              </a:spcAft>
              <a:buSzPts val="1100"/>
              <a:buChar char="●"/>
            </a:pPr>
            <a:r>
              <a:rPr lang="es">
                <a:uFill>
                  <a:noFill/>
                </a:uFill>
                <a:hlinkClick r:id="rId13"/>
              </a:rPr>
              <a:t>Nature decorative landscape flat design</a:t>
            </a:r>
            <a:endParaRPr/>
          </a:p>
          <a:p>
            <a:pPr indent="-298450" lvl="0" marL="457200" rtl="0" algn="l">
              <a:spcBef>
                <a:spcPts val="0"/>
              </a:spcBef>
              <a:spcAft>
                <a:spcPts val="0"/>
              </a:spcAft>
              <a:buSzPts val="1100"/>
              <a:buChar char="●"/>
            </a:pPr>
            <a:r>
              <a:rPr lang="es">
                <a:uFill>
                  <a:noFill/>
                </a:uFill>
                <a:hlinkClick r:id="rId14"/>
              </a:rPr>
              <a:t>Electric car infographics</a:t>
            </a:r>
            <a:endParaRPr/>
          </a:p>
          <a:p>
            <a:pPr indent="-298450" lvl="0" marL="457200" rtl="0" algn="l">
              <a:spcBef>
                <a:spcPts val="0"/>
              </a:spcBef>
              <a:spcAft>
                <a:spcPts val="0"/>
              </a:spcAft>
              <a:buSzPts val="1100"/>
              <a:buChar char="●"/>
            </a:pPr>
            <a:r>
              <a:rPr lang="es">
                <a:uFill>
                  <a:noFill/>
                </a:uFill>
                <a:hlinkClick r:id="rId15"/>
              </a:rPr>
              <a:t>Smiley salesman character holding contract </a:t>
            </a:r>
            <a:endParaRPr/>
          </a:p>
          <a:p>
            <a:pPr indent="-298450" lvl="0" marL="457200" rtl="0" algn="l">
              <a:spcBef>
                <a:spcPts val="0"/>
              </a:spcBef>
              <a:spcAft>
                <a:spcPts val="0"/>
              </a:spcAft>
              <a:buSzPts val="1100"/>
              <a:buChar char="●"/>
            </a:pPr>
            <a:r>
              <a:rPr lang="es">
                <a:uFill>
                  <a:noFill/>
                </a:uFill>
                <a:hlinkClick r:id="rId16"/>
              </a:rPr>
              <a:t>Nature decorative landscape flat design</a:t>
            </a:r>
            <a:endParaRPr/>
          </a:p>
        </p:txBody>
      </p:sp>
      <p:sp>
        <p:nvSpPr>
          <p:cNvPr id="1030" name="Google Shape;1030;p41"/>
          <p:cNvSpPr txBox="1"/>
          <p:nvPr/>
        </p:nvSpPr>
        <p:spPr>
          <a:xfrm>
            <a:off x="1042100" y="1289450"/>
            <a:ext cx="3460200" cy="5400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s" sz="1100">
                <a:solidFill>
                  <a:srgbClr val="434343"/>
                </a:solidFill>
                <a:latin typeface="Advent Pro"/>
                <a:ea typeface="Advent Pro"/>
                <a:cs typeface="Advent Pro"/>
                <a:sym typeface="Advent Pro"/>
              </a:rPr>
              <a:t>Did you like the resources on this template? Get them for free at our other websites.</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4" name="Shape 1034"/>
        <p:cNvGrpSpPr/>
        <p:nvPr/>
      </p:nvGrpSpPr>
      <p:grpSpPr>
        <a:xfrm>
          <a:off x="0" y="0"/>
          <a:ext cx="0" cy="0"/>
          <a:chOff x="0" y="0"/>
          <a:chExt cx="0" cy="0"/>
        </a:xfrm>
      </p:grpSpPr>
      <p:sp>
        <p:nvSpPr>
          <p:cNvPr id="1035" name="Google Shape;1035;p4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036" name="Google Shape;1036;p42"/>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s" sz="1200">
                <a:solidFill>
                  <a:srgbClr val="FFFFFF"/>
                </a:solidFill>
                <a:latin typeface="Arial"/>
                <a:ea typeface="Arial"/>
                <a:cs typeface="Arial"/>
                <a:sym typeface="Arial"/>
              </a:rPr>
              <a:t>In order to use this template, you must credit </a:t>
            </a:r>
            <a:r>
              <a:rPr b="1" lang="es" sz="1200" u="sng">
                <a:solidFill>
                  <a:srgbClr val="869FB2"/>
                </a:solidFill>
                <a:latin typeface="Arial"/>
                <a:ea typeface="Arial"/>
                <a:cs typeface="Arial"/>
                <a:sym typeface="Arial"/>
              </a:rPr>
              <a:t>S</a:t>
            </a:r>
            <a:r>
              <a:rPr b="1" lang="es" sz="1200" u="sng">
                <a:solidFill>
                  <a:srgbClr val="869FB2"/>
                </a:solidFill>
                <a:latin typeface="Arial"/>
                <a:ea typeface="Arial"/>
                <a:cs typeface="Arial"/>
                <a:sym typeface="Arial"/>
                <a:hlinkClick r:id="rId3"/>
              </a:rPr>
              <a:t>lidesgo</a:t>
            </a:r>
            <a:r>
              <a:rPr lang="es" sz="1200">
                <a:solidFill>
                  <a:srgbClr val="435D74"/>
                </a:solidFill>
                <a:latin typeface="Arial"/>
                <a:ea typeface="Arial"/>
                <a:cs typeface="Arial"/>
                <a:sym typeface="Arial"/>
              </a:rPr>
              <a:t> </a:t>
            </a:r>
            <a:r>
              <a:rPr lang="es"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s"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s"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037" name="Google Shape;1037;p42"/>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For more information about editing slides, please </a:t>
            </a:r>
            <a:r>
              <a:rPr lang="es">
                <a:solidFill>
                  <a:srgbClr val="FFFFFF"/>
                </a:solidFill>
                <a:latin typeface="Arial"/>
                <a:ea typeface="Arial"/>
                <a:cs typeface="Arial"/>
                <a:sym typeface="Arial"/>
              </a:rPr>
              <a:t>read </a:t>
            </a:r>
            <a:r>
              <a:rPr lang="es" sz="1200">
                <a:solidFill>
                  <a:srgbClr val="FFFFFF"/>
                </a:solidFill>
                <a:latin typeface="Arial"/>
                <a:ea typeface="Arial"/>
                <a:cs typeface="Arial"/>
                <a:sym typeface="Arial"/>
              </a:rPr>
              <a:t>our FAQs:</a:t>
            </a:r>
            <a:endParaRPr sz="1200">
              <a:solidFill>
                <a:srgbClr val="FFFFFF"/>
              </a:solidFill>
              <a:latin typeface="Arial"/>
              <a:ea typeface="Arial"/>
              <a:cs typeface="Arial"/>
              <a:sym typeface="Arial"/>
            </a:endParaRPr>
          </a:p>
          <a:p>
            <a:pPr indent="0" lvl="0" marL="0" rtl="0" algn="ctr">
              <a:spcBef>
                <a:spcPts val="0"/>
              </a:spcBef>
              <a:spcAft>
                <a:spcPts val="0"/>
              </a:spcAft>
              <a:buNone/>
            </a:pPr>
            <a:r>
              <a:rPr b="1" lang="es" sz="1200" u="sng">
                <a:solidFill>
                  <a:srgbClr val="869FB2"/>
                </a:solidFill>
                <a:latin typeface="Arial"/>
                <a:ea typeface="Arial"/>
                <a:cs typeface="Arial"/>
                <a:sym typeface="Arial"/>
                <a:hlinkClick r:id="rId4"/>
              </a:rPr>
              <a:t>https://slidesgo.com/faqs</a:t>
            </a:r>
            <a:endParaRPr b="1" sz="1200">
              <a:solidFill>
                <a:srgbClr val="869FB2"/>
              </a:solidFill>
              <a:latin typeface="Arial"/>
              <a:ea typeface="Arial"/>
              <a:cs typeface="Arial"/>
              <a:sym typeface="Arial"/>
            </a:endParaRPr>
          </a:p>
          <a:p>
            <a:pPr indent="0" lvl="0" marL="0" rtl="0" algn="ctr">
              <a:spcBef>
                <a:spcPts val="0"/>
              </a:spcBef>
              <a:spcAft>
                <a:spcPts val="0"/>
              </a:spcAft>
              <a:buNone/>
            </a:pPr>
            <a:r>
              <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FFFFFF"/>
              </a:solidFill>
              <a:latin typeface="Arial"/>
              <a:ea typeface="Arial"/>
              <a:cs typeface="Arial"/>
              <a:sym typeface="Arial"/>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1" name="Shape 1041"/>
        <p:cNvGrpSpPr/>
        <p:nvPr/>
      </p:nvGrpSpPr>
      <p:grpSpPr>
        <a:xfrm>
          <a:off x="0" y="0"/>
          <a:ext cx="0" cy="0"/>
          <a:chOff x="0" y="0"/>
          <a:chExt cx="0" cy="0"/>
        </a:xfrm>
      </p:grpSpPr>
      <p:sp>
        <p:nvSpPr>
          <p:cNvPr id="1042" name="Google Shape;1042;p43"/>
          <p:cNvSpPr txBox="1"/>
          <p:nvPr/>
        </p:nvSpPr>
        <p:spPr>
          <a:xfrm>
            <a:off x="3091750" y="937975"/>
            <a:ext cx="3000000" cy="548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2400">
                <a:solidFill>
                  <a:schemeClr val="lt1"/>
                </a:solidFill>
              </a:rPr>
              <a:t>Fonts &amp; colors used</a:t>
            </a:r>
            <a:endParaRPr sz="2400">
              <a:solidFill>
                <a:schemeClr val="lt1"/>
              </a:solidFill>
            </a:endParaRPr>
          </a:p>
        </p:txBody>
      </p:sp>
      <p:sp>
        <p:nvSpPr>
          <p:cNvPr id="1043" name="Google Shape;1043;p43"/>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044" name="Google Shape;1044;p43"/>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rgbClr val="FFFFFF"/>
                </a:solidFill>
                <a:latin typeface="Arial"/>
                <a:ea typeface="Arial"/>
                <a:cs typeface="Arial"/>
                <a:sym typeface="Arial"/>
              </a:rPr>
              <a:t>Squada One</a:t>
            </a:r>
            <a:endParaRPr b="1">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a:t>
            </a:r>
            <a:r>
              <a:rPr lang="es">
                <a:solidFill>
                  <a:srgbClr val="FFFFFF"/>
                </a:solidFill>
                <a:uFill>
                  <a:noFill/>
                </a:uFill>
                <a:latin typeface="Arial"/>
                <a:ea typeface="Arial"/>
                <a:cs typeface="Arial"/>
                <a:sym typeface="Arial"/>
                <a:hlinkClick r:id="rId3"/>
              </a:rPr>
              <a:t>https://fonts.google.com/specimen/Squada+One</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s">
                <a:solidFill>
                  <a:srgbClr val="FFFFFF"/>
                </a:solidFill>
                <a:latin typeface="Arial"/>
                <a:ea typeface="Arial"/>
                <a:cs typeface="Arial"/>
                <a:sym typeface="Arial"/>
              </a:rPr>
              <a:t>Advent Pro</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s">
                <a:solidFill>
                  <a:srgbClr val="FFFFFF"/>
                </a:solidFill>
                <a:latin typeface="Arial"/>
                <a:ea typeface="Arial"/>
                <a:cs typeface="Arial"/>
                <a:sym typeface="Arial"/>
              </a:rPr>
              <a:t>(</a:t>
            </a:r>
            <a:r>
              <a:rPr lang="es">
                <a:solidFill>
                  <a:srgbClr val="FFFFFF"/>
                </a:solidFill>
                <a:uFill>
                  <a:noFill/>
                </a:uFill>
                <a:latin typeface="Arial"/>
                <a:ea typeface="Arial"/>
                <a:cs typeface="Arial"/>
                <a:sym typeface="Arial"/>
                <a:hlinkClick r:id="rId4"/>
              </a:rPr>
              <a:t>https://fonts.google.com/specimen/Advent+Pro</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1045" name="Google Shape;1045;p43"/>
          <p:cNvSpPr/>
          <p:nvPr/>
        </p:nvSpPr>
        <p:spPr>
          <a:xfrm>
            <a:off x="3669970" y="3518875"/>
            <a:ext cx="770400" cy="734100"/>
          </a:xfrm>
          <a:prstGeom prst="roundRect">
            <a:avLst>
              <a:gd fmla="val 16667" name="adj"/>
            </a:avLst>
          </a:prstGeom>
          <a:solidFill>
            <a:srgbClr val="E7AB3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3"/>
          <p:cNvSpPr/>
          <p:nvPr/>
        </p:nvSpPr>
        <p:spPr>
          <a:xfrm>
            <a:off x="4703634" y="3518875"/>
            <a:ext cx="770400" cy="734100"/>
          </a:xfrm>
          <a:prstGeom prst="roundRect">
            <a:avLst>
              <a:gd fmla="val 16667" name="adj"/>
            </a:avLst>
          </a:prstGeom>
          <a:solidFill>
            <a:srgbClr val="F9C34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047" name="Google Shape;1047;p43"/>
          <p:cNvSpPr/>
          <p:nvPr/>
        </p:nvSpPr>
        <p:spPr>
          <a:xfrm>
            <a:off x="2636301" y="3518875"/>
            <a:ext cx="770400" cy="734100"/>
          </a:xfrm>
          <a:prstGeom prst="roundRect">
            <a:avLst>
              <a:gd fmla="val 16667" name="adj"/>
            </a:avLst>
          </a:prstGeom>
          <a:solidFill>
            <a:srgbClr val="BFD86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048" name="Google Shape;1048;p43"/>
          <p:cNvSpPr txBox="1"/>
          <p:nvPr/>
        </p:nvSpPr>
        <p:spPr>
          <a:xfrm>
            <a:off x="3669970" y="3671760"/>
            <a:ext cx="770400" cy="42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#e7ab30</a:t>
            </a:r>
            <a:endParaRPr sz="1000">
              <a:solidFill>
                <a:srgbClr val="FFFFFF"/>
              </a:solidFill>
            </a:endParaRPr>
          </a:p>
        </p:txBody>
      </p:sp>
      <p:sp>
        <p:nvSpPr>
          <p:cNvPr id="1049" name="Google Shape;1049;p43"/>
          <p:cNvSpPr txBox="1"/>
          <p:nvPr/>
        </p:nvSpPr>
        <p:spPr>
          <a:xfrm>
            <a:off x="4703639" y="3671760"/>
            <a:ext cx="770400" cy="42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rPr>
              <a:t>#f9c344</a:t>
            </a:r>
            <a:endParaRPr sz="1000">
              <a:solidFill>
                <a:srgbClr val="434343"/>
              </a:solidFill>
            </a:endParaRPr>
          </a:p>
        </p:txBody>
      </p:sp>
      <p:sp>
        <p:nvSpPr>
          <p:cNvPr id="1050" name="Google Shape;1050;p43"/>
          <p:cNvSpPr txBox="1"/>
          <p:nvPr/>
        </p:nvSpPr>
        <p:spPr>
          <a:xfrm>
            <a:off x="2636301" y="3671760"/>
            <a:ext cx="770400" cy="42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rPr>
              <a:t>#bfd867</a:t>
            </a:r>
            <a:endParaRPr sz="1000">
              <a:solidFill>
                <a:srgbClr val="434343"/>
              </a:solidFill>
            </a:endParaRPr>
          </a:p>
        </p:txBody>
      </p:sp>
      <p:sp>
        <p:nvSpPr>
          <p:cNvPr id="1051" name="Google Shape;1051;p43"/>
          <p:cNvSpPr/>
          <p:nvPr/>
        </p:nvSpPr>
        <p:spPr>
          <a:xfrm>
            <a:off x="1602631" y="3518875"/>
            <a:ext cx="770400" cy="734100"/>
          </a:xfrm>
          <a:prstGeom prst="roundRect">
            <a:avLst>
              <a:gd fmla="val 16667" name="adj"/>
            </a:avLst>
          </a:prstGeom>
          <a:solidFill>
            <a:srgbClr val="70853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052" name="Google Shape;1052;p43"/>
          <p:cNvSpPr txBox="1"/>
          <p:nvPr/>
        </p:nvSpPr>
        <p:spPr>
          <a:xfrm>
            <a:off x="1602631" y="3671760"/>
            <a:ext cx="770400" cy="42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rPr>
              <a:t>#70853b</a:t>
            </a:r>
            <a:endParaRPr sz="1000">
              <a:solidFill>
                <a:srgbClr val="434343"/>
              </a:solidFill>
            </a:endParaRPr>
          </a:p>
        </p:txBody>
      </p:sp>
      <p:sp>
        <p:nvSpPr>
          <p:cNvPr id="1053" name="Google Shape;1053;p43"/>
          <p:cNvSpPr/>
          <p:nvPr/>
        </p:nvSpPr>
        <p:spPr>
          <a:xfrm>
            <a:off x="5737309" y="3518875"/>
            <a:ext cx="770400" cy="734100"/>
          </a:xfrm>
          <a:prstGeom prst="roundRect">
            <a:avLst>
              <a:gd fmla="val 16667" name="adj"/>
            </a:avLst>
          </a:prstGeom>
          <a:solidFill>
            <a:srgbClr val="62BCB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3"/>
          <p:cNvSpPr/>
          <p:nvPr/>
        </p:nvSpPr>
        <p:spPr>
          <a:xfrm>
            <a:off x="6770973" y="3518875"/>
            <a:ext cx="770400" cy="734100"/>
          </a:xfrm>
          <a:prstGeom prst="roundRect">
            <a:avLst>
              <a:gd fmla="val 16667" name="adj"/>
            </a:avLst>
          </a:prstGeom>
          <a:solidFill>
            <a:srgbClr val="88E1E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055" name="Google Shape;1055;p43"/>
          <p:cNvSpPr txBox="1"/>
          <p:nvPr/>
        </p:nvSpPr>
        <p:spPr>
          <a:xfrm>
            <a:off x="5737309" y="3671760"/>
            <a:ext cx="770400" cy="42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rPr>
              <a:t>#62bcbe</a:t>
            </a:r>
            <a:endParaRPr sz="1000">
              <a:solidFill>
                <a:srgbClr val="434343"/>
              </a:solidFill>
            </a:endParaRPr>
          </a:p>
        </p:txBody>
      </p:sp>
      <p:sp>
        <p:nvSpPr>
          <p:cNvPr id="1056" name="Google Shape;1056;p43"/>
          <p:cNvSpPr txBox="1"/>
          <p:nvPr/>
        </p:nvSpPr>
        <p:spPr>
          <a:xfrm>
            <a:off x="6770978" y="3671760"/>
            <a:ext cx="770400" cy="42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rPr>
              <a:t>#88e1e2</a:t>
            </a:r>
            <a:endParaRPr sz="1000">
              <a:solidFill>
                <a:srgbClr val="434343"/>
              </a:solidFill>
            </a:endParaRPr>
          </a:p>
        </p:txBody>
      </p:sp>
      <p:sp>
        <p:nvSpPr>
          <p:cNvPr id="1057" name="Google Shape;1057;p43"/>
          <p:cNvSpPr/>
          <p:nvPr/>
        </p:nvSpPr>
        <p:spPr>
          <a:xfrm>
            <a:off x="568962" y="3518875"/>
            <a:ext cx="770400" cy="7341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058" name="Google Shape;1058;p43"/>
          <p:cNvSpPr txBox="1"/>
          <p:nvPr/>
        </p:nvSpPr>
        <p:spPr>
          <a:xfrm>
            <a:off x="568962" y="3671760"/>
            <a:ext cx="770400" cy="42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#434343</a:t>
            </a:r>
            <a:endParaRPr sz="1000">
              <a:solidFill>
                <a:srgbClr val="FFFFFF"/>
              </a:solidFill>
            </a:endParaRPr>
          </a:p>
        </p:txBody>
      </p:sp>
      <p:sp>
        <p:nvSpPr>
          <p:cNvPr id="1059" name="Google Shape;1059;p43"/>
          <p:cNvSpPr/>
          <p:nvPr/>
        </p:nvSpPr>
        <p:spPr>
          <a:xfrm>
            <a:off x="7804642" y="3518875"/>
            <a:ext cx="770400" cy="734100"/>
          </a:xfrm>
          <a:prstGeom prst="roundRect">
            <a:avLst>
              <a:gd fmla="val 16667" name="adj"/>
            </a:avLst>
          </a:prstGeom>
          <a:solidFill>
            <a:srgbClr val="E6EAE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060" name="Google Shape;1060;p43"/>
          <p:cNvSpPr txBox="1"/>
          <p:nvPr/>
        </p:nvSpPr>
        <p:spPr>
          <a:xfrm>
            <a:off x="7804647" y="3671760"/>
            <a:ext cx="770400" cy="42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rPr>
              <a:t>#e6eae9</a:t>
            </a:r>
            <a:endParaRPr sz="1000">
              <a:solidFill>
                <a:srgbClr val="434343"/>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4" name="Shape 1064"/>
        <p:cNvGrpSpPr/>
        <p:nvPr/>
      </p:nvGrpSpPr>
      <p:grpSpPr>
        <a:xfrm>
          <a:off x="0" y="0"/>
          <a:ext cx="0" cy="0"/>
          <a:chOff x="0" y="0"/>
          <a:chExt cx="0" cy="0"/>
        </a:xfrm>
      </p:grpSpPr>
      <p:grpSp>
        <p:nvGrpSpPr>
          <p:cNvPr id="1065" name="Google Shape;1065;p44"/>
          <p:cNvGrpSpPr/>
          <p:nvPr/>
        </p:nvGrpSpPr>
        <p:grpSpPr>
          <a:xfrm>
            <a:off x="1095143" y="2241600"/>
            <a:ext cx="730896" cy="153148"/>
            <a:chOff x="4635250" y="3790225"/>
            <a:chExt cx="415825" cy="87125"/>
          </a:xfrm>
        </p:grpSpPr>
        <p:sp>
          <p:nvSpPr>
            <p:cNvPr id="1066" name="Google Shape;1066;p44"/>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4"/>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4"/>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 name="Google Shape;1069;p44"/>
          <p:cNvGrpSpPr/>
          <p:nvPr/>
        </p:nvGrpSpPr>
        <p:grpSpPr>
          <a:xfrm>
            <a:off x="1666833" y="4037852"/>
            <a:ext cx="175876" cy="179996"/>
            <a:chOff x="4280575" y="2131725"/>
            <a:chExt cx="141950" cy="145275"/>
          </a:xfrm>
        </p:grpSpPr>
        <p:sp>
          <p:nvSpPr>
            <p:cNvPr id="1070" name="Google Shape;1070;p44"/>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4"/>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44"/>
          <p:cNvGrpSpPr/>
          <p:nvPr/>
        </p:nvGrpSpPr>
        <p:grpSpPr>
          <a:xfrm>
            <a:off x="1667926" y="4265283"/>
            <a:ext cx="175927" cy="152252"/>
            <a:chOff x="4088738" y="4379875"/>
            <a:chExt cx="176900" cy="153125"/>
          </a:xfrm>
        </p:grpSpPr>
        <p:sp>
          <p:nvSpPr>
            <p:cNvPr id="1073" name="Google Shape;1073;p44"/>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4"/>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 name="Google Shape;1075;p44"/>
          <p:cNvGrpSpPr/>
          <p:nvPr/>
        </p:nvGrpSpPr>
        <p:grpSpPr>
          <a:xfrm flipH="1" rot="10800000">
            <a:off x="1086570" y="4291428"/>
            <a:ext cx="486625" cy="126984"/>
            <a:chOff x="4173650" y="2515975"/>
            <a:chExt cx="216413" cy="56475"/>
          </a:xfrm>
        </p:grpSpPr>
        <p:sp>
          <p:nvSpPr>
            <p:cNvPr id="1076" name="Google Shape;1076;p44"/>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4"/>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 name="Google Shape;1078;p44"/>
          <p:cNvGrpSpPr/>
          <p:nvPr/>
        </p:nvGrpSpPr>
        <p:grpSpPr>
          <a:xfrm>
            <a:off x="1088757" y="1726562"/>
            <a:ext cx="743797" cy="171366"/>
            <a:chOff x="4109513" y="1964562"/>
            <a:chExt cx="501313" cy="117575"/>
          </a:xfrm>
        </p:grpSpPr>
        <p:sp>
          <p:nvSpPr>
            <p:cNvPr id="1079" name="Google Shape;1079;p44"/>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 name="Google Shape;1080;p44"/>
            <p:cNvGrpSpPr/>
            <p:nvPr/>
          </p:nvGrpSpPr>
          <p:grpSpPr>
            <a:xfrm rot="-5400000">
              <a:off x="4154963" y="1919112"/>
              <a:ext cx="117575" cy="208475"/>
              <a:chOff x="3314125" y="1799775"/>
              <a:chExt cx="117575" cy="208475"/>
            </a:xfrm>
          </p:grpSpPr>
          <p:sp>
            <p:nvSpPr>
              <p:cNvPr id="1081" name="Google Shape;1081;p44"/>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4"/>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4"/>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4" name="Google Shape;1084;p44"/>
          <p:cNvGrpSpPr/>
          <p:nvPr/>
        </p:nvGrpSpPr>
        <p:grpSpPr>
          <a:xfrm>
            <a:off x="1101069" y="2718525"/>
            <a:ext cx="719511" cy="278389"/>
            <a:chOff x="3515000" y="3200728"/>
            <a:chExt cx="338100" cy="130822"/>
          </a:xfrm>
        </p:grpSpPr>
        <p:sp>
          <p:nvSpPr>
            <p:cNvPr id="1085" name="Google Shape;1085;p44"/>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 name="Google Shape;1086;p44"/>
            <p:cNvGrpSpPr/>
            <p:nvPr/>
          </p:nvGrpSpPr>
          <p:grpSpPr>
            <a:xfrm>
              <a:off x="3515000" y="3200728"/>
              <a:ext cx="282025" cy="67650"/>
              <a:chOff x="3515000" y="3112625"/>
              <a:chExt cx="282025" cy="67650"/>
            </a:xfrm>
          </p:grpSpPr>
          <p:sp>
            <p:nvSpPr>
              <p:cNvPr id="1087" name="Google Shape;1087;p44"/>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4"/>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9" name="Google Shape;1089;p44"/>
          <p:cNvGrpSpPr/>
          <p:nvPr/>
        </p:nvGrpSpPr>
        <p:grpSpPr>
          <a:xfrm flipH="1" rot="10800000">
            <a:off x="1082554" y="927918"/>
            <a:ext cx="756748" cy="188711"/>
            <a:chOff x="3199075" y="3739025"/>
            <a:chExt cx="448629" cy="111875"/>
          </a:xfrm>
        </p:grpSpPr>
        <p:sp>
          <p:nvSpPr>
            <p:cNvPr id="1090" name="Google Shape;1090;p44"/>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4"/>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 name="Google Shape;1092;p44"/>
          <p:cNvGrpSpPr/>
          <p:nvPr/>
        </p:nvGrpSpPr>
        <p:grpSpPr>
          <a:xfrm>
            <a:off x="1093334" y="3077369"/>
            <a:ext cx="734909" cy="282704"/>
            <a:chOff x="4047975" y="3769179"/>
            <a:chExt cx="343175" cy="132000"/>
          </a:xfrm>
        </p:grpSpPr>
        <p:grpSp>
          <p:nvGrpSpPr>
            <p:cNvPr id="1093" name="Google Shape;1093;p44"/>
            <p:cNvGrpSpPr/>
            <p:nvPr/>
          </p:nvGrpSpPr>
          <p:grpSpPr>
            <a:xfrm>
              <a:off x="4047975" y="3769179"/>
              <a:ext cx="343175" cy="132000"/>
              <a:chOff x="4047975" y="3769179"/>
              <a:chExt cx="343175" cy="132000"/>
            </a:xfrm>
          </p:grpSpPr>
          <p:sp>
            <p:nvSpPr>
              <p:cNvPr id="1094" name="Google Shape;1094;p44"/>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 name="Google Shape;1095;p44"/>
              <p:cNvGrpSpPr/>
              <p:nvPr/>
            </p:nvGrpSpPr>
            <p:grpSpPr>
              <a:xfrm>
                <a:off x="4047975" y="3769179"/>
                <a:ext cx="288175" cy="132000"/>
                <a:chOff x="4047975" y="3635175"/>
                <a:chExt cx="288175" cy="132000"/>
              </a:xfrm>
            </p:grpSpPr>
            <p:sp>
              <p:nvSpPr>
                <p:cNvPr id="1096" name="Google Shape;1096;p44"/>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4"/>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98" name="Google Shape;1098;p44"/>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 name="Google Shape;1099;p44"/>
          <p:cNvGrpSpPr/>
          <p:nvPr/>
        </p:nvGrpSpPr>
        <p:grpSpPr>
          <a:xfrm>
            <a:off x="1082376" y="2474401"/>
            <a:ext cx="756740" cy="209778"/>
            <a:chOff x="3176563" y="1380375"/>
            <a:chExt cx="844388" cy="234075"/>
          </a:xfrm>
        </p:grpSpPr>
        <p:sp>
          <p:nvSpPr>
            <p:cNvPr id="1100" name="Google Shape;1100;p44"/>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4"/>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 name="Google Shape;1104;p44"/>
            <p:cNvGrpSpPr/>
            <p:nvPr/>
          </p:nvGrpSpPr>
          <p:grpSpPr>
            <a:xfrm>
              <a:off x="3176563" y="1380375"/>
              <a:ext cx="196550" cy="234075"/>
              <a:chOff x="3077200" y="1380375"/>
              <a:chExt cx="196550" cy="234075"/>
            </a:xfrm>
          </p:grpSpPr>
          <p:sp>
            <p:nvSpPr>
              <p:cNvPr id="1105" name="Google Shape;1105;p44"/>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4"/>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4"/>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4"/>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9" name="Google Shape;1109;p44"/>
          <p:cNvGrpSpPr/>
          <p:nvPr/>
        </p:nvGrpSpPr>
        <p:grpSpPr>
          <a:xfrm>
            <a:off x="1168966" y="3428283"/>
            <a:ext cx="583683" cy="515041"/>
            <a:chOff x="4150855" y="3304766"/>
            <a:chExt cx="400468" cy="353373"/>
          </a:xfrm>
        </p:grpSpPr>
        <p:grpSp>
          <p:nvGrpSpPr>
            <p:cNvPr id="1110" name="Google Shape;1110;p44"/>
            <p:cNvGrpSpPr/>
            <p:nvPr/>
          </p:nvGrpSpPr>
          <p:grpSpPr>
            <a:xfrm rot="5400000">
              <a:off x="4069042" y="3402899"/>
              <a:ext cx="320732" cy="157107"/>
              <a:chOff x="2578246" y="3661125"/>
              <a:chExt cx="226794" cy="111100"/>
            </a:xfrm>
          </p:grpSpPr>
          <p:grpSp>
            <p:nvGrpSpPr>
              <p:cNvPr id="1111" name="Google Shape;1111;p44"/>
              <p:cNvGrpSpPr/>
              <p:nvPr/>
            </p:nvGrpSpPr>
            <p:grpSpPr>
              <a:xfrm>
                <a:off x="2610652" y="3685297"/>
                <a:ext cx="194387" cy="60778"/>
                <a:chOff x="2610652" y="3685297"/>
                <a:chExt cx="194387" cy="60778"/>
              </a:xfrm>
            </p:grpSpPr>
            <p:sp>
              <p:nvSpPr>
                <p:cNvPr id="1112" name="Google Shape;1112;p44"/>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4"/>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 name="Google Shape;1114;p44"/>
              <p:cNvGrpSpPr/>
              <p:nvPr/>
            </p:nvGrpSpPr>
            <p:grpSpPr>
              <a:xfrm>
                <a:off x="2578246" y="3661125"/>
                <a:ext cx="128225" cy="111100"/>
                <a:chOff x="2578246" y="3661125"/>
                <a:chExt cx="128225" cy="111100"/>
              </a:xfrm>
            </p:grpSpPr>
            <p:sp>
              <p:nvSpPr>
                <p:cNvPr id="1115" name="Google Shape;1115;p44"/>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 name="Google Shape;1116;p44"/>
                <p:cNvGrpSpPr/>
                <p:nvPr/>
              </p:nvGrpSpPr>
              <p:grpSpPr>
                <a:xfrm>
                  <a:off x="2596850" y="3677550"/>
                  <a:ext cx="102450" cy="94675"/>
                  <a:chOff x="2596850" y="3677550"/>
                  <a:chExt cx="102450" cy="94675"/>
                </a:xfrm>
              </p:grpSpPr>
              <p:sp>
                <p:nvSpPr>
                  <p:cNvPr id="1117" name="Google Shape;1117;p44"/>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4"/>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19" name="Google Shape;1119;p44"/>
            <p:cNvGrpSpPr/>
            <p:nvPr/>
          </p:nvGrpSpPr>
          <p:grpSpPr>
            <a:xfrm rot="5400000">
              <a:off x="4302139" y="3408954"/>
              <a:ext cx="353373" cy="144996"/>
              <a:chOff x="5075685" y="2271925"/>
              <a:chExt cx="492712" cy="202254"/>
            </a:xfrm>
          </p:grpSpPr>
          <p:sp>
            <p:nvSpPr>
              <p:cNvPr id="1120" name="Google Shape;1120;p44"/>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4"/>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2" name="Google Shape;1122;p44"/>
          <p:cNvGrpSpPr/>
          <p:nvPr/>
        </p:nvGrpSpPr>
        <p:grpSpPr>
          <a:xfrm>
            <a:off x="1089095" y="4015453"/>
            <a:ext cx="467479" cy="193481"/>
            <a:chOff x="4260510" y="2242993"/>
            <a:chExt cx="628501" cy="260125"/>
          </a:xfrm>
        </p:grpSpPr>
        <p:grpSp>
          <p:nvGrpSpPr>
            <p:cNvPr id="1123" name="Google Shape;1123;p44"/>
            <p:cNvGrpSpPr/>
            <p:nvPr/>
          </p:nvGrpSpPr>
          <p:grpSpPr>
            <a:xfrm>
              <a:off x="4260510" y="2286954"/>
              <a:ext cx="628501" cy="172421"/>
              <a:chOff x="4260510" y="2286954"/>
              <a:chExt cx="628501" cy="172421"/>
            </a:xfrm>
          </p:grpSpPr>
          <p:sp>
            <p:nvSpPr>
              <p:cNvPr id="1124" name="Google Shape;1124;p44"/>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125" name="Google Shape;1125;p44"/>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4"/>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1127" name="Google Shape;1127;p44"/>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4"/>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4"/>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 name="Google Shape;1130;p44"/>
          <p:cNvGrpSpPr/>
          <p:nvPr/>
        </p:nvGrpSpPr>
        <p:grpSpPr>
          <a:xfrm>
            <a:off x="1095178" y="1191975"/>
            <a:ext cx="730923" cy="195694"/>
            <a:chOff x="3099239" y="3615343"/>
            <a:chExt cx="689745" cy="184687"/>
          </a:xfrm>
        </p:grpSpPr>
        <p:sp>
          <p:nvSpPr>
            <p:cNvPr id="1131" name="Google Shape;1131;p44"/>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4"/>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4"/>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4"/>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44"/>
          <p:cNvGrpSpPr/>
          <p:nvPr/>
        </p:nvGrpSpPr>
        <p:grpSpPr>
          <a:xfrm flipH="1" rot="10800000">
            <a:off x="1082425" y="2006226"/>
            <a:ext cx="756740" cy="126985"/>
            <a:chOff x="1154425" y="3251263"/>
            <a:chExt cx="695150" cy="116650"/>
          </a:xfrm>
        </p:grpSpPr>
        <p:sp>
          <p:nvSpPr>
            <p:cNvPr id="1136" name="Google Shape;1136;p44"/>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4"/>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4"/>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4"/>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4"/>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4"/>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 name="Google Shape;1142;p44"/>
          <p:cNvGrpSpPr/>
          <p:nvPr/>
        </p:nvGrpSpPr>
        <p:grpSpPr>
          <a:xfrm>
            <a:off x="1088895" y="1460316"/>
            <a:ext cx="743825" cy="172498"/>
            <a:chOff x="4100207" y="2107304"/>
            <a:chExt cx="510343" cy="118352"/>
          </a:xfrm>
        </p:grpSpPr>
        <p:sp>
          <p:nvSpPr>
            <p:cNvPr id="1143" name="Google Shape;1143;p44"/>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4"/>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145" name="Google Shape;1145;p44"/>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 name="Google Shape;1146;p44"/>
          <p:cNvGrpSpPr/>
          <p:nvPr/>
        </p:nvGrpSpPr>
        <p:grpSpPr>
          <a:xfrm>
            <a:off x="2032740" y="1528975"/>
            <a:ext cx="623064" cy="406130"/>
            <a:chOff x="2525450" y="2505350"/>
            <a:chExt cx="373450" cy="243425"/>
          </a:xfrm>
        </p:grpSpPr>
        <p:grpSp>
          <p:nvGrpSpPr>
            <p:cNvPr id="1147" name="Google Shape;1147;p44"/>
            <p:cNvGrpSpPr/>
            <p:nvPr/>
          </p:nvGrpSpPr>
          <p:grpSpPr>
            <a:xfrm>
              <a:off x="2525450" y="2505350"/>
              <a:ext cx="373450" cy="107475"/>
              <a:chOff x="2525450" y="2505350"/>
              <a:chExt cx="373450" cy="107475"/>
            </a:xfrm>
          </p:grpSpPr>
          <p:sp>
            <p:nvSpPr>
              <p:cNvPr id="1148" name="Google Shape;1148;p44"/>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4"/>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4"/>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 name="Google Shape;1151;p44"/>
            <p:cNvGrpSpPr/>
            <p:nvPr/>
          </p:nvGrpSpPr>
          <p:grpSpPr>
            <a:xfrm>
              <a:off x="2525450" y="2586475"/>
              <a:ext cx="373450" cy="81175"/>
              <a:chOff x="2525450" y="2586475"/>
              <a:chExt cx="373450" cy="81175"/>
            </a:xfrm>
          </p:grpSpPr>
          <p:sp>
            <p:nvSpPr>
              <p:cNvPr id="1152" name="Google Shape;1152;p44"/>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4"/>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4"/>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44"/>
            <p:cNvGrpSpPr/>
            <p:nvPr/>
          </p:nvGrpSpPr>
          <p:grpSpPr>
            <a:xfrm>
              <a:off x="2525450" y="2667625"/>
              <a:ext cx="373450" cy="81150"/>
              <a:chOff x="2525450" y="2667625"/>
              <a:chExt cx="373450" cy="81150"/>
            </a:xfrm>
          </p:grpSpPr>
          <p:sp>
            <p:nvSpPr>
              <p:cNvPr id="1156" name="Google Shape;1156;p44"/>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4"/>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4"/>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9" name="Google Shape;1159;p44"/>
          <p:cNvGrpSpPr/>
          <p:nvPr/>
        </p:nvGrpSpPr>
        <p:grpSpPr>
          <a:xfrm>
            <a:off x="2021992" y="1229434"/>
            <a:ext cx="706335" cy="255548"/>
            <a:chOff x="2600813" y="2069700"/>
            <a:chExt cx="448638" cy="162325"/>
          </a:xfrm>
        </p:grpSpPr>
        <p:sp>
          <p:nvSpPr>
            <p:cNvPr id="1160" name="Google Shape;1160;p44"/>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4"/>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44"/>
          <p:cNvGrpSpPr/>
          <p:nvPr/>
        </p:nvGrpSpPr>
        <p:grpSpPr>
          <a:xfrm>
            <a:off x="2675987" y="1475531"/>
            <a:ext cx="355485" cy="330727"/>
            <a:chOff x="3631100" y="1774000"/>
            <a:chExt cx="380850" cy="354325"/>
          </a:xfrm>
        </p:grpSpPr>
        <p:grpSp>
          <p:nvGrpSpPr>
            <p:cNvPr id="1163" name="Google Shape;1163;p44"/>
            <p:cNvGrpSpPr/>
            <p:nvPr/>
          </p:nvGrpSpPr>
          <p:grpSpPr>
            <a:xfrm>
              <a:off x="3750225" y="1774000"/>
              <a:ext cx="149575" cy="145525"/>
              <a:chOff x="3750225" y="1774000"/>
              <a:chExt cx="149575" cy="145525"/>
            </a:xfrm>
          </p:grpSpPr>
          <p:sp>
            <p:nvSpPr>
              <p:cNvPr id="1164" name="Google Shape;1164;p4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 name="Google Shape;1166;p44"/>
            <p:cNvGrpSpPr/>
            <p:nvPr/>
          </p:nvGrpSpPr>
          <p:grpSpPr>
            <a:xfrm>
              <a:off x="3847850" y="1889150"/>
              <a:ext cx="164100" cy="145600"/>
              <a:chOff x="3847850" y="1889150"/>
              <a:chExt cx="164100" cy="145600"/>
            </a:xfrm>
          </p:grpSpPr>
          <p:sp>
            <p:nvSpPr>
              <p:cNvPr id="1167" name="Google Shape;1167;p4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 name="Google Shape;1169;p44"/>
            <p:cNvGrpSpPr/>
            <p:nvPr/>
          </p:nvGrpSpPr>
          <p:grpSpPr>
            <a:xfrm>
              <a:off x="3631100" y="1866150"/>
              <a:ext cx="149875" cy="144800"/>
              <a:chOff x="3631100" y="1866150"/>
              <a:chExt cx="149875" cy="144800"/>
            </a:xfrm>
          </p:grpSpPr>
          <p:sp>
            <p:nvSpPr>
              <p:cNvPr id="1170" name="Google Shape;1170;p44"/>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4"/>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 name="Google Shape;1172;p44"/>
            <p:cNvGrpSpPr/>
            <p:nvPr/>
          </p:nvGrpSpPr>
          <p:grpSpPr>
            <a:xfrm>
              <a:off x="3730650" y="1982800"/>
              <a:ext cx="149550" cy="145525"/>
              <a:chOff x="3730650" y="1982800"/>
              <a:chExt cx="149550" cy="145525"/>
            </a:xfrm>
          </p:grpSpPr>
          <p:sp>
            <p:nvSpPr>
              <p:cNvPr id="1173" name="Google Shape;1173;p4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5" name="Google Shape;1175;p44"/>
          <p:cNvGrpSpPr/>
          <p:nvPr/>
        </p:nvGrpSpPr>
        <p:grpSpPr>
          <a:xfrm rot="5400000">
            <a:off x="2116886" y="809455"/>
            <a:ext cx="215289" cy="452582"/>
            <a:chOff x="2506150" y="1152650"/>
            <a:chExt cx="230650" cy="484875"/>
          </a:xfrm>
        </p:grpSpPr>
        <p:sp>
          <p:nvSpPr>
            <p:cNvPr id="1176" name="Google Shape;1176;p44"/>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4"/>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 name="Google Shape;1178;p44"/>
          <p:cNvGrpSpPr/>
          <p:nvPr/>
        </p:nvGrpSpPr>
        <p:grpSpPr>
          <a:xfrm>
            <a:off x="6808184" y="966414"/>
            <a:ext cx="610130" cy="38431"/>
            <a:chOff x="2521850" y="1810250"/>
            <a:chExt cx="540225" cy="34025"/>
          </a:xfrm>
        </p:grpSpPr>
        <p:sp>
          <p:nvSpPr>
            <p:cNvPr id="1179" name="Google Shape;1179;p44"/>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4"/>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4"/>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4"/>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4"/>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4"/>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4"/>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4"/>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4"/>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4"/>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 name="Google Shape;1189;p44"/>
          <p:cNvGrpSpPr/>
          <p:nvPr/>
        </p:nvGrpSpPr>
        <p:grpSpPr>
          <a:xfrm>
            <a:off x="2863397" y="1225875"/>
            <a:ext cx="623130" cy="439024"/>
            <a:chOff x="2196556" y="2995700"/>
            <a:chExt cx="636756" cy="448625"/>
          </a:xfrm>
        </p:grpSpPr>
        <p:grpSp>
          <p:nvGrpSpPr>
            <p:cNvPr id="1190" name="Google Shape;1190;p44"/>
            <p:cNvGrpSpPr/>
            <p:nvPr/>
          </p:nvGrpSpPr>
          <p:grpSpPr>
            <a:xfrm flipH="1">
              <a:off x="2437481" y="3288975"/>
              <a:ext cx="226125" cy="154175"/>
              <a:chOff x="4472075" y="2905100"/>
              <a:chExt cx="226125" cy="154175"/>
            </a:xfrm>
          </p:grpSpPr>
          <p:sp>
            <p:nvSpPr>
              <p:cNvPr id="1191" name="Google Shape;1191;p4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4"/>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1193" name="Google Shape;1193;p44"/>
            <p:cNvGrpSpPr/>
            <p:nvPr/>
          </p:nvGrpSpPr>
          <p:grpSpPr>
            <a:xfrm>
              <a:off x="2196556" y="2995700"/>
              <a:ext cx="636756" cy="448625"/>
              <a:chOff x="4407819" y="2905100"/>
              <a:chExt cx="636756" cy="448625"/>
            </a:xfrm>
          </p:grpSpPr>
          <p:grpSp>
            <p:nvGrpSpPr>
              <p:cNvPr id="1194" name="Google Shape;1194;p44"/>
              <p:cNvGrpSpPr/>
              <p:nvPr/>
            </p:nvGrpSpPr>
            <p:grpSpPr>
              <a:xfrm>
                <a:off x="4825475" y="3136075"/>
                <a:ext cx="187000" cy="217650"/>
                <a:chOff x="4825475" y="3136075"/>
                <a:chExt cx="187000" cy="217650"/>
              </a:xfrm>
            </p:grpSpPr>
            <p:sp>
              <p:nvSpPr>
                <p:cNvPr id="1195" name="Google Shape;1195;p44"/>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4"/>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 name="Google Shape;1197;p44"/>
              <p:cNvGrpSpPr/>
              <p:nvPr/>
            </p:nvGrpSpPr>
            <p:grpSpPr>
              <a:xfrm>
                <a:off x="4882275" y="2949625"/>
                <a:ext cx="162300" cy="235875"/>
                <a:chOff x="4882275" y="2949625"/>
                <a:chExt cx="162300" cy="235875"/>
              </a:xfrm>
            </p:grpSpPr>
            <p:sp>
              <p:nvSpPr>
                <p:cNvPr id="1198" name="Google Shape;1198;p44"/>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4"/>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 name="Google Shape;1200;p44"/>
              <p:cNvGrpSpPr/>
              <p:nvPr/>
            </p:nvGrpSpPr>
            <p:grpSpPr>
              <a:xfrm>
                <a:off x="4705225" y="2937550"/>
                <a:ext cx="221425" cy="133450"/>
                <a:chOff x="4705225" y="2937550"/>
                <a:chExt cx="221425" cy="133450"/>
              </a:xfrm>
            </p:grpSpPr>
            <p:sp>
              <p:nvSpPr>
                <p:cNvPr id="1201" name="Google Shape;1201;p44"/>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4"/>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 name="Google Shape;1203;p44"/>
              <p:cNvGrpSpPr/>
              <p:nvPr/>
            </p:nvGrpSpPr>
            <p:grpSpPr>
              <a:xfrm>
                <a:off x="4528269" y="2905100"/>
                <a:ext cx="226125" cy="154175"/>
                <a:chOff x="4472075" y="2905100"/>
                <a:chExt cx="226125" cy="154175"/>
              </a:xfrm>
            </p:grpSpPr>
            <p:sp>
              <p:nvSpPr>
                <p:cNvPr id="1204" name="Google Shape;1204;p4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4"/>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 name="Google Shape;1206;p44"/>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7" name="Google Shape;1207;p44"/>
          <p:cNvGrpSpPr/>
          <p:nvPr/>
        </p:nvGrpSpPr>
        <p:grpSpPr>
          <a:xfrm>
            <a:off x="2901518" y="1717062"/>
            <a:ext cx="559226" cy="227878"/>
            <a:chOff x="5793270" y="3739034"/>
            <a:chExt cx="1174105" cy="478433"/>
          </a:xfrm>
        </p:grpSpPr>
        <p:grpSp>
          <p:nvGrpSpPr>
            <p:cNvPr id="1208" name="Google Shape;1208;p44"/>
            <p:cNvGrpSpPr/>
            <p:nvPr/>
          </p:nvGrpSpPr>
          <p:grpSpPr>
            <a:xfrm>
              <a:off x="5793269" y="3739034"/>
              <a:ext cx="368725" cy="478433"/>
              <a:chOff x="5793270" y="3739034"/>
              <a:chExt cx="368725" cy="478433"/>
            </a:xfrm>
          </p:grpSpPr>
          <p:sp>
            <p:nvSpPr>
              <p:cNvPr id="1209" name="Google Shape;1209;p44"/>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4"/>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4"/>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44"/>
            <p:cNvGrpSpPr/>
            <p:nvPr/>
          </p:nvGrpSpPr>
          <p:grpSpPr>
            <a:xfrm>
              <a:off x="6034165" y="3739034"/>
              <a:ext cx="263339" cy="478433"/>
              <a:chOff x="6034165" y="3739034"/>
              <a:chExt cx="263339" cy="478433"/>
            </a:xfrm>
          </p:grpSpPr>
          <p:sp>
            <p:nvSpPr>
              <p:cNvPr id="1213" name="Google Shape;1213;p44"/>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4"/>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4"/>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 name="Google Shape;1216;p44"/>
            <p:cNvGrpSpPr/>
            <p:nvPr/>
          </p:nvGrpSpPr>
          <p:grpSpPr>
            <a:xfrm>
              <a:off x="6274808" y="3739034"/>
              <a:ext cx="210793" cy="478433"/>
              <a:chOff x="6274808" y="3739034"/>
              <a:chExt cx="210793" cy="478433"/>
            </a:xfrm>
          </p:grpSpPr>
          <p:sp>
            <p:nvSpPr>
              <p:cNvPr id="1217" name="Google Shape;1217;p44"/>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4"/>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4"/>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 name="Google Shape;1220;p44"/>
            <p:cNvGrpSpPr/>
            <p:nvPr/>
          </p:nvGrpSpPr>
          <p:grpSpPr>
            <a:xfrm>
              <a:off x="6463133" y="3739034"/>
              <a:ext cx="263344" cy="478433"/>
              <a:chOff x="6463133" y="3739034"/>
              <a:chExt cx="263344" cy="478433"/>
            </a:xfrm>
          </p:grpSpPr>
          <p:sp>
            <p:nvSpPr>
              <p:cNvPr id="1221" name="Google Shape;1221;p44"/>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4"/>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4"/>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44"/>
            <p:cNvGrpSpPr/>
            <p:nvPr/>
          </p:nvGrpSpPr>
          <p:grpSpPr>
            <a:xfrm>
              <a:off x="6598649" y="3739034"/>
              <a:ext cx="368726" cy="478433"/>
              <a:chOff x="6598649" y="3739034"/>
              <a:chExt cx="368726" cy="478433"/>
            </a:xfrm>
          </p:grpSpPr>
          <p:sp>
            <p:nvSpPr>
              <p:cNvPr id="1225" name="Google Shape;1225;p44"/>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4"/>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4"/>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8" name="Google Shape;1228;p44"/>
          <p:cNvGrpSpPr/>
          <p:nvPr/>
        </p:nvGrpSpPr>
        <p:grpSpPr>
          <a:xfrm>
            <a:off x="2031243" y="3779808"/>
            <a:ext cx="1453661" cy="366049"/>
            <a:chOff x="5778536" y="3183751"/>
            <a:chExt cx="1203561" cy="303071"/>
          </a:xfrm>
        </p:grpSpPr>
        <p:sp>
          <p:nvSpPr>
            <p:cNvPr id="1229" name="Google Shape;1229;p44"/>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4"/>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4"/>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4"/>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4"/>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4"/>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4"/>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4"/>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4"/>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4"/>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4"/>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4"/>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4"/>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4"/>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4"/>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4"/>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4"/>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 name="Google Shape;1246;p44"/>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 name="Google Shape;1247;p44"/>
          <p:cNvGrpSpPr/>
          <p:nvPr/>
        </p:nvGrpSpPr>
        <p:grpSpPr>
          <a:xfrm rot="-5400000">
            <a:off x="2662944" y="825422"/>
            <a:ext cx="213595" cy="418866"/>
            <a:chOff x="4379261" y="3450715"/>
            <a:chExt cx="390984" cy="766732"/>
          </a:xfrm>
        </p:grpSpPr>
        <p:sp>
          <p:nvSpPr>
            <p:cNvPr id="1248" name="Google Shape;1248;p44"/>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4"/>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 name="Google Shape;1250;p44"/>
          <p:cNvGrpSpPr/>
          <p:nvPr/>
        </p:nvGrpSpPr>
        <p:grpSpPr>
          <a:xfrm>
            <a:off x="2009589" y="2859325"/>
            <a:ext cx="1496767" cy="802469"/>
            <a:chOff x="5793258" y="2247269"/>
            <a:chExt cx="1174119" cy="629486"/>
          </a:xfrm>
        </p:grpSpPr>
        <p:sp>
          <p:nvSpPr>
            <p:cNvPr id="1251" name="Google Shape;1251;p44"/>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4"/>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4"/>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4"/>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4"/>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4"/>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4"/>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4"/>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4"/>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4"/>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4"/>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44"/>
          <p:cNvGrpSpPr/>
          <p:nvPr/>
        </p:nvGrpSpPr>
        <p:grpSpPr>
          <a:xfrm rot="5400000">
            <a:off x="2358460" y="1700057"/>
            <a:ext cx="799341" cy="1436131"/>
            <a:chOff x="3088670" y="1930338"/>
            <a:chExt cx="380983" cy="684491"/>
          </a:xfrm>
        </p:grpSpPr>
        <p:sp>
          <p:nvSpPr>
            <p:cNvPr id="1263" name="Google Shape;1263;p44"/>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4"/>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4"/>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4"/>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4"/>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4"/>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4"/>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4"/>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4"/>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4"/>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4"/>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4"/>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4"/>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4"/>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4"/>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4"/>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4"/>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4"/>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4"/>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4"/>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4"/>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4"/>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4"/>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4"/>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4"/>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4"/>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4"/>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44"/>
          <p:cNvGrpSpPr/>
          <p:nvPr/>
        </p:nvGrpSpPr>
        <p:grpSpPr>
          <a:xfrm>
            <a:off x="1998305" y="4220153"/>
            <a:ext cx="1519488" cy="198289"/>
            <a:chOff x="504546" y="564561"/>
            <a:chExt cx="1627907" cy="212437"/>
          </a:xfrm>
        </p:grpSpPr>
        <p:sp>
          <p:nvSpPr>
            <p:cNvPr id="1291" name="Google Shape;1291;p44"/>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1292" name="Google Shape;1292;p44"/>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1293" name="Google Shape;1293;p44"/>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4"/>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1295" name="Google Shape;1295;p44"/>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4"/>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4"/>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1298" name="Google Shape;1298;p44"/>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1299" name="Google Shape;1299;p44"/>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1300" name="Google Shape;1300;p44"/>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4"/>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4"/>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4"/>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4"/>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1305" name="Google Shape;1305;p44"/>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4"/>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4"/>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4"/>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4"/>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4"/>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311" name="Google Shape;1311;p44"/>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4"/>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4"/>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4"/>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4"/>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4"/>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4"/>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4"/>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4"/>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4"/>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4"/>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4"/>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4"/>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4"/>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4"/>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4"/>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4"/>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4"/>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4"/>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4"/>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4"/>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4"/>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4"/>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4"/>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4"/>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4"/>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4"/>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4"/>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4"/>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4"/>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4"/>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 name="Google Shape;1346;p44"/>
          <p:cNvGrpSpPr/>
          <p:nvPr/>
        </p:nvGrpSpPr>
        <p:grpSpPr>
          <a:xfrm flipH="1">
            <a:off x="3704668" y="2844955"/>
            <a:ext cx="410808" cy="831197"/>
            <a:chOff x="3564075" y="2091586"/>
            <a:chExt cx="329966" cy="667521"/>
          </a:xfrm>
        </p:grpSpPr>
        <p:sp>
          <p:nvSpPr>
            <p:cNvPr id="1347" name="Google Shape;1347;p44"/>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8" name="Google Shape;1348;p44"/>
            <p:cNvGrpSpPr/>
            <p:nvPr/>
          </p:nvGrpSpPr>
          <p:grpSpPr>
            <a:xfrm>
              <a:off x="3577470" y="2091586"/>
              <a:ext cx="203196" cy="352319"/>
              <a:chOff x="3976450" y="5044825"/>
              <a:chExt cx="107625" cy="186600"/>
            </a:xfrm>
          </p:grpSpPr>
          <p:sp>
            <p:nvSpPr>
              <p:cNvPr id="1349" name="Google Shape;1349;p44"/>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4"/>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4"/>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4"/>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 name="Google Shape;1353;p44"/>
            <p:cNvGrpSpPr/>
            <p:nvPr/>
          </p:nvGrpSpPr>
          <p:grpSpPr>
            <a:xfrm>
              <a:off x="3690750" y="2391589"/>
              <a:ext cx="203290" cy="367519"/>
              <a:chOff x="4036450" y="5279050"/>
              <a:chExt cx="107675" cy="194650"/>
            </a:xfrm>
          </p:grpSpPr>
          <p:sp>
            <p:nvSpPr>
              <p:cNvPr id="1354" name="Google Shape;1354;p44"/>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4"/>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4"/>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4"/>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8" name="Google Shape;1358;p44"/>
          <p:cNvGrpSpPr/>
          <p:nvPr/>
        </p:nvGrpSpPr>
        <p:grpSpPr>
          <a:xfrm>
            <a:off x="6877470" y="1081715"/>
            <a:ext cx="473148" cy="148870"/>
            <a:chOff x="4458420" y="5169625"/>
            <a:chExt cx="178850" cy="56275"/>
          </a:xfrm>
        </p:grpSpPr>
        <p:sp>
          <p:nvSpPr>
            <p:cNvPr id="1359" name="Google Shape;1359;p44"/>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4"/>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4"/>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4"/>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44"/>
          <p:cNvGrpSpPr/>
          <p:nvPr/>
        </p:nvGrpSpPr>
        <p:grpSpPr>
          <a:xfrm>
            <a:off x="5322464" y="966504"/>
            <a:ext cx="758083" cy="691884"/>
            <a:chOff x="5976993" y="238644"/>
            <a:chExt cx="671226" cy="612558"/>
          </a:xfrm>
        </p:grpSpPr>
        <p:grpSp>
          <p:nvGrpSpPr>
            <p:cNvPr id="1364" name="Google Shape;1364;p44"/>
            <p:cNvGrpSpPr/>
            <p:nvPr/>
          </p:nvGrpSpPr>
          <p:grpSpPr>
            <a:xfrm>
              <a:off x="6207869" y="264821"/>
              <a:ext cx="255900" cy="309550"/>
              <a:chOff x="4721075" y="260350"/>
              <a:chExt cx="255900" cy="309550"/>
            </a:xfrm>
          </p:grpSpPr>
          <p:sp>
            <p:nvSpPr>
              <p:cNvPr id="1365" name="Google Shape;1365;p44"/>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4"/>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4"/>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4"/>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 name="Google Shape;1369;p44"/>
            <p:cNvGrpSpPr/>
            <p:nvPr/>
          </p:nvGrpSpPr>
          <p:grpSpPr>
            <a:xfrm>
              <a:off x="6014775" y="319425"/>
              <a:ext cx="267975" cy="297900"/>
              <a:chOff x="4428250" y="314750"/>
              <a:chExt cx="267975" cy="297900"/>
            </a:xfrm>
          </p:grpSpPr>
          <p:sp>
            <p:nvSpPr>
              <p:cNvPr id="1370" name="Google Shape;1370;p44"/>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4"/>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4"/>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 name="Google Shape;1373;p44"/>
            <p:cNvGrpSpPr/>
            <p:nvPr/>
          </p:nvGrpSpPr>
          <p:grpSpPr>
            <a:xfrm>
              <a:off x="6384394" y="238644"/>
              <a:ext cx="263825" cy="384100"/>
              <a:chOff x="4897600" y="530925"/>
              <a:chExt cx="263825" cy="384100"/>
            </a:xfrm>
          </p:grpSpPr>
          <p:sp>
            <p:nvSpPr>
              <p:cNvPr id="1374" name="Google Shape;1374;p44"/>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375" name="Google Shape;1375;p44"/>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4"/>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1377" name="Google Shape;1377;p44"/>
            <p:cNvGrpSpPr/>
            <p:nvPr/>
          </p:nvGrpSpPr>
          <p:grpSpPr>
            <a:xfrm>
              <a:off x="5976993" y="471107"/>
              <a:ext cx="222175" cy="258225"/>
              <a:chOff x="4390750" y="609200"/>
              <a:chExt cx="222175" cy="258225"/>
            </a:xfrm>
          </p:grpSpPr>
          <p:sp>
            <p:nvSpPr>
              <p:cNvPr id="1378" name="Google Shape;1378;p44"/>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4"/>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4"/>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4"/>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 name="Google Shape;1382;p44"/>
            <p:cNvGrpSpPr/>
            <p:nvPr/>
          </p:nvGrpSpPr>
          <p:grpSpPr>
            <a:xfrm>
              <a:off x="6012699" y="624883"/>
              <a:ext cx="258950" cy="209025"/>
              <a:chOff x="4427350" y="850800"/>
              <a:chExt cx="258950" cy="209025"/>
            </a:xfrm>
          </p:grpSpPr>
          <p:sp>
            <p:nvSpPr>
              <p:cNvPr id="1383" name="Google Shape;1383;p44"/>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4"/>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4"/>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 name="Google Shape;1386;p44"/>
            <p:cNvGrpSpPr/>
            <p:nvPr/>
          </p:nvGrpSpPr>
          <p:grpSpPr>
            <a:xfrm>
              <a:off x="6192527" y="709277"/>
              <a:ext cx="269050" cy="141925"/>
              <a:chOff x="4703050" y="934300"/>
              <a:chExt cx="269050" cy="141925"/>
            </a:xfrm>
          </p:grpSpPr>
          <p:sp>
            <p:nvSpPr>
              <p:cNvPr id="1387" name="Google Shape;1387;p44"/>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4"/>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9" name="Google Shape;1389;p44"/>
          <p:cNvGrpSpPr/>
          <p:nvPr/>
        </p:nvGrpSpPr>
        <p:grpSpPr>
          <a:xfrm rot="5400000">
            <a:off x="7811864" y="752915"/>
            <a:ext cx="87395" cy="517491"/>
            <a:chOff x="4427900" y="1369375"/>
            <a:chExt cx="77375" cy="458200"/>
          </a:xfrm>
        </p:grpSpPr>
        <p:grpSp>
          <p:nvGrpSpPr>
            <p:cNvPr id="1390" name="Google Shape;1390;p44"/>
            <p:cNvGrpSpPr/>
            <p:nvPr/>
          </p:nvGrpSpPr>
          <p:grpSpPr>
            <a:xfrm>
              <a:off x="4427900" y="1369375"/>
              <a:ext cx="36800" cy="458200"/>
              <a:chOff x="4427900" y="1369375"/>
              <a:chExt cx="36800" cy="458200"/>
            </a:xfrm>
          </p:grpSpPr>
          <p:sp>
            <p:nvSpPr>
              <p:cNvPr id="1391" name="Google Shape;1391;p44"/>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4"/>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4"/>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4"/>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4"/>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4"/>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4"/>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4"/>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4"/>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4"/>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4"/>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4"/>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4"/>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4"/>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4"/>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4"/>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4"/>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4"/>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4"/>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4"/>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4"/>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4"/>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4"/>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4"/>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4"/>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4"/>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4"/>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4"/>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4"/>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4"/>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4"/>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4"/>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4"/>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 name="Google Shape;1424;p44"/>
            <p:cNvGrpSpPr/>
            <p:nvPr/>
          </p:nvGrpSpPr>
          <p:grpSpPr>
            <a:xfrm>
              <a:off x="4488850" y="1372625"/>
              <a:ext cx="16425" cy="169875"/>
              <a:chOff x="4488850" y="1372625"/>
              <a:chExt cx="16425" cy="169875"/>
            </a:xfrm>
          </p:grpSpPr>
          <p:sp>
            <p:nvSpPr>
              <p:cNvPr id="1425" name="Google Shape;1425;p44"/>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4"/>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4"/>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4"/>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4"/>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4"/>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4"/>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2" name="Google Shape;1432;p44"/>
          <p:cNvGrpSpPr/>
          <p:nvPr/>
        </p:nvGrpSpPr>
        <p:grpSpPr>
          <a:xfrm>
            <a:off x="4553653" y="1403110"/>
            <a:ext cx="287997" cy="219067"/>
            <a:chOff x="5023100" y="253750"/>
            <a:chExt cx="255000" cy="193950"/>
          </a:xfrm>
        </p:grpSpPr>
        <p:sp>
          <p:nvSpPr>
            <p:cNvPr id="1433" name="Google Shape;1433;p44"/>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4"/>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4"/>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4"/>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4"/>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4"/>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 name="Google Shape;1439;p44"/>
          <p:cNvGrpSpPr/>
          <p:nvPr/>
        </p:nvGrpSpPr>
        <p:grpSpPr>
          <a:xfrm>
            <a:off x="4501765" y="1029060"/>
            <a:ext cx="163961" cy="243605"/>
            <a:chOff x="3431675" y="243350"/>
            <a:chExt cx="145175" cy="215675"/>
          </a:xfrm>
        </p:grpSpPr>
        <p:sp>
          <p:nvSpPr>
            <p:cNvPr id="1440" name="Google Shape;1440;p44"/>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4"/>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4"/>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4"/>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 name="Google Shape;1444;p44"/>
          <p:cNvGrpSpPr/>
          <p:nvPr/>
        </p:nvGrpSpPr>
        <p:grpSpPr>
          <a:xfrm>
            <a:off x="5009043" y="1043517"/>
            <a:ext cx="201428" cy="220987"/>
            <a:chOff x="3782200" y="256150"/>
            <a:chExt cx="178350" cy="195650"/>
          </a:xfrm>
        </p:grpSpPr>
        <p:sp>
          <p:nvSpPr>
            <p:cNvPr id="1445" name="Google Shape;1445;p44"/>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4"/>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4"/>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 name="Google Shape;1448;p44"/>
          <p:cNvGrpSpPr/>
          <p:nvPr/>
        </p:nvGrpSpPr>
        <p:grpSpPr>
          <a:xfrm>
            <a:off x="5981017" y="1451330"/>
            <a:ext cx="191857" cy="207037"/>
            <a:chOff x="3189900" y="762150"/>
            <a:chExt cx="169875" cy="183300"/>
          </a:xfrm>
        </p:grpSpPr>
        <p:grpSp>
          <p:nvGrpSpPr>
            <p:cNvPr id="1449" name="Google Shape;1449;p44"/>
            <p:cNvGrpSpPr/>
            <p:nvPr/>
          </p:nvGrpSpPr>
          <p:grpSpPr>
            <a:xfrm>
              <a:off x="3192775" y="894450"/>
              <a:ext cx="164100" cy="51000"/>
              <a:chOff x="3192775" y="894450"/>
              <a:chExt cx="164100" cy="51000"/>
            </a:xfrm>
          </p:grpSpPr>
          <p:sp>
            <p:nvSpPr>
              <p:cNvPr id="1450" name="Google Shape;1450;p44"/>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4"/>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 name="Google Shape;1452;p44"/>
            <p:cNvGrpSpPr/>
            <p:nvPr/>
          </p:nvGrpSpPr>
          <p:grpSpPr>
            <a:xfrm>
              <a:off x="3192775" y="862421"/>
              <a:ext cx="164100" cy="34915"/>
              <a:chOff x="3192775" y="867225"/>
              <a:chExt cx="164100" cy="25450"/>
            </a:xfrm>
          </p:grpSpPr>
          <p:sp>
            <p:nvSpPr>
              <p:cNvPr id="1453" name="Google Shape;1453;p44"/>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4"/>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 name="Google Shape;1455;p44"/>
            <p:cNvGrpSpPr/>
            <p:nvPr/>
          </p:nvGrpSpPr>
          <p:grpSpPr>
            <a:xfrm>
              <a:off x="3189900" y="762150"/>
              <a:ext cx="169875" cy="102375"/>
              <a:chOff x="3189900" y="762150"/>
              <a:chExt cx="169875" cy="102375"/>
            </a:xfrm>
          </p:grpSpPr>
          <p:sp>
            <p:nvSpPr>
              <p:cNvPr id="1456" name="Google Shape;1456;p44"/>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4"/>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4"/>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9" name="Google Shape;1459;p44"/>
          <p:cNvGrpSpPr/>
          <p:nvPr/>
        </p:nvGrpSpPr>
        <p:grpSpPr>
          <a:xfrm>
            <a:off x="4200824" y="1424207"/>
            <a:ext cx="202501" cy="173521"/>
            <a:chOff x="2862744" y="750125"/>
            <a:chExt cx="179300" cy="153627"/>
          </a:xfrm>
        </p:grpSpPr>
        <p:grpSp>
          <p:nvGrpSpPr>
            <p:cNvPr id="1460" name="Google Shape;1460;p44"/>
            <p:cNvGrpSpPr/>
            <p:nvPr/>
          </p:nvGrpSpPr>
          <p:grpSpPr>
            <a:xfrm>
              <a:off x="2934544" y="750125"/>
              <a:ext cx="107500" cy="112300"/>
              <a:chOff x="2934750" y="687150"/>
              <a:chExt cx="107500" cy="112300"/>
            </a:xfrm>
          </p:grpSpPr>
          <p:sp>
            <p:nvSpPr>
              <p:cNvPr id="1461" name="Google Shape;1461;p44"/>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4"/>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4"/>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 name="Google Shape;1464;p44"/>
            <p:cNvGrpSpPr/>
            <p:nvPr/>
          </p:nvGrpSpPr>
          <p:grpSpPr>
            <a:xfrm>
              <a:off x="2896875" y="767675"/>
              <a:ext cx="114700" cy="116325"/>
              <a:chOff x="2896875" y="767675"/>
              <a:chExt cx="114700" cy="116325"/>
            </a:xfrm>
          </p:grpSpPr>
          <p:sp>
            <p:nvSpPr>
              <p:cNvPr id="1465" name="Google Shape;1465;p44"/>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4"/>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4"/>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 name="Google Shape;1468;p44"/>
            <p:cNvGrpSpPr/>
            <p:nvPr/>
          </p:nvGrpSpPr>
          <p:grpSpPr>
            <a:xfrm>
              <a:off x="2862744" y="789602"/>
              <a:ext cx="110750" cy="114150"/>
              <a:chOff x="2862975" y="845225"/>
              <a:chExt cx="110750" cy="114150"/>
            </a:xfrm>
          </p:grpSpPr>
          <p:sp>
            <p:nvSpPr>
              <p:cNvPr id="1469" name="Google Shape;1469;p44"/>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4"/>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1" name="Google Shape;1471;p44"/>
          <p:cNvGrpSpPr/>
          <p:nvPr/>
        </p:nvGrpSpPr>
        <p:grpSpPr>
          <a:xfrm>
            <a:off x="3518186" y="1071374"/>
            <a:ext cx="610213" cy="564453"/>
            <a:chOff x="2431875" y="700600"/>
            <a:chExt cx="264700" cy="244850"/>
          </a:xfrm>
        </p:grpSpPr>
        <p:sp>
          <p:nvSpPr>
            <p:cNvPr id="1472" name="Google Shape;1472;p44"/>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4"/>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4"/>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4"/>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4"/>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4"/>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4"/>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4"/>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4"/>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4"/>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4"/>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4"/>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4"/>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 name="Google Shape;1485;p44"/>
          <p:cNvGrpSpPr/>
          <p:nvPr/>
        </p:nvGrpSpPr>
        <p:grpSpPr>
          <a:xfrm>
            <a:off x="4193901" y="1043518"/>
            <a:ext cx="216347" cy="265394"/>
            <a:chOff x="4722841" y="238125"/>
            <a:chExt cx="191559" cy="234966"/>
          </a:xfrm>
        </p:grpSpPr>
        <p:grpSp>
          <p:nvGrpSpPr>
            <p:cNvPr id="1486" name="Google Shape;1486;p44"/>
            <p:cNvGrpSpPr/>
            <p:nvPr/>
          </p:nvGrpSpPr>
          <p:grpSpPr>
            <a:xfrm>
              <a:off x="4818100" y="238125"/>
              <a:ext cx="96300" cy="179775"/>
              <a:chOff x="2798800" y="238125"/>
              <a:chExt cx="96300" cy="179775"/>
            </a:xfrm>
          </p:grpSpPr>
          <p:sp>
            <p:nvSpPr>
              <p:cNvPr id="1487" name="Google Shape;1487;p44"/>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4"/>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4"/>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 name="Google Shape;1490;p44"/>
            <p:cNvGrpSpPr/>
            <p:nvPr/>
          </p:nvGrpSpPr>
          <p:grpSpPr>
            <a:xfrm>
              <a:off x="4769812" y="311347"/>
              <a:ext cx="96300" cy="134375"/>
              <a:chOff x="2698550" y="350800"/>
              <a:chExt cx="96300" cy="134375"/>
            </a:xfrm>
          </p:grpSpPr>
          <p:sp>
            <p:nvSpPr>
              <p:cNvPr id="1491" name="Google Shape;1491;p44"/>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4"/>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4"/>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 name="Google Shape;1494;p44"/>
            <p:cNvGrpSpPr/>
            <p:nvPr/>
          </p:nvGrpSpPr>
          <p:grpSpPr>
            <a:xfrm>
              <a:off x="4722841" y="379141"/>
              <a:ext cx="96125" cy="93950"/>
              <a:chOff x="2615975" y="444575"/>
              <a:chExt cx="96125" cy="93950"/>
            </a:xfrm>
          </p:grpSpPr>
          <p:sp>
            <p:nvSpPr>
              <p:cNvPr id="1495" name="Google Shape;1495;p44"/>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4"/>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4"/>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8" name="Google Shape;1498;p44"/>
          <p:cNvGrpSpPr/>
          <p:nvPr/>
        </p:nvGrpSpPr>
        <p:grpSpPr>
          <a:xfrm>
            <a:off x="4959250" y="1358511"/>
            <a:ext cx="301013" cy="279495"/>
            <a:chOff x="3506875" y="724175"/>
            <a:chExt cx="266525" cy="247450"/>
          </a:xfrm>
        </p:grpSpPr>
        <p:sp>
          <p:nvSpPr>
            <p:cNvPr id="1499" name="Google Shape;1499;p44"/>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4"/>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4"/>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4"/>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4"/>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4"/>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4"/>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4"/>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4"/>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4"/>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4"/>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 name="Google Shape;1510;p44"/>
          <p:cNvGrpSpPr/>
          <p:nvPr/>
        </p:nvGrpSpPr>
        <p:grpSpPr>
          <a:xfrm>
            <a:off x="4757246" y="1039762"/>
            <a:ext cx="170681" cy="251031"/>
            <a:chOff x="3608400" y="252825"/>
            <a:chExt cx="151125" cy="222250"/>
          </a:xfrm>
        </p:grpSpPr>
        <p:sp>
          <p:nvSpPr>
            <p:cNvPr id="1511" name="Google Shape;1511;p44"/>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4"/>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 name="Google Shape;1513;p44"/>
          <p:cNvGrpSpPr/>
          <p:nvPr/>
        </p:nvGrpSpPr>
        <p:grpSpPr>
          <a:xfrm>
            <a:off x="3724001" y="4126320"/>
            <a:ext cx="329890" cy="226164"/>
            <a:chOff x="1267553" y="2204175"/>
            <a:chExt cx="492740" cy="337759"/>
          </a:xfrm>
        </p:grpSpPr>
        <p:sp>
          <p:nvSpPr>
            <p:cNvPr id="1514" name="Google Shape;1514;p44"/>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4"/>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4"/>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4"/>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4"/>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4"/>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4"/>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4"/>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4"/>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4"/>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4"/>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4"/>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4"/>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4"/>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4"/>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4"/>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4"/>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4"/>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4"/>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4"/>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4"/>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4"/>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4"/>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4"/>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4"/>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4"/>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4"/>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4"/>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4"/>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4"/>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4"/>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4"/>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4"/>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4"/>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4"/>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4"/>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4"/>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 name="Google Shape;1551;p44"/>
          <p:cNvGrpSpPr/>
          <p:nvPr/>
        </p:nvGrpSpPr>
        <p:grpSpPr>
          <a:xfrm>
            <a:off x="3736957" y="3779807"/>
            <a:ext cx="303991" cy="211305"/>
            <a:chOff x="1916639" y="2215270"/>
            <a:chExt cx="454057" cy="315569"/>
          </a:xfrm>
        </p:grpSpPr>
        <p:sp>
          <p:nvSpPr>
            <p:cNvPr id="1552" name="Google Shape;1552;p44"/>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4"/>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4"/>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4"/>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4"/>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4"/>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4"/>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4"/>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4"/>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4"/>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4"/>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4"/>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4"/>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4"/>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4"/>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 name="Google Shape;1567;p44"/>
          <p:cNvGrpSpPr/>
          <p:nvPr/>
        </p:nvGrpSpPr>
        <p:grpSpPr>
          <a:xfrm>
            <a:off x="6189087" y="960610"/>
            <a:ext cx="512288" cy="431584"/>
            <a:chOff x="2577764" y="2194918"/>
            <a:chExt cx="422855" cy="356269"/>
          </a:xfrm>
        </p:grpSpPr>
        <p:grpSp>
          <p:nvGrpSpPr>
            <p:cNvPr id="1568" name="Google Shape;1568;p44"/>
            <p:cNvGrpSpPr/>
            <p:nvPr/>
          </p:nvGrpSpPr>
          <p:grpSpPr>
            <a:xfrm>
              <a:off x="2577764" y="2355085"/>
              <a:ext cx="422855" cy="196102"/>
              <a:chOff x="1957711" y="1893712"/>
              <a:chExt cx="429818" cy="199311"/>
            </a:xfrm>
          </p:grpSpPr>
          <p:sp>
            <p:nvSpPr>
              <p:cNvPr id="1569" name="Google Shape;1569;p4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 name="Google Shape;1571;p44"/>
            <p:cNvGrpSpPr/>
            <p:nvPr/>
          </p:nvGrpSpPr>
          <p:grpSpPr>
            <a:xfrm>
              <a:off x="2577764" y="2301696"/>
              <a:ext cx="422855" cy="196102"/>
              <a:chOff x="1957711" y="1893712"/>
              <a:chExt cx="429818" cy="199311"/>
            </a:xfrm>
          </p:grpSpPr>
          <p:sp>
            <p:nvSpPr>
              <p:cNvPr id="1572" name="Google Shape;1572;p4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 name="Google Shape;1574;p44"/>
            <p:cNvGrpSpPr/>
            <p:nvPr/>
          </p:nvGrpSpPr>
          <p:grpSpPr>
            <a:xfrm>
              <a:off x="2577764" y="2248307"/>
              <a:ext cx="422855" cy="196102"/>
              <a:chOff x="1957711" y="1893712"/>
              <a:chExt cx="429818" cy="199311"/>
            </a:xfrm>
          </p:grpSpPr>
          <p:sp>
            <p:nvSpPr>
              <p:cNvPr id="1575" name="Google Shape;1575;p4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576" name="Google Shape;1576;p4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1577" name="Google Shape;1577;p44"/>
            <p:cNvGrpSpPr/>
            <p:nvPr/>
          </p:nvGrpSpPr>
          <p:grpSpPr>
            <a:xfrm>
              <a:off x="2577764" y="2194918"/>
              <a:ext cx="422855" cy="196102"/>
              <a:chOff x="1957711" y="1893712"/>
              <a:chExt cx="429818" cy="199311"/>
            </a:xfrm>
          </p:grpSpPr>
          <p:sp>
            <p:nvSpPr>
              <p:cNvPr id="1578" name="Google Shape;1578;p4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579" name="Google Shape;1579;p4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0" name="Google Shape;1580;p44"/>
          <p:cNvGrpSpPr/>
          <p:nvPr/>
        </p:nvGrpSpPr>
        <p:grpSpPr>
          <a:xfrm>
            <a:off x="6249226" y="1272956"/>
            <a:ext cx="581324" cy="356145"/>
            <a:chOff x="1293855" y="3668534"/>
            <a:chExt cx="896137" cy="548930"/>
          </a:xfrm>
        </p:grpSpPr>
        <p:grpSp>
          <p:nvGrpSpPr>
            <p:cNvPr id="1581" name="Google Shape;1581;p44"/>
            <p:cNvGrpSpPr/>
            <p:nvPr/>
          </p:nvGrpSpPr>
          <p:grpSpPr>
            <a:xfrm>
              <a:off x="2109599" y="3668534"/>
              <a:ext cx="80392" cy="527901"/>
              <a:chOff x="2109599" y="3668534"/>
              <a:chExt cx="80392" cy="527901"/>
            </a:xfrm>
          </p:grpSpPr>
          <p:sp>
            <p:nvSpPr>
              <p:cNvPr id="1582" name="Google Shape;1582;p44"/>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4"/>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4"/>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 name="Google Shape;1585;p44"/>
            <p:cNvGrpSpPr/>
            <p:nvPr/>
          </p:nvGrpSpPr>
          <p:grpSpPr>
            <a:xfrm>
              <a:off x="2019021" y="3719234"/>
              <a:ext cx="80180" cy="479631"/>
              <a:chOff x="2019021" y="3719234"/>
              <a:chExt cx="80180" cy="479631"/>
            </a:xfrm>
          </p:grpSpPr>
          <p:sp>
            <p:nvSpPr>
              <p:cNvPr id="1586" name="Google Shape;1586;p44"/>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4"/>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4"/>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 name="Google Shape;1589;p44"/>
            <p:cNvGrpSpPr/>
            <p:nvPr/>
          </p:nvGrpSpPr>
          <p:grpSpPr>
            <a:xfrm>
              <a:off x="1928250" y="3769723"/>
              <a:ext cx="80392" cy="431573"/>
              <a:chOff x="1928250" y="3769723"/>
              <a:chExt cx="80392" cy="431573"/>
            </a:xfrm>
          </p:grpSpPr>
          <p:sp>
            <p:nvSpPr>
              <p:cNvPr id="1590" name="Google Shape;1590;p44"/>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4"/>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4"/>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 name="Google Shape;1593;p44"/>
            <p:cNvGrpSpPr/>
            <p:nvPr/>
          </p:nvGrpSpPr>
          <p:grpSpPr>
            <a:xfrm>
              <a:off x="1837672" y="3820443"/>
              <a:ext cx="80411" cy="383072"/>
              <a:chOff x="1837672" y="3820443"/>
              <a:chExt cx="80411" cy="383072"/>
            </a:xfrm>
          </p:grpSpPr>
          <p:sp>
            <p:nvSpPr>
              <p:cNvPr id="1594" name="Google Shape;1594;p44"/>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4"/>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4"/>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 name="Google Shape;1597;p44"/>
            <p:cNvGrpSpPr/>
            <p:nvPr/>
          </p:nvGrpSpPr>
          <p:grpSpPr>
            <a:xfrm>
              <a:off x="1747113" y="3870912"/>
              <a:ext cx="80411" cy="335034"/>
              <a:chOff x="1747113" y="3870912"/>
              <a:chExt cx="80411" cy="335034"/>
            </a:xfrm>
          </p:grpSpPr>
          <p:sp>
            <p:nvSpPr>
              <p:cNvPr id="1598" name="Google Shape;1598;p44"/>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4"/>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4"/>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 name="Google Shape;1601;p44"/>
            <p:cNvGrpSpPr/>
            <p:nvPr/>
          </p:nvGrpSpPr>
          <p:grpSpPr>
            <a:xfrm>
              <a:off x="1656341" y="3921632"/>
              <a:ext cx="80392" cy="286532"/>
              <a:chOff x="1656341" y="3921632"/>
              <a:chExt cx="80392" cy="286532"/>
            </a:xfrm>
          </p:grpSpPr>
          <p:sp>
            <p:nvSpPr>
              <p:cNvPr id="1602" name="Google Shape;1602;p44"/>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4"/>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4"/>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 name="Google Shape;1605;p44"/>
            <p:cNvGrpSpPr/>
            <p:nvPr/>
          </p:nvGrpSpPr>
          <p:grpSpPr>
            <a:xfrm>
              <a:off x="1565763" y="3972101"/>
              <a:ext cx="80411" cy="238494"/>
              <a:chOff x="1565763" y="3972101"/>
              <a:chExt cx="80411" cy="238494"/>
            </a:xfrm>
          </p:grpSpPr>
          <p:sp>
            <p:nvSpPr>
              <p:cNvPr id="1606" name="Google Shape;1606;p44"/>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4"/>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4"/>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 name="Google Shape;1609;p44"/>
            <p:cNvGrpSpPr/>
            <p:nvPr/>
          </p:nvGrpSpPr>
          <p:grpSpPr>
            <a:xfrm>
              <a:off x="1475204" y="4022821"/>
              <a:ext cx="80392" cy="189993"/>
              <a:chOff x="1475204" y="4022821"/>
              <a:chExt cx="80392" cy="189993"/>
            </a:xfrm>
          </p:grpSpPr>
          <p:sp>
            <p:nvSpPr>
              <p:cNvPr id="1610" name="Google Shape;1610;p44"/>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4"/>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4"/>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 name="Google Shape;1613;p44"/>
            <p:cNvGrpSpPr/>
            <p:nvPr/>
          </p:nvGrpSpPr>
          <p:grpSpPr>
            <a:xfrm>
              <a:off x="1384645" y="4073310"/>
              <a:ext cx="80180" cy="141935"/>
              <a:chOff x="1384645" y="4073310"/>
              <a:chExt cx="80180" cy="141935"/>
            </a:xfrm>
          </p:grpSpPr>
          <p:sp>
            <p:nvSpPr>
              <p:cNvPr id="1614" name="Google Shape;1614;p44"/>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4"/>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4"/>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 name="Google Shape;1617;p44"/>
            <p:cNvGrpSpPr/>
            <p:nvPr/>
          </p:nvGrpSpPr>
          <p:grpSpPr>
            <a:xfrm>
              <a:off x="1293855" y="4123779"/>
              <a:ext cx="80411" cy="93684"/>
              <a:chOff x="1293855" y="4123779"/>
              <a:chExt cx="80411" cy="93684"/>
            </a:xfrm>
          </p:grpSpPr>
          <p:sp>
            <p:nvSpPr>
              <p:cNvPr id="1618" name="Google Shape;1618;p44"/>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4"/>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4"/>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1" name="Google Shape;1621;p44"/>
          <p:cNvGrpSpPr/>
          <p:nvPr/>
        </p:nvGrpSpPr>
        <p:grpSpPr>
          <a:xfrm>
            <a:off x="6906078" y="1307440"/>
            <a:ext cx="576155" cy="321661"/>
            <a:chOff x="2306421" y="3721685"/>
            <a:chExt cx="888169" cy="495779"/>
          </a:xfrm>
        </p:grpSpPr>
        <p:grpSp>
          <p:nvGrpSpPr>
            <p:cNvPr id="1622" name="Google Shape;1622;p44"/>
            <p:cNvGrpSpPr/>
            <p:nvPr/>
          </p:nvGrpSpPr>
          <p:grpSpPr>
            <a:xfrm>
              <a:off x="3123054" y="3721685"/>
              <a:ext cx="71537" cy="495779"/>
              <a:chOff x="3123054" y="3721685"/>
              <a:chExt cx="71537" cy="495779"/>
            </a:xfrm>
          </p:grpSpPr>
          <p:sp>
            <p:nvSpPr>
              <p:cNvPr id="1623" name="Google Shape;1623;p44"/>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4"/>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 name="Google Shape;1625;p44"/>
            <p:cNvGrpSpPr/>
            <p:nvPr/>
          </p:nvGrpSpPr>
          <p:grpSpPr>
            <a:xfrm>
              <a:off x="3032475" y="3769067"/>
              <a:ext cx="71324" cy="448396"/>
              <a:chOff x="3032475" y="3769067"/>
              <a:chExt cx="71324" cy="448396"/>
            </a:xfrm>
          </p:grpSpPr>
          <p:sp>
            <p:nvSpPr>
              <p:cNvPr id="1626" name="Google Shape;1626;p44"/>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4"/>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 name="Google Shape;1628;p44"/>
            <p:cNvGrpSpPr/>
            <p:nvPr/>
          </p:nvGrpSpPr>
          <p:grpSpPr>
            <a:xfrm>
              <a:off x="2941704" y="3816218"/>
              <a:ext cx="71305" cy="401245"/>
              <a:chOff x="2941704" y="3816218"/>
              <a:chExt cx="71305" cy="401245"/>
            </a:xfrm>
          </p:grpSpPr>
          <p:sp>
            <p:nvSpPr>
              <p:cNvPr id="1629" name="Google Shape;1629;p44"/>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4"/>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 name="Google Shape;1631;p44"/>
            <p:cNvGrpSpPr/>
            <p:nvPr/>
          </p:nvGrpSpPr>
          <p:grpSpPr>
            <a:xfrm>
              <a:off x="2850914" y="3863600"/>
              <a:ext cx="71324" cy="353863"/>
              <a:chOff x="2850914" y="3863600"/>
              <a:chExt cx="71324" cy="353863"/>
            </a:xfrm>
          </p:grpSpPr>
          <p:sp>
            <p:nvSpPr>
              <p:cNvPr id="1632" name="Google Shape;1632;p44"/>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4"/>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 name="Google Shape;1634;p44"/>
            <p:cNvGrpSpPr/>
            <p:nvPr/>
          </p:nvGrpSpPr>
          <p:grpSpPr>
            <a:xfrm>
              <a:off x="2760123" y="3910770"/>
              <a:ext cx="71537" cy="306693"/>
              <a:chOff x="2760123" y="3910770"/>
              <a:chExt cx="71537" cy="306693"/>
            </a:xfrm>
          </p:grpSpPr>
          <p:sp>
            <p:nvSpPr>
              <p:cNvPr id="1635" name="Google Shape;1635;p44"/>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4"/>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 name="Google Shape;1637;p44"/>
            <p:cNvGrpSpPr/>
            <p:nvPr/>
          </p:nvGrpSpPr>
          <p:grpSpPr>
            <a:xfrm>
              <a:off x="2669352" y="3958153"/>
              <a:ext cx="71537" cy="259310"/>
              <a:chOff x="2669352" y="3958153"/>
              <a:chExt cx="71537" cy="259310"/>
            </a:xfrm>
          </p:grpSpPr>
          <p:sp>
            <p:nvSpPr>
              <p:cNvPr id="1638" name="Google Shape;1638;p44"/>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4"/>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 name="Google Shape;1640;p44"/>
            <p:cNvGrpSpPr/>
            <p:nvPr/>
          </p:nvGrpSpPr>
          <p:grpSpPr>
            <a:xfrm>
              <a:off x="2578561" y="4005323"/>
              <a:ext cx="71537" cy="212140"/>
              <a:chOff x="2578561" y="4005323"/>
              <a:chExt cx="71537" cy="212140"/>
            </a:xfrm>
          </p:grpSpPr>
          <p:sp>
            <p:nvSpPr>
              <p:cNvPr id="1641" name="Google Shape;1641;p44"/>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4"/>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 name="Google Shape;1643;p44"/>
            <p:cNvGrpSpPr/>
            <p:nvPr/>
          </p:nvGrpSpPr>
          <p:grpSpPr>
            <a:xfrm>
              <a:off x="2488002" y="4052705"/>
              <a:ext cx="71305" cy="164758"/>
              <a:chOff x="2488002" y="4052705"/>
              <a:chExt cx="71305" cy="164758"/>
            </a:xfrm>
          </p:grpSpPr>
          <p:sp>
            <p:nvSpPr>
              <p:cNvPr id="1644" name="Google Shape;1644;p44"/>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4"/>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 name="Google Shape;1646;p44"/>
            <p:cNvGrpSpPr/>
            <p:nvPr/>
          </p:nvGrpSpPr>
          <p:grpSpPr>
            <a:xfrm>
              <a:off x="2397212" y="4100088"/>
              <a:ext cx="71537" cy="117376"/>
              <a:chOff x="2397212" y="4100088"/>
              <a:chExt cx="71537" cy="117376"/>
            </a:xfrm>
          </p:grpSpPr>
          <p:sp>
            <p:nvSpPr>
              <p:cNvPr id="1647" name="Google Shape;1647;p44"/>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4"/>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 name="Google Shape;1649;p44"/>
            <p:cNvGrpSpPr/>
            <p:nvPr/>
          </p:nvGrpSpPr>
          <p:grpSpPr>
            <a:xfrm>
              <a:off x="2306421" y="4147258"/>
              <a:ext cx="71537" cy="70205"/>
              <a:chOff x="2306421" y="4147258"/>
              <a:chExt cx="71537" cy="70205"/>
            </a:xfrm>
          </p:grpSpPr>
          <p:sp>
            <p:nvSpPr>
              <p:cNvPr id="1650" name="Google Shape;1650;p44"/>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4"/>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52" name="Google Shape;1652;p44"/>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4"/>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4"/>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4"/>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4"/>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4"/>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4"/>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4"/>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4"/>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4"/>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4"/>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4"/>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4"/>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4"/>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4"/>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4"/>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4"/>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4"/>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4"/>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4"/>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4"/>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4"/>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4"/>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4"/>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4"/>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4"/>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4"/>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4"/>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4"/>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4"/>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4"/>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4"/>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4"/>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4"/>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4"/>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7" name="Google Shape;1687;p44"/>
          <p:cNvGrpSpPr/>
          <p:nvPr/>
        </p:nvGrpSpPr>
        <p:grpSpPr>
          <a:xfrm>
            <a:off x="6227888" y="1898371"/>
            <a:ext cx="1882438" cy="1143564"/>
            <a:chOff x="2529950" y="4155175"/>
            <a:chExt cx="1137425" cy="690975"/>
          </a:xfrm>
        </p:grpSpPr>
        <p:sp>
          <p:nvSpPr>
            <p:cNvPr id="1688" name="Google Shape;1688;p44"/>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4"/>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4"/>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4"/>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4"/>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4"/>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4"/>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4"/>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4"/>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4"/>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4"/>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4"/>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4"/>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4"/>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4"/>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4"/>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4"/>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4"/>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4"/>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4"/>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4"/>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4"/>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4"/>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4"/>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4"/>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4"/>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4"/>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4"/>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4"/>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4"/>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4"/>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4"/>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4"/>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4"/>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4"/>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4"/>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4"/>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4"/>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4"/>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4"/>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4"/>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4"/>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4"/>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4"/>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4"/>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4"/>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4"/>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4"/>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4"/>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4"/>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4"/>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4"/>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4"/>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4"/>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4"/>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4"/>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4"/>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4"/>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4"/>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4"/>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4"/>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4"/>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4"/>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4"/>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4"/>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4"/>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4"/>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4"/>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4"/>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4"/>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4"/>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4"/>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4"/>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4"/>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4"/>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4"/>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4"/>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4"/>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4"/>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4"/>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4"/>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4"/>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4"/>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4"/>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4"/>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4"/>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4"/>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4"/>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4"/>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4"/>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4"/>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4"/>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4"/>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4"/>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4"/>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4"/>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4"/>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4"/>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4"/>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4"/>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4"/>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4"/>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4"/>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4"/>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4"/>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4"/>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4"/>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4"/>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4"/>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4"/>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4"/>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4"/>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4"/>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4"/>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4"/>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4"/>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4"/>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4"/>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4"/>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4"/>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4"/>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4"/>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4"/>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4"/>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4"/>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4"/>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4"/>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4"/>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4"/>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4"/>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4"/>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4"/>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4"/>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4"/>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4"/>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4"/>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4"/>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4"/>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4"/>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4"/>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4"/>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4"/>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4"/>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4"/>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4"/>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4"/>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4"/>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4"/>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4"/>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4"/>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4"/>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4"/>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4"/>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4"/>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4"/>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4"/>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4"/>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4"/>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4"/>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4"/>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4"/>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4"/>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4"/>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4"/>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4"/>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4"/>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4"/>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4"/>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4"/>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4"/>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4"/>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4"/>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4"/>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4"/>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4"/>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4"/>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4"/>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4"/>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4"/>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4"/>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4"/>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4"/>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4"/>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4"/>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4"/>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4"/>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4"/>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4"/>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4"/>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4"/>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4"/>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4"/>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4"/>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4"/>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4"/>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4"/>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4"/>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4"/>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4"/>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4"/>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4"/>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4"/>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4"/>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4"/>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4"/>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4"/>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4"/>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4"/>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4"/>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4"/>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4"/>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4"/>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4"/>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4"/>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4"/>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4"/>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4"/>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4"/>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4"/>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4"/>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4"/>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4"/>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4"/>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4"/>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4"/>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4"/>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4"/>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4"/>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4"/>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4"/>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4"/>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4"/>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4"/>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4"/>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4"/>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4"/>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4"/>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4"/>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4"/>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4"/>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4"/>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4"/>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4"/>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4"/>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4"/>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4"/>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4"/>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4"/>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4"/>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4"/>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4"/>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4"/>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4"/>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4"/>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4"/>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4"/>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4"/>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4"/>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4"/>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4"/>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4"/>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4"/>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4"/>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4"/>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4"/>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4"/>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4"/>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4"/>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4"/>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4"/>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4"/>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4"/>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4"/>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4"/>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4"/>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4"/>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4"/>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4"/>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4"/>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4"/>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4"/>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4"/>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4"/>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4"/>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4"/>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4"/>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4"/>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4"/>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4"/>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4"/>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4"/>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4"/>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4"/>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4"/>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4"/>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4"/>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4"/>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4"/>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4"/>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4"/>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4"/>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4"/>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4"/>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4"/>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4"/>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4"/>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4"/>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4"/>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4"/>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4"/>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4"/>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4"/>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4"/>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4"/>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4"/>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4"/>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4"/>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4"/>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4"/>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4"/>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4"/>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4"/>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4"/>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4"/>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4"/>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4"/>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4"/>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4"/>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4"/>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4"/>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4"/>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4"/>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4"/>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4"/>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4"/>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4"/>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4"/>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4"/>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4"/>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4"/>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4"/>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4"/>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4"/>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4"/>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4"/>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4"/>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4"/>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4"/>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4"/>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4"/>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4"/>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4"/>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4"/>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4"/>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4"/>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4"/>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4"/>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4"/>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4"/>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4"/>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4"/>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4"/>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4"/>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4"/>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4"/>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4"/>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4"/>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4"/>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4"/>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4"/>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4"/>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4"/>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4"/>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4"/>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4"/>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4"/>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4"/>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4"/>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4"/>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4"/>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4"/>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4"/>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4"/>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4"/>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4"/>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4"/>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4"/>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4"/>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4"/>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4"/>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4"/>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4"/>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4"/>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4"/>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4"/>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4"/>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4"/>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4"/>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4"/>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4"/>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4"/>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4"/>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4"/>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4"/>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4"/>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4"/>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4"/>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4"/>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4"/>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4"/>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4"/>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4"/>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4"/>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4"/>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4"/>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4"/>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4"/>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4"/>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4"/>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4"/>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4"/>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4"/>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4"/>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4"/>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4"/>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4"/>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4"/>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4"/>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4"/>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4"/>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4"/>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4"/>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4"/>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4"/>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4"/>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4"/>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4"/>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4"/>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4"/>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4"/>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4"/>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4"/>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4"/>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4"/>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4"/>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4"/>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4"/>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4"/>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4"/>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4"/>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4"/>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4"/>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4"/>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4"/>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4"/>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4"/>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4"/>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4"/>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4"/>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4"/>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4"/>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4"/>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4"/>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4"/>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4"/>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4"/>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4"/>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4"/>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4"/>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4"/>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4"/>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4"/>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4"/>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4"/>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4"/>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4"/>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4"/>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4"/>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4"/>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4"/>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4"/>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4"/>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4"/>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4"/>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4"/>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4"/>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4"/>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4"/>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4"/>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4"/>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4"/>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4"/>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4"/>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4"/>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4"/>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4"/>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4"/>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4"/>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4"/>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4"/>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4"/>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4"/>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4"/>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4"/>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4"/>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4"/>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4"/>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4"/>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4"/>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4"/>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4"/>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4"/>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4"/>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4"/>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4"/>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4"/>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4"/>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4"/>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4"/>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4"/>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4"/>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4"/>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4"/>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4"/>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4"/>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4"/>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4"/>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4"/>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4"/>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4"/>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4"/>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4"/>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4"/>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4"/>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4"/>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4"/>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4"/>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4"/>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4"/>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4"/>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4"/>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4"/>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4"/>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4"/>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4"/>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4"/>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4"/>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4"/>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4"/>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4"/>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4"/>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4"/>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4"/>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4"/>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4"/>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4"/>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4"/>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4"/>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4"/>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4"/>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4"/>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4"/>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4"/>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4"/>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4"/>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4"/>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4"/>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4"/>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4"/>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4"/>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4"/>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4"/>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4"/>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4"/>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4"/>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4"/>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4"/>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4"/>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4"/>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4"/>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4"/>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4"/>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4"/>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4"/>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4"/>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4"/>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4"/>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4"/>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4"/>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4"/>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4"/>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4"/>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4"/>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4"/>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4"/>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4"/>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4"/>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4"/>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4"/>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4"/>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4"/>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4"/>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4"/>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4"/>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4"/>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4"/>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4"/>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4"/>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4"/>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4"/>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4"/>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4"/>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4"/>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4"/>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4"/>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4"/>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4"/>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4"/>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4"/>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4"/>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4"/>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4"/>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4"/>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4"/>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4"/>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4"/>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4"/>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4"/>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4"/>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4"/>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4"/>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4"/>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4"/>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4"/>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4"/>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4"/>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4"/>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4"/>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4"/>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4"/>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4"/>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4"/>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4"/>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4"/>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4"/>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4"/>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4"/>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4"/>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4"/>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4"/>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4"/>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4"/>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4"/>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4"/>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4"/>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4"/>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4"/>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4"/>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4"/>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4"/>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4"/>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4"/>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4"/>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4"/>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4"/>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4"/>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4"/>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4"/>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4"/>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4"/>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4"/>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4"/>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4"/>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4"/>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4"/>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4"/>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4"/>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4"/>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4"/>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4"/>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4"/>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4"/>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4"/>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4"/>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4"/>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4"/>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4"/>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4"/>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4"/>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4"/>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4"/>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4"/>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4"/>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4"/>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4"/>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4"/>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4"/>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4"/>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4"/>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4"/>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4"/>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4"/>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4"/>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4"/>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4"/>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4"/>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4"/>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4"/>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4"/>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4"/>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4"/>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4"/>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4"/>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4"/>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4"/>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4"/>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4"/>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4"/>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4"/>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4"/>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4"/>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4"/>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4"/>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4"/>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4"/>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4"/>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4"/>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4"/>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4"/>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4"/>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4"/>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4"/>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4"/>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4"/>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4"/>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4"/>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4"/>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4"/>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4"/>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4"/>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4"/>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4"/>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4"/>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4"/>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4"/>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4"/>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4"/>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4"/>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4"/>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4"/>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4"/>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4"/>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4"/>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4"/>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4"/>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4"/>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4"/>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4"/>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4"/>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4"/>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4"/>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4"/>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4"/>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4"/>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4"/>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4"/>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4"/>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4"/>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4"/>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4"/>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4"/>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4"/>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4"/>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4"/>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4"/>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4"/>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4"/>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4"/>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4"/>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4"/>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4"/>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4"/>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4"/>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4"/>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4"/>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4"/>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4"/>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4"/>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4"/>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4"/>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4"/>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4"/>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4"/>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4"/>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4"/>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4"/>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4"/>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4"/>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4"/>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4"/>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4"/>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4"/>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4"/>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4"/>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4"/>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4"/>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4"/>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4"/>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4"/>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4"/>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4"/>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4"/>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4"/>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4"/>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4"/>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4"/>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4"/>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4"/>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4"/>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4"/>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4"/>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4"/>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4"/>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4"/>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4"/>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4"/>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4"/>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4"/>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4"/>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4"/>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4"/>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4"/>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4"/>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4"/>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4"/>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4"/>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4"/>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4"/>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4"/>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4"/>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4"/>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4"/>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4"/>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4"/>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4"/>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4"/>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4"/>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4"/>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4"/>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4"/>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4"/>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4"/>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4"/>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4"/>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4"/>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4"/>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4"/>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4"/>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4"/>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4"/>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4"/>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4"/>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4"/>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4"/>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4"/>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4"/>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4"/>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4"/>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4"/>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4"/>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4"/>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4"/>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4"/>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4"/>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4"/>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4"/>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4"/>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4"/>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4"/>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4"/>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4"/>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4"/>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4"/>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4"/>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4"/>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4"/>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4"/>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4"/>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4"/>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4"/>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4"/>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4"/>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4"/>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4"/>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4"/>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4"/>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4"/>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4"/>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4"/>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4"/>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4"/>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4"/>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4"/>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4"/>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4"/>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4"/>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4"/>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4"/>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4"/>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4"/>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4"/>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4"/>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4"/>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4"/>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4"/>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4"/>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4"/>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4"/>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4"/>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4"/>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4"/>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4"/>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4"/>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4"/>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4"/>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4"/>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4"/>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4"/>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4"/>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4"/>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4"/>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4"/>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4"/>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4"/>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4"/>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4"/>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4"/>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4"/>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4"/>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4"/>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4"/>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4"/>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4"/>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4"/>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4"/>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4"/>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4"/>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4"/>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4"/>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4"/>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4"/>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4"/>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4"/>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1" name="Google Shape;2641;p44"/>
          <p:cNvGrpSpPr/>
          <p:nvPr/>
        </p:nvGrpSpPr>
        <p:grpSpPr>
          <a:xfrm>
            <a:off x="3739420" y="2325786"/>
            <a:ext cx="299053" cy="288720"/>
            <a:chOff x="2127141" y="3043500"/>
            <a:chExt cx="422629" cy="408027"/>
          </a:xfrm>
        </p:grpSpPr>
        <p:grpSp>
          <p:nvGrpSpPr>
            <p:cNvPr id="2642" name="Google Shape;2642;p44"/>
            <p:cNvGrpSpPr/>
            <p:nvPr/>
          </p:nvGrpSpPr>
          <p:grpSpPr>
            <a:xfrm>
              <a:off x="2127141" y="3048223"/>
              <a:ext cx="418743" cy="403304"/>
              <a:chOff x="2101363" y="3048223"/>
              <a:chExt cx="418743" cy="403304"/>
            </a:xfrm>
          </p:grpSpPr>
          <p:sp>
            <p:nvSpPr>
              <p:cNvPr id="2643" name="Google Shape;2643;p44"/>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4"/>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5" name="Google Shape;2645;p44"/>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4"/>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7" name="Google Shape;2647;p44"/>
          <p:cNvGrpSpPr/>
          <p:nvPr/>
        </p:nvGrpSpPr>
        <p:grpSpPr>
          <a:xfrm>
            <a:off x="6204707" y="3202278"/>
            <a:ext cx="1928879" cy="1118124"/>
            <a:chOff x="1397225" y="1410350"/>
            <a:chExt cx="4786300" cy="2774500"/>
          </a:xfrm>
        </p:grpSpPr>
        <p:grpSp>
          <p:nvGrpSpPr>
            <p:cNvPr id="2648" name="Google Shape;2648;p44"/>
            <p:cNvGrpSpPr/>
            <p:nvPr/>
          </p:nvGrpSpPr>
          <p:grpSpPr>
            <a:xfrm>
              <a:off x="4293400" y="2574725"/>
              <a:ext cx="84425" cy="80100"/>
              <a:chOff x="4293400" y="2574725"/>
              <a:chExt cx="84425" cy="80100"/>
            </a:xfrm>
          </p:grpSpPr>
          <p:sp>
            <p:nvSpPr>
              <p:cNvPr id="2649" name="Google Shape;2649;p4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650" name="Google Shape;2650;p4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1" name="Google Shape;2651;p44"/>
            <p:cNvGrpSpPr/>
            <p:nvPr/>
          </p:nvGrpSpPr>
          <p:grpSpPr>
            <a:xfrm>
              <a:off x="4000175" y="1462675"/>
              <a:ext cx="1917275" cy="1140875"/>
              <a:chOff x="4000175" y="1462675"/>
              <a:chExt cx="1917275" cy="1140875"/>
            </a:xfrm>
          </p:grpSpPr>
          <p:sp>
            <p:nvSpPr>
              <p:cNvPr id="2652" name="Google Shape;2652;p4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653" name="Google Shape;2653;p44"/>
              <p:cNvGrpSpPr/>
              <p:nvPr/>
            </p:nvGrpSpPr>
            <p:grpSpPr>
              <a:xfrm>
                <a:off x="4000175" y="1462675"/>
                <a:ext cx="1917275" cy="1140875"/>
                <a:chOff x="4000175" y="1462675"/>
                <a:chExt cx="1917275" cy="1140875"/>
              </a:xfrm>
            </p:grpSpPr>
            <p:sp>
              <p:nvSpPr>
                <p:cNvPr id="2654" name="Google Shape;2654;p4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655" name="Google Shape;2655;p4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60" name="Google Shape;2660;p44"/>
            <p:cNvGrpSpPr/>
            <p:nvPr/>
          </p:nvGrpSpPr>
          <p:grpSpPr>
            <a:xfrm>
              <a:off x="3960625" y="2587825"/>
              <a:ext cx="94050" cy="104125"/>
              <a:chOff x="3960625" y="2587825"/>
              <a:chExt cx="94050" cy="104125"/>
            </a:xfrm>
          </p:grpSpPr>
          <p:sp>
            <p:nvSpPr>
              <p:cNvPr id="2661" name="Google Shape;2661;p4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662" name="Google Shape;2662;p4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3" name="Google Shape;2663;p44"/>
            <p:cNvGrpSpPr/>
            <p:nvPr/>
          </p:nvGrpSpPr>
          <p:grpSpPr>
            <a:xfrm>
              <a:off x="3765350" y="2500900"/>
              <a:ext cx="173600" cy="187925"/>
              <a:chOff x="3765350" y="2500900"/>
              <a:chExt cx="173600" cy="187925"/>
            </a:xfrm>
          </p:grpSpPr>
          <p:sp>
            <p:nvSpPr>
              <p:cNvPr id="2664" name="Google Shape;2664;p4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665" name="Google Shape;2665;p4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44"/>
            <p:cNvGrpSpPr/>
            <p:nvPr/>
          </p:nvGrpSpPr>
          <p:grpSpPr>
            <a:xfrm>
              <a:off x="3750475" y="2481850"/>
              <a:ext cx="85125" cy="51800"/>
              <a:chOff x="3750475" y="2481850"/>
              <a:chExt cx="85125" cy="51800"/>
            </a:xfrm>
          </p:grpSpPr>
          <p:sp>
            <p:nvSpPr>
              <p:cNvPr id="2671" name="Google Shape;2671;p4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2673" name="Google Shape;2673;p44"/>
            <p:cNvGrpSpPr/>
            <p:nvPr/>
          </p:nvGrpSpPr>
          <p:grpSpPr>
            <a:xfrm>
              <a:off x="3627175" y="2432450"/>
              <a:ext cx="172100" cy="169075"/>
              <a:chOff x="3627175" y="2432450"/>
              <a:chExt cx="172100" cy="169075"/>
            </a:xfrm>
          </p:grpSpPr>
          <p:sp>
            <p:nvSpPr>
              <p:cNvPr id="2674" name="Google Shape;2674;p4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676" name="Google Shape;2676;p4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2677" name="Google Shape;2677;p44"/>
            <p:cNvGrpSpPr/>
            <p:nvPr/>
          </p:nvGrpSpPr>
          <p:grpSpPr>
            <a:xfrm>
              <a:off x="3561536" y="2585450"/>
              <a:ext cx="61539" cy="99045"/>
              <a:chOff x="3561536" y="2585450"/>
              <a:chExt cx="61539" cy="99045"/>
            </a:xfrm>
          </p:grpSpPr>
          <p:sp>
            <p:nvSpPr>
              <p:cNvPr id="2678" name="Google Shape;2678;p4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2680" name="Google Shape;2680;p44"/>
            <p:cNvGrpSpPr/>
            <p:nvPr/>
          </p:nvGrpSpPr>
          <p:grpSpPr>
            <a:xfrm>
              <a:off x="3906325" y="1984500"/>
              <a:ext cx="156075" cy="262825"/>
              <a:chOff x="3906325" y="1984500"/>
              <a:chExt cx="156075" cy="262825"/>
            </a:xfrm>
          </p:grpSpPr>
          <p:sp>
            <p:nvSpPr>
              <p:cNvPr id="2681" name="Google Shape;2681;p4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682" name="Google Shape;2682;p4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3" name="Google Shape;2683;p44"/>
            <p:cNvGrpSpPr/>
            <p:nvPr/>
          </p:nvGrpSpPr>
          <p:grpSpPr>
            <a:xfrm>
              <a:off x="1397225" y="1637375"/>
              <a:ext cx="1401575" cy="1228250"/>
              <a:chOff x="1397225" y="1637375"/>
              <a:chExt cx="1401575" cy="1228250"/>
            </a:xfrm>
          </p:grpSpPr>
          <p:sp>
            <p:nvSpPr>
              <p:cNvPr id="2684" name="Google Shape;2684;p4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685" name="Google Shape;2685;p44"/>
              <p:cNvGrpSpPr/>
              <p:nvPr/>
            </p:nvGrpSpPr>
            <p:grpSpPr>
              <a:xfrm>
                <a:off x="1397225" y="1637375"/>
                <a:ext cx="1398775" cy="1228250"/>
                <a:chOff x="1397225" y="1637375"/>
                <a:chExt cx="1398775" cy="1228250"/>
              </a:xfrm>
            </p:grpSpPr>
            <p:sp>
              <p:nvSpPr>
                <p:cNvPr id="2686" name="Google Shape;2686;p4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88" name="Google Shape;2688;p44"/>
            <p:cNvGrpSpPr/>
            <p:nvPr/>
          </p:nvGrpSpPr>
          <p:grpSpPr>
            <a:xfrm>
              <a:off x="2605700" y="3152850"/>
              <a:ext cx="594125" cy="616250"/>
              <a:chOff x="2605700" y="3152850"/>
              <a:chExt cx="594125" cy="616250"/>
            </a:xfrm>
          </p:grpSpPr>
          <p:sp>
            <p:nvSpPr>
              <p:cNvPr id="2689" name="Google Shape;2689;p4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690" name="Google Shape;2690;p4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1" name="Google Shape;2691;p44"/>
            <p:cNvGrpSpPr/>
            <p:nvPr/>
          </p:nvGrpSpPr>
          <p:grpSpPr>
            <a:xfrm>
              <a:off x="2680375" y="3423800"/>
              <a:ext cx="182975" cy="761050"/>
              <a:chOff x="2680375" y="3423800"/>
              <a:chExt cx="182975" cy="761050"/>
            </a:xfrm>
          </p:grpSpPr>
          <p:sp>
            <p:nvSpPr>
              <p:cNvPr id="2692" name="Google Shape;2692;p4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693" name="Google Shape;2693;p4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4" name="Google Shape;2694;p44"/>
            <p:cNvGrpSpPr/>
            <p:nvPr/>
          </p:nvGrpSpPr>
          <p:grpSpPr>
            <a:xfrm>
              <a:off x="3918000" y="3561900"/>
              <a:ext cx="236225" cy="207100"/>
              <a:chOff x="3918000" y="3561900"/>
              <a:chExt cx="236225" cy="207100"/>
            </a:xfrm>
          </p:grpSpPr>
          <p:sp>
            <p:nvSpPr>
              <p:cNvPr id="2695" name="Google Shape;2695;p4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696" name="Google Shape;2696;p4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7" name="Google Shape;2697;p44"/>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4"/>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4"/>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0" name="Google Shape;2700;p44"/>
            <p:cNvGrpSpPr/>
            <p:nvPr/>
          </p:nvGrpSpPr>
          <p:grpSpPr>
            <a:xfrm>
              <a:off x="1922950" y="1410350"/>
              <a:ext cx="1252825" cy="1162875"/>
              <a:chOff x="1922950" y="1410350"/>
              <a:chExt cx="1252825" cy="1162875"/>
            </a:xfrm>
          </p:grpSpPr>
          <p:sp>
            <p:nvSpPr>
              <p:cNvPr id="2701" name="Google Shape;2701;p4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7" name="Google Shape;2717;p44"/>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4"/>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4"/>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4"/>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4"/>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4"/>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4"/>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4"/>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4"/>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4"/>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4"/>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4"/>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4"/>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4"/>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4"/>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4"/>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4"/>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4"/>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4"/>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4"/>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4"/>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4"/>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9" name="Google Shape;2739;p44"/>
            <p:cNvGrpSpPr/>
            <p:nvPr/>
          </p:nvGrpSpPr>
          <p:grpSpPr>
            <a:xfrm>
              <a:off x="2711750" y="3572300"/>
              <a:ext cx="230725" cy="598425"/>
              <a:chOff x="2711750" y="3572300"/>
              <a:chExt cx="230725" cy="598425"/>
            </a:xfrm>
          </p:grpSpPr>
          <p:sp>
            <p:nvSpPr>
              <p:cNvPr id="2740" name="Google Shape;2740;p4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2" name="Google Shape;2742;p44"/>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3" name="Google Shape;2743;p44"/>
            <p:cNvGrpSpPr/>
            <p:nvPr/>
          </p:nvGrpSpPr>
          <p:grpSpPr>
            <a:xfrm>
              <a:off x="3781475" y="1624825"/>
              <a:ext cx="153300" cy="166375"/>
              <a:chOff x="3781475" y="1624825"/>
              <a:chExt cx="153300" cy="166375"/>
            </a:xfrm>
          </p:grpSpPr>
          <p:sp>
            <p:nvSpPr>
              <p:cNvPr id="2744" name="Google Shape;2744;p4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8" name="Google Shape;2748;p44"/>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4"/>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4"/>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4"/>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4"/>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4"/>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4"/>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5" name="Google Shape;2755;p44"/>
            <p:cNvGrpSpPr/>
            <p:nvPr/>
          </p:nvGrpSpPr>
          <p:grpSpPr>
            <a:xfrm>
              <a:off x="5068275" y="3161675"/>
              <a:ext cx="664875" cy="222850"/>
              <a:chOff x="5068275" y="3161675"/>
              <a:chExt cx="664875" cy="222850"/>
            </a:xfrm>
          </p:grpSpPr>
          <p:sp>
            <p:nvSpPr>
              <p:cNvPr id="2756" name="Google Shape;2756;p4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0" name="Google Shape;2760;p44"/>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4"/>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4"/>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4"/>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4"/>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4"/>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4"/>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4"/>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4"/>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4"/>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4"/>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4"/>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4"/>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4"/>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4"/>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4"/>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4"/>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4"/>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4"/>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4"/>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4"/>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4"/>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4"/>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4"/>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4"/>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4"/>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4"/>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4"/>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4"/>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9" name="Google Shape;2789;p44"/>
            <p:cNvGrpSpPr/>
            <p:nvPr/>
          </p:nvGrpSpPr>
          <p:grpSpPr>
            <a:xfrm>
              <a:off x="3586375" y="2281300"/>
              <a:ext cx="125025" cy="175275"/>
              <a:chOff x="3586375" y="2281300"/>
              <a:chExt cx="125025" cy="175275"/>
            </a:xfrm>
          </p:grpSpPr>
          <p:sp>
            <p:nvSpPr>
              <p:cNvPr id="2790" name="Google Shape;2790;p4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2" name="Google Shape;2792;p44"/>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3" name="Google Shape;2793;p44"/>
            <p:cNvGrpSpPr/>
            <p:nvPr/>
          </p:nvGrpSpPr>
          <p:grpSpPr>
            <a:xfrm>
              <a:off x="5298975" y="3412225"/>
              <a:ext cx="576450" cy="616225"/>
              <a:chOff x="5298975" y="3412225"/>
              <a:chExt cx="576450" cy="616225"/>
            </a:xfrm>
          </p:grpSpPr>
          <p:sp>
            <p:nvSpPr>
              <p:cNvPr id="2794" name="Google Shape;2794;p4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 name="Google Shape;2796;p44"/>
            <p:cNvGrpSpPr/>
            <p:nvPr/>
          </p:nvGrpSpPr>
          <p:grpSpPr>
            <a:xfrm>
              <a:off x="5952300" y="3852150"/>
              <a:ext cx="231225" cy="287200"/>
              <a:chOff x="5952300" y="3852150"/>
              <a:chExt cx="231225" cy="287200"/>
            </a:xfrm>
          </p:grpSpPr>
          <p:sp>
            <p:nvSpPr>
              <p:cNvPr id="2797" name="Google Shape;2797;p4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9" name="Google Shape;2799;p44"/>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4"/>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4"/>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4"/>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4"/>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4"/>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4"/>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4"/>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7" name="Google Shape;2807;p44"/>
            <p:cNvGrpSpPr/>
            <p:nvPr/>
          </p:nvGrpSpPr>
          <p:grpSpPr>
            <a:xfrm>
              <a:off x="4842300" y="3099950"/>
              <a:ext cx="31425" cy="59650"/>
              <a:chOff x="4842300" y="3099950"/>
              <a:chExt cx="31425" cy="59650"/>
            </a:xfrm>
          </p:grpSpPr>
          <p:sp>
            <p:nvSpPr>
              <p:cNvPr id="2808" name="Google Shape;2808;p4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2" name="Google Shape;2812;p44"/>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4"/>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4"/>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4"/>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4"/>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4"/>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4"/>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4"/>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0" name="Google Shape;2820;p44"/>
            <p:cNvGrpSpPr/>
            <p:nvPr/>
          </p:nvGrpSpPr>
          <p:grpSpPr>
            <a:xfrm>
              <a:off x="3866750" y="2520350"/>
              <a:ext cx="78475" cy="60700"/>
              <a:chOff x="3866750" y="2520350"/>
              <a:chExt cx="78475" cy="60700"/>
            </a:xfrm>
          </p:grpSpPr>
          <p:sp>
            <p:nvSpPr>
              <p:cNvPr id="2821" name="Google Shape;2821;p4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5" name="Google Shape;2825;p44"/>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4"/>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4"/>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4"/>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4"/>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4"/>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4"/>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4"/>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4"/>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4"/>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4"/>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4"/>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4"/>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4"/>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4"/>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4"/>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4"/>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4"/>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4"/>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4"/>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4"/>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4"/>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4"/>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4"/>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4"/>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4"/>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4"/>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4"/>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4"/>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4"/>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4"/>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4"/>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4"/>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4"/>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4"/>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4"/>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4"/>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4"/>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4"/>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4"/>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4"/>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4"/>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7" name="Google Shape;2867;p44"/>
            <p:cNvGrpSpPr/>
            <p:nvPr/>
          </p:nvGrpSpPr>
          <p:grpSpPr>
            <a:xfrm>
              <a:off x="3450375" y="3038225"/>
              <a:ext cx="132875" cy="99400"/>
              <a:chOff x="3450375" y="3038225"/>
              <a:chExt cx="132875" cy="99400"/>
            </a:xfrm>
          </p:grpSpPr>
          <p:sp>
            <p:nvSpPr>
              <p:cNvPr id="2868" name="Google Shape;2868;p4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0" name="Google Shape;2870;p44"/>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4"/>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4"/>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4"/>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4"/>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4"/>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4"/>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4"/>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4"/>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4"/>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4"/>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4"/>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4"/>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4"/>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4"/>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4"/>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4"/>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4"/>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4"/>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4"/>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4"/>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4"/>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4"/>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4"/>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4"/>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4"/>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4"/>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4"/>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4"/>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4"/>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4"/>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4"/>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4"/>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5" name="Google Shape;2905;p44"/>
          <p:cNvGrpSpPr/>
          <p:nvPr/>
        </p:nvGrpSpPr>
        <p:grpSpPr>
          <a:xfrm>
            <a:off x="4073623" y="3195884"/>
            <a:ext cx="1990503" cy="1173794"/>
            <a:chOff x="4714886" y="3271938"/>
            <a:chExt cx="1202721" cy="709241"/>
          </a:xfrm>
        </p:grpSpPr>
        <p:grpSp>
          <p:nvGrpSpPr>
            <p:cNvPr id="2906" name="Google Shape;2906;p44"/>
            <p:cNvGrpSpPr/>
            <p:nvPr/>
          </p:nvGrpSpPr>
          <p:grpSpPr>
            <a:xfrm>
              <a:off x="4714886" y="3271938"/>
              <a:ext cx="1202721" cy="709241"/>
              <a:chOff x="2514225" y="4239175"/>
              <a:chExt cx="2084800" cy="1229400"/>
            </a:xfrm>
          </p:grpSpPr>
          <p:sp>
            <p:nvSpPr>
              <p:cNvPr id="2907" name="Google Shape;2907;p44"/>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4"/>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4"/>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4"/>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4"/>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4"/>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4"/>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4"/>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4"/>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4"/>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4"/>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4"/>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4"/>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4"/>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4"/>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4"/>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4"/>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4"/>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4"/>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4"/>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4"/>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4"/>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4"/>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4"/>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4"/>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4"/>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4"/>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4"/>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4"/>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4"/>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4"/>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4"/>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4"/>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4"/>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4"/>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4"/>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4"/>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4"/>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4"/>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4"/>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4"/>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4"/>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4"/>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4"/>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4"/>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4"/>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4"/>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4"/>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4"/>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4"/>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4"/>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4"/>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4"/>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4"/>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4"/>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4"/>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4"/>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4"/>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4"/>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4"/>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4"/>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4"/>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4"/>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4"/>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4"/>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4"/>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4"/>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4"/>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4"/>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4"/>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4"/>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4"/>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4"/>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4"/>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4"/>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4"/>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4"/>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4"/>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4"/>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4"/>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4"/>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4"/>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4"/>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4"/>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4"/>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4"/>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4"/>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4"/>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4"/>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4"/>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4"/>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4"/>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4"/>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4"/>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4"/>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4"/>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4"/>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4"/>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4"/>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4"/>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4"/>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4"/>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4"/>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4"/>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4"/>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4"/>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4"/>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4"/>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4"/>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4"/>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4"/>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4"/>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4"/>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4"/>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4"/>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4"/>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4"/>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4"/>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4"/>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4"/>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4"/>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4"/>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4"/>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4"/>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4"/>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4"/>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4"/>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4"/>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4"/>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4"/>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4"/>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4"/>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4"/>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4"/>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4"/>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4"/>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4"/>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4"/>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4"/>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4"/>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4"/>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4"/>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4"/>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4"/>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4"/>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4"/>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4"/>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4"/>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4"/>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4"/>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4"/>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4"/>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4"/>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4"/>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4"/>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4"/>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4"/>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4"/>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4"/>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4"/>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4"/>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4"/>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4"/>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4"/>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4"/>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4"/>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4"/>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4"/>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4"/>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4"/>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4"/>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4"/>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4"/>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4"/>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4"/>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4"/>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4"/>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4"/>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4"/>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4"/>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4"/>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4"/>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4"/>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4"/>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4"/>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4"/>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4"/>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4"/>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4"/>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4"/>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4"/>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4"/>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4"/>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4"/>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4"/>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4"/>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4"/>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4"/>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4"/>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4"/>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4"/>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4"/>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4"/>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4"/>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4"/>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4"/>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4"/>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4"/>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4"/>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4"/>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4"/>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4"/>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4"/>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4"/>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4"/>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4"/>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4"/>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4"/>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4"/>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4"/>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4"/>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4"/>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4"/>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4"/>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4"/>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4"/>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4"/>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4"/>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4"/>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4"/>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4"/>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4"/>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4"/>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4"/>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4"/>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4"/>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4"/>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4"/>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4"/>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4"/>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4"/>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4"/>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4"/>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4"/>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4"/>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4"/>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4"/>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4"/>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4"/>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4"/>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4"/>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4"/>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4"/>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4"/>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4"/>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4"/>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4"/>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4"/>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4"/>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4"/>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4"/>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4"/>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4"/>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4"/>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4"/>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4"/>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4"/>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4"/>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4"/>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4"/>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4"/>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4"/>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4"/>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4"/>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1" name="Google Shape;3181;p44"/>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2" name="Google Shape;3182;p44"/>
            <p:cNvGrpSpPr/>
            <p:nvPr/>
          </p:nvGrpSpPr>
          <p:grpSpPr>
            <a:xfrm>
              <a:off x="4851510" y="3282978"/>
              <a:ext cx="1028757" cy="669305"/>
              <a:chOff x="2732000" y="1526850"/>
              <a:chExt cx="1783250" cy="1160175"/>
            </a:xfrm>
          </p:grpSpPr>
          <p:sp>
            <p:nvSpPr>
              <p:cNvPr id="3183" name="Google Shape;3183;p44"/>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4"/>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4"/>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4"/>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4"/>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4"/>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4"/>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4"/>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4"/>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4"/>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4"/>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4"/>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4"/>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4"/>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4"/>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4"/>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4"/>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4"/>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4"/>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4"/>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4"/>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4"/>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4"/>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4"/>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4"/>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4"/>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4"/>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4"/>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4"/>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4"/>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4"/>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4"/>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4"/>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4"/>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4"/>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4"/>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19" name="Google Shape;3219;p44"/>
          <p:cNvGrpSpPr/>
          <p:nvPr/>
        </p:nvGrpSpPr>
        <p:grpSpPr>
          <a:xfrm>
            <a:off x="4005100" y="1921297"/>
            <a:ext cx="2127409" cy="1097580"/>
            <a:chOff x="4758945" y="2591412"/>
            <a:chExt cx="1114585" cy="575011"/>
          </a:xfrm>
        </p:grpSpPr>
        <p:grpSp>
          <p:nvGrpSpPr>
            <p:cNvPr id="3220" name="Google Shape;3220;p44"/>
            <p:cNvGrpSpPr/>
            <p:nvPr/>
          </p:nvGrpSpPr>
          <p:grpSpPr>
            <a:xfrm>
              <a:off x="4758945" y="2591412"/>
              <a:ext cx="1114585" cy="575011"/>
              <a:chOff x="4758945" y="2591412"/>
              <a:chExt cx="1114585" cy="575011"/>
            </a:xfrm>
          </p:grpSpPr>
          <p:sp>
            <p:nvSpPr>
              <p:cNvPr id="3221" name="Google Shape;3221;p44"/>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4"/>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4"/>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4"/>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4"/>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4"/>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4"/>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4"/>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4"/>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4"/>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4"/>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4"/>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4"/>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4"/>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4"/>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4"/>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7" name="Google Shape;3237;p44"/>
            <p:cNvGrpSpPr/>
            <p:nvPr/>
          </p:nvGrpSpPr>
          <p:grpSpPr>
            <a:xfrm>
              <a:off x="4760834" y="2594715"/>
              <a:ext cx="1108903" cy="517407"/>
              <a:chOff x="4760834" y="2594715"/>
              <a:chExt cx="1108903" cy="517407"/>
            </a:xfrm>
          </p:grpSpPr>
          <p:sp>
            <p:nvSpPr>
              <p:cNvPr id="3238" name="Google Shape;3238;p44"/>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4"/>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4"/>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4"/>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4"/>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4"/>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4"/>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4"/>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4"/>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4"/>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4"/>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4"/>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4"/>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4"/>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4"/>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4"/>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4"/>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4"/>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4"/>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4"/>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4"/>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4"/>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4"/>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4"/>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4"/>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4"/>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4"/>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4"/>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4"/>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4"/>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4"/>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4"/>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4"/>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4"/>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4"/>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4"/>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4"/>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4"/>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4"/>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4"/>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4"/>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4"/>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4"/>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4"/>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4"/>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4"/>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4"/>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4"/>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4"/>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4"/>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4"/>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4"/>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4"/>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4"/>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4"/>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4"/>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4"/>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4"/>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4"/>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4"/>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4"/>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4"/>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4"/>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4"/>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4"/>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4"/>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4"/>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4"/>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4"/>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4"/>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4"/>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4"/>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4"/>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4"/>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4"/>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4"/>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4"/>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4"/>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4"/>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4"/>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4"/>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4"/>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4"/>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4"/>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4"/>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4"/>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4"/>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4"/>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4"/>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4"/>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4"/>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4"/>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4"/>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4"/>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4"/>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4"/>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4"/>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4"/>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4"/>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4"/>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4"/>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4"/>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4"/>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4"/>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4"/>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4"/>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4"/>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4"/>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4"/>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4"/>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4"/>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4"/>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4"/>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4"/>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4"/>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4"/>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4"/>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4"/>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4"/>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4"/>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4"/>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4"/>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4"/>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4"/>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4"/>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4"/>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4"/>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4"/>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4"/>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4"/>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4"/>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4"/>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4"/>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4"/>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4"/>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4"/>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4"/>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4"/>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4"/>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4"/>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4"/>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4"/>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4"/>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4"/>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4"/>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4"/>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4"/>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4"/>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4"/>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4"/>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4"/>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4"/>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4"/>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4"/>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4"/>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4"/>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4"/>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4"/>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4"/>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4"/>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4"/>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4"/>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4"/>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4"/>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4"/>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4"/>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4"/>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4"/>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4"/>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4"/>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4"/>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4"/>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4"/>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4"/>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4"/>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4"/>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4"/>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4"/>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4"/>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4"/>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4"/>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4"/>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4"/>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4"/>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4"/>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4"/>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4"/>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4"/>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4"/>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4"/>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4"/>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4"/>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4"/>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4"/>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4"/>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4"/>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4"/>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4"/>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4"/>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4"/>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4"/>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4"/>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4"/>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4"/>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4"/>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4"/>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4"/>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4"/>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4"/>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4"/>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4"/>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4"/>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4"/>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4"/>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4"/>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4"/>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4"/>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4"/>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4"/>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4"/>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4"/>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4"/>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4"/>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4"/>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4"/>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4"/>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4"/>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4"/>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4"/>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4"/>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4"/>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4"/>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4"/>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4"/>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4"/>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4"/>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4"/>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4"/>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4"/>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4"/>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4"/>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4"/>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4"/>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4"/>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4"/>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4"/>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4"/>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4"/>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4"/>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4"/>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4"/>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4"/>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4"/>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4"/>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4"/>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4"/>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4"/>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4"/>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4"/>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4"/>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4"/>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4"/>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4"/>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4"/>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4"/>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4"/>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4"/>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4"/>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4"/>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4"/>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4"/>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4"/>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4"/>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4"/>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4"/>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4"/>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4"/>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4"/>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4"/>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4"/>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4"/>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4"/>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4"/>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4"/>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4"/>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4"/>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4"/>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4"/>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4"/>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4"/>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4"/>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4"/>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4"/>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4"/>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4"/>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4"/>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4"/>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4"/>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4"/>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4"/>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4"/>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4"/>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4"/>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4"/>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4"/>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4"/>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4"/>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4"/>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4"/>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4"/>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4"/>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4"/>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4"/>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1" name="Google Shape;3551;p44"/>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555" name="Shape 3555"/>
        <p:cNvGrpSpPr/>
        <p:nvPr/>
      </p:nvGrpSpPr>
      <p:grpSpPr>
        <a:xfrm>
          <a:off x="0" y="0"/>
          <a:ext cx="0" cy="0"/>
          <a:chOff x="0" y="0"/>
          <a:chExt cx="0" cy="0"/>
        </a:xfrm>
      </p:grpSpPr>
      <p:sp>
        <p:nvSpPr>
          <p:cNvPr id="3556" name="Google Shape;3556;p4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3557" name="Google Shape;3557;p45"/>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Arial"/>
                <a:ea typeface="Arial"/>
                <a:cs typeface="Arial"/>
                <a:sym typeface="Arial"/>
              </a:rPr>
              <a:t>You can easily</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resize</a:t>
            </a:r>
            <a:r>
              <a:rPr lang="es">
                <a:solidFill>
                  <a:srgbClr val="435D74"/>
                </a:solidFill>
                <a:latin typeface="Arial"/>
                <a:ea typeface="Arial"/>
                <a:cs typeface="Arial"/>
                <a:sym typeface="Arial"/>
              </a:rPr>
              <a:t> </a:t>
            </a:r>
            <a:r>
              <a:rPr lang="es">
                <a:solidFill>
                  <a:srgbClr val="FFFFFF"/>
                </a:solidFill>
                <a:latin typeface="Arial"/>
                <a:ea typeface="Arial"/>
                <a:cs typeface="Arial"/>
                <a:sym typeface="Arial"/>
              </a:rPr>
              <a:t>these resources, keeping the quality. To</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change the color</a:t>
            </a:r>
            <a:r>
              <a:rPr lang="es">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a:solidFill>
                <a:srgbClr val="FFFFFF"/>
              </a:solidFill>
              <a:latin typeface="Arial"/>
              <a:ea typeface="Arial"/>
              <a:cs typeface="Arial"/>
              <a:sym typeface="Arial"/>
            </a:endParaRPr>
          </a:p>
        </p:txBody>
      </p:sp>
      <p:grpSp>
        <p:nvGrpSpPr>
          <p:cNvPr id="3558" name="Google Shape;3558;p45"/>
          <p:cNvGrpSpPr/>
          <p:nvPr/>
        </p:nvGrpSpPr>
        <p:grpSpPr>
          <a:xfrm>
            <a:off x="3241227" y="3813430"/>
            <a:ext cx="509388" cy="508710"/>
            <a:chOff x="3514800" y="5145975"/>
            <a:chExt cx="233525" cy="233225"/>
          </a:xfrm>
        </p:grpSpPr>
        <p:sp>
          <p:nvSpPr>
            <p:cNvPr id="3559" name="Google Shape;3559;p45"/>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5"/>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5"/>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5"/>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5"/>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5"/>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5"/>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5"/>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5"/>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5"/>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5"/>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5"/>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5"/>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2" name="Google Shape;3572;p45"/>
          <p:cNvGrpSpPr/>
          <p:nvPr/>
        </p:nvGrpSpPr>
        <p:grpSpPr>
          <a:xfrm>
            <a:off x="3930816" y="2321361"/>
            <a:ext cx="474294" cy="551291"/>
            <a:chOff x="4727025" y="1332775"/>
            <a:chExt cx="59900" cy="69625"/>
          </a:xfrm>
        </p:grpSpPr>
        <p:sp>
          <p:nvSpPr>
            <p:cNvPr id="3573" name="Google Shape;3573;p4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5" name="Google Shape;3575;p45"/>
          <p:cNvGrpSpPr/>
          <p:nvPr/>
        </p:nvGrpSpPr>
        <p:grpSpPr>
          <a:xfrm>
            <a:off x="4544472" y="2318491"/>
            <a:ext cx="555653" cy="557031"/>
            <a:chOff x="4820425" y="1329900"/>
            <a:chExt cx="70175" cy="70350"/>
          </a:xfrm>
        </p:grpSpPr>
        <p:sp>
          <p:nvSpPr>
            <p:cNvPr id="3576" name="Google Shape;3576;p4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0" name="Google Shape;3580;p45"/>
          <p:cNvGrpSpPr/>
          <p:nvPr/>
        </p:nvGrpSpPr>
        <p:grpSpPr>
          <a:xfrm>
            <a:off x="5236315" y="2330071"/>
            <a:ext cx="582574" cy="533871"/>
            <a:chOff x="4903200" y="1331525"/>
            <a:chExt cx="73575" cy="67425"/>
          </a:xfrm>
        </p:grpSpPr>
        <p:sp>
          <p:nvSpPr>
            <p:cNvPr id="3581" name="Google Shape;3581;p4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3" name="Google Shape;3583;p45"/>
          <p:cNvGrpSpPr/>
          <p:nvPr/>
        </p:nvGrpSpPr>
        <p:grpSpPr>
          <a:xfrm>
            <a:off x="3871628" y="3071012"/>
            <a:ext cx="592670" cy="532881"/>
            <a:chOff x="4721625" y="1420750"/>
            <a:chExt cx="74850" cy="67300"/>
          </a:xfrm>
        </p:grpSpPr>
        <p:sp>
          <p:nvSpPr>
            <p:cNvPr id="3584" name="Google Shape;3584;p45"/>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5"/>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5"/>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7" name="Google Shape;3587;p45"/>
          <p:cNvGrpSpPr/>
          <p:nvPr/>
        </p:nvGrpSpPr>
        <p:grpSpPr>
          <a:xfrm>
            <a:off x="4530318" y="3039736"/>
            <a:ext cx="583960" cy="565345"/>
            <a:chOff x="4815575" y="1416800"/>
            <a:chExt cx="73750" cy="71400"/>
          </a:xfrm>
        </p:grpSpPr>
        <p:sp>
          <p:nvSpPr>
            <p:cNvPr id="3588" name="Google Shape;3588;p4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1" name="Google Shape;3591;p45"/>
          <p:cNvGrpSpPr/>
          <p:nvPr/>
        </p:nvGrpSpPr>
        <p:grpSpPr>
          <a:xfrm>
            <a:off x="5230575" y="3056166"/>
            <a:ext cx="589898" cy="504970"/>
            <a:chOff x="4902475" y="1418875"/>
            <a:chExt cx="74500" cy="63775"/>
          </a:xfrm>
        </p:grpSpPr>
        <p:sp>
          <p:nvSpPr>
            <p:cNvPr id="3592" name="Google Shape;3592;p4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4" name="Google Shape;3594;p45"/>
          <p:cNvGrpSpPr/>
          <p:nvPr/>
        </p:nvGrpSpPr>
        <p:grpSpPr>
          <a:xfrm>
            <a:off x="4540315" y="3759284"/>
            <a:ext cx="563967" cy="567127"/>
            <a:chOff x="4818100" y="1507675"/>
            <a:chExt cx="71225" cy="71625"/>
          </a:xfrm>
        </p:grpSpPr>
        <p:sp>
          <p:nvSpPr>
            <p:cNvPr id="3595" name="Google Shape;3595;p4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9" name="Google Shape;3599;p45"/>
          <p:cNvGrpSpPr/>
          <p:nvPr/>
        </p:nvGrpSpPr>
        <p:grpSpPr>
          <a:xfrm>
            <a:off x="3853812" y="3773537"/>
            <a:ext cx="628301" cy="588505"/>
            <a:chOff x="4721450" y="1509475"/>
            <a:chExt cx="79350" cy="74325"/>
          </a:xfrm>
        </p:grpSpPr>
        <p:sp>
          <p:nvSpPr>
            <p:cNvPr id="3600" name="Google Shape;3600;p4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4" name="Google Shape;3604;p45"/>
          <p:cNvGrpSpPr/>
          <p:nvPr/>
        </p:nvGrpSpPr>
        <p:grpSpPr>
          <a:xfrm>
            <a:off x="5264821" y="3757899"/>
            <a:ext cx="557038" cy="562772"/>
            <a:chOff x="4906800" y="1507500"/>
            <a:chExt cx="70350" cy="71075"/>
          </a:xfrm>
        </p:grpSpPr>
        <p:sp>
          <p:nvSpPr>
            <p:cNvPr id="3605" name="Google Shape;3605;p4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0" name="Google Shape;3610;p45"/>
          <p:cNvGrpSpPr/>
          <p:nvPr/>
        </p:nvGrpSpPr>
        <p:grpSpPr>
          <a:xfrm>
            <a:off x="1891420" y="3817558"/>
            <a:ext cx="501629" cy="500442"/>
            <a:chOff x="2637425" y="5179000"/>
            <a:chExt cx="196725" cy="196275"/>
          </a:xfrm>
        </p:grpSpPr>
        <p:sp>
          <p:nvSpPr>
            <p:cNvPr id="3611" name="Google Shape;3611;p45"/>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5"/>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5"/>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5"/>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5"/>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5"/>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5"/>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5"/>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5"/>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5"/>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5"/>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5"/>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5"/>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5"/>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5"/>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5"/>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5"/>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5"/>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5"/>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5"/>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5"/>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5"/>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3" name="Google Shape;3633;p45"/>
          <p:cNvGrpSpPr/>
          <p:nvPr/>
        </p:nvGrpSpPr>
        <p:grpSpPr>
          <a:xfrm>
            <a:off x="2542810" y="3793250"/>
            <a:ext cx="509395" cy="509853"/>
            <a:chOff x="3231350" y="5179700"/>
            <a:chExt cx="194775" cy="194950"/>
          </a:xfrm>
        </p:grpSpPr>
        <p:sp>
          <p:nvSpPr>
            <p:cNvPr id="3634" name="Google Shape;3634;p45"/>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5"/>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5"/>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5"/>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5"/>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5"/>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5"/>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5"/>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5"/>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5"/>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5"/>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5"/>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5"/>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5"/>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5"/>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5"/>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5"/>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5"/>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5"/>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5"/>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5"/>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5"/>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5"/>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5"/>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5"/>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5"/>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5"/>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5"/>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5"/>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5"/>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5"/>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5"/>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5"/>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5"/>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5"/>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5"/>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5"/>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5"/>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5"/>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5"/>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5"/>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5"/>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5"/>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5"/>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5"/>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5"/>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5"/>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5"/>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5"/>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5"/>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5"/>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5"/>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5"/>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5"/>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5"/>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5"/>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5"/>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5"/>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5"/>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3" name="Google Shape;3693;p45"/>
          <p:cNvGrpSpPr/>
          <p:nvPr/>
        </p:nvGrpSpPr>
        <p:grpSpPr>
          <a:xfrm>
            <a:off x="1221144" y="2343029"/>
            <a:ext cx="508123" cy="507955"/>
            <a:chOff x="1897577" y="2802432"/>
            <a:chExt cx="492176" cy="492014"/>
          </a:xfrm>
        </p:grpSpPr>
        <p:sp>
          <p:nvSpPr>
            <p:cNvPr id="3694" name="Google Shape;3694;p4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5"/>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5"/>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6" name="Google Shape;3706;p45"/>
          <p:cNvGrpSpPr/>
          <p:nvPr/>
        </p:nvGrpSpPr>
        <p:grpSpPr>
          <a:xfrm>
            <a:off x="1888175" y="3096565"/>
            <a:ext cx="508118" cy="508066"/>
            <a:chOff x="2543222" y="2802319"/>
            <a:chExt cx="492172" cy="492122"/>
          </a:xfrm>
        </p:grpSpPr>
        <p:sp>
          <p:nvSpPr>
            <p:cNvPr id="3707" name="Google Shape;3707;p45"/>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5"/>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5"/>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5"/>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5"/>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5"/>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5"/>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5"/>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5"/>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5"/>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7" name="Google Shape;3717;p45"/>
          <p:cNvGrpSpPr/>
          <p:nvPr/>
        </p:nvGrpSpPr>
        <p:grpSpPr>
          <a:xfrm>
            <a:off x="3236954" y="2338040"/>
            <a:ext cx="517934" cy="517934"/>
            <a:chOff x="3736598" y="2170606"/>
            <a:chExt cx="404889" cy="404889"/>
          </a:xfrm>
        </p:grpSpPr>
        <p:sp>
          <p:nvSpPr>
            <p:cNvPr id="3718" name="Google Shape;3718;p4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2" name="Google Shape;3722;p45"/>
          <p:cNvGrpSpPr/>
          <p:nvPr/>
        </p:nvGrpSpPr>
        <p:grpSpPr>
          <a:xfrm>
            <a:off x="2504015" y="2338137"/>
            <a:ext cx="586986" cy="517740"/>
            <a:chOff x="3161917" y="2170682"/>
            <a:chExt cx="458870" cy="404737"/>
          </a:xfrm>
        </p:grpSpPr>
        <p:sp>
          <p:nvSpPr>
            <p:cNvPr id="3723" name="Google Shape;3723;p4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6" name="Google Shape;3726;p45"/>
          <p:cNvGrpSpPr/>
          <p:nvPr/>
        </p:nvGrpSpPr>
        <p:grpSpPr>
          <a:xfrm>
            <a:off x="2527036" y="3103432"/>
            <a:ext cx="540943" cy="517963"/>
            <a:chOff x="3179914" y="2889488"/>
            <a:chExt cx="422876" cy="404911"/>
          </a:xfrm>
        </p:grpSpPr>
        <p:sp>
          <p:nvSpPr>
            <p:cNvPr id="3727" name="Google Shape;3727;p4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3" name="Google Shape;3733;p45"/>
          <p:cNvGrpSpPr/>
          <p:nvPr/>
        </p:nvGrpSpPr>
        <p:grpSpPr>
          <a:xfrm>
            <a:off x="3227830" y="3103348"/>
            <a:ext cx="536180" cy="518047"/>
            <a:chOff x="3729467" y="2889422"/>
            <a:chExt cx="419153" cy="404977"/>
          </a:xfrm>
        </p:grpSpPr>
        <p:sp>
          <p:nvSpPr>
            <p:cNvPr id="3734" name="Google Shape;3734;p4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1" name="Google Shape;3741;p45"/>
          <p:cNvGrpSpPr/>
          <p:nvPr/>
        </p:nvGrpSpPr>
        <p:grpSpPr>
          <a:xfrm>
            <a:off x="1863396" y="2339914"/>
            <a:ext cx="557677" cy="514185"/>
            <a:chOff x="7135920" y="3403879"/>
            <a:chExt cx="882400" cy="813584"/>
          </a:xfrm>
        </p:grpSpPr>
        <p:sp>
          <p:nvSpPr>
            <p:cNvPr id="3742" name="Google Shape;3742;p45"/>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5"/>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5"/>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5"/>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5"/>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7" name="Google Shape;3747;p45"/>
          <p:cNvGrpSpPr/>
          <p:nvPr/>
        </p:nvGrpSpPr>
        <p:grpSpPr>
          <a:xfrm>
            <a:off x="1240921" y="3116367"/>
            <a:ext cx="468569" cy="468447"/>
            <a:chOff x="1286994" y="2840926"/>
            <a:chExt cx="453864" cy="453745"/>
          </a:xfrm>
        </p:grpSpPr>
        <p:sp>
          <p:nvSpPr>
            <p:cNvPr id="3748" name="Google Shape;3748;p45"/>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5"/>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5"/>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5"/>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5"/>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5"/>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5"/>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5"/>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5"/>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5"/>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8" name="Google Shape;3758;p45"/>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5"/>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5"/>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5"/>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2" name="Google Shape;3762;p45"/>
          <p:cNvGrpSpPr/>
          <p:nvPr/>
        </p:nvGrpSpPr>
        <p:grpSpPr>
          <a:xfrm>
            <a:off x="6871147" y="2602143"/>
            <a:ext cx="160636" cy="136535"/>
            <a:chOff x="4660325" y="1866850"/>
            <a:chExt cx="68350" cy="58100"/>
          </a:xfrm>
        </p:grpSpPr>
        <p:sp>
          <p:nvSpPr>
            <p:cNvPr id="3763" name="Google Shape;3763;p4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5" name="Google Shape;3765;p45"/>
          <p:cNvGrpSpPr/>
          <p:nvPr/>
        </p:nvGrpSpPr>
        <p:grpSpPr>
          <a:xfrm>
            <a:off x="7180081" y="2627170"/>
            <a:ext cx="156817" cy="86891"/>
            <a:chOff x="4791775" y="1877500"/>
            <a:chExt cx="66725" cy="36975"/>
          </a:xfrm>
        </p:grpSpPr>
        <p:sp>
          <p:nvSpPr>
            <p:cNvPr id="3766" name="Google Shape;3766;p4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8" name="Google Shape;3768;p45"/>
          <p:cNvGrpSpPr/>
          <p:nvPr/>
        </p:nvGrpSpPr>
        <p:grpSpPr>
          <a:xfrm>
            <a:off x="7490660" y="2627170"/>
            <a:ext cx="139896" cy="86891"/>
            <a:chOff x="4923925" y="1877500"/>
            <a:chExt cx="59525" cy="36975"/>
          </a:xfrm>
        </p:grpSpPr>
        <p:sp>
          <p:nvSpPr>
            <p:cNvPr id="3769" name="Google Shape;3769;p4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1" name="Google Shape;3771;p45"/>
          <p:cNvGrpSpPr/>
          <p:nvPr/>
        </p:nvGrpSpPr>
        <p:grpSpPr>
          <a:xfrm>
            <a:off x="7806821" y="2609780"/>
            <a:ext cx="136488" cy="121260"/>
            <a:chOff x="5058450" y="1870100"/>
            <a:chExt cx="58075" cy="51600"/>
          </a:xfrm>
        </p:grpSpPr>
        <p:sp>
          <p:nvSpPr>
            <p:cNvPr id="3772" name="Google Shape;3772;p4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4" name="Google Shape;3774;p45"/>
          <p:cNvGrpSpPr/>
          <p:nvPr/>
        </p:nvGrpSpPr>
        <p:grpSpPr>
          <a:xfrm>
            <a:off x="7226262" y="3067854"/>
            <a:ext cx="97533" cy="103870"/>
            <a:chOff x="4811425" y="2065025"/>
            <a:chExt cx="41500" cy="44200"/>
          </a:xfrm>
        </p:grpSpPr>
        <p:sp>
          <p:nvSpPr>
            <p:cNvPr id="3775" name="Google Shape;3775;p4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7" name="Google Shape;3777;p45"/>
          <p:cNvGrpSpPr/>
          <p:nvPr/>
        </p:nvGrpSpPr>
        <p:grpSpPr>
          <a:xfrm>
            <a:off x="7504644" y="3067854"/>
            <a:ext cx="116629" cy="103459"/>
            <a:chOff x="4929875" y="2065025"/>
            <a:chExt cx="49625" cy="44025"/>
          </a:xfrm>
        </p:grpSpPr>
        <p:sp>
          <p:nvSpPr>
            <p:cNvPr id="3778" name="Google Shape;3778;p4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0" name="Google Shape;3780;p45"/>
          <p:cNvGrpSpPr/>
          <p:nvPr/>
        </p:nvGrpSpPr>
        <p:grpSpPr>
          <a:xfrm>
            <a:off x="7866692" y="3070968"/>
            <a:ext cx="67745" cy="97643"/>
            <a:chOff x="5083925" y="2066350"/>
            <a:chExt cx="28825" cy="41550"/>
          </a:xfrm>
        </p:grpSpPr>
        <p:sp>
          <p:nvSpPr>
            <p:cNvPr id="3781" name="Google Shape;3781;p4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3" name="Google Shape;3783;p45"/>
          <p:cNvGrpSpPr/>
          <p:nvPr/>
        </p:nvGrpSpPr>
        <p:grpSpPr>
          <a:xfrm>
            <a:off x="6869855" y="3086067"/>
            <a:ext cx="174679" cy="67445"/>
            <a:chOff x="4659775" y="2072775"/>
            <a:chExt cx="74325" cy="28700"/>
          </a:xfrm>
        </p:grpSpPr>
        <p:sp>
          <p:nvSpPr>
            <p:cNvPr id="3784" name="Google Shape;3784;p4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7" name="Google Shape;3787;p45"/>
          <p:cNvGrpSpPr/>
          <p:nvPr/>
        </p:nvGrpSpPr>
        <p:grpSpPr>
          <a:xfrm>
            <a:off x="6876200" y="2859820"/>
            <a:ext cx="161517" cy="86069"/>
            <a:chOff x="4662475" y="1976500"/>
            <a:chExt cx="68725" cy="36625"/>
          </a:xfrm>
        </p:grpSpPr>
        <p:sp>
          <p:nvSpPr>
            <p:cNvPr id="3788" name="Google Shape;3788;p4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1" name="Google Shape;3791;p45"/>
          <p:cNvGrpSpPr/>
          <p:nvPr/>
        </p:nvGrpSpPr>
        <p:grpSpPr>
          <a:xfrm>
            <a:off x="7800005" y="2852183"/>
            <a:ext cx="155583" cy="100874"/>
            <a:chOff x="5055550" y="1973250"/>
            <a:chExt cx="66200" cy="42925"/>
          </a:xfrm>
        </p:grpSpPr>
        <p:sp>
          <p:nvSpPr>
            <p:cNvPr id="3792" name="Google Shape;3792;p45"/>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5"/>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5"/>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5" name="Google Shape;3795;p45"/>
          <p:cNvGrpSpPr/>
          <p:nvPr/>
        </p:nvGrpSpPr>
        <p:grpSpPr>
          <a:xfrm>
            <a:off x="7481788" y="2863052"/>
            <a:ext cx="161047" cy="79430"/>
            <a:chOff x="4920150" y="1977875"/>
            <a:chExt cx="68525" cy="33800"/>
          </a:xfrm>
        </p:grpSpPr>
        <p:sp>
          <p:nvSpPr>
            <p:cNvPr id="3796" name="Google Shape;3796;p4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9" name="Google Shape;3799;p45"/>
          <p:cNvGrpSpPr/>
          <p:nvPr/>
        </p:nvGrpSpPr>
        <p:grpSpPr>
          <a:xfrm>
            <a:off x="7183430" y="2869514"/>
            <a:ext cx="163221" cy="66622"/>
            <a:chOff x="4793200" y="1980625"/>
            <a:chExt cx="69450" cy="28350"/>
          </a:xfrm>
        </p:grpSpPr>
        <p:sp>
          <p:nvSpPr>
            <p:cNvPr id="3800" name="Google Shape;3800;p45"/>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5"/>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5"/>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3" name="Google Shape;3803;p45"/>
          <p:cNvGrpSpPr/>
          <p:nvPr/>
        </p:nvGrpSpPr>
        <p:grpSpPr>
          <a:xfrm>
            <a:off x="6909279" y="3292397"/>
            <a:ext cx="120800" cy="123375"/>
            <a:chOff x="4676550" y="2160575"/>
            <a:chExt cx="51400" cy="52500"/>
          </a:xfrm>
        </p:grpSpPr>
        <p:sp>
          <p:nvSpPr>
            <p:cNvPr id="3804" name="Google Shape;3804;p4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7" name="Google Shape;3807;p45"/>
          <p:cNvGrpSpPr/>
          <p:nvPr/>
        </p:nvGrpSpPr>
        <p:grpSpPr>
          <a:xfrm>
            <a:off x="7124969" y="3299212"/>
            <a:ext cx="140307" cy="109804"/>
            <a:chOff x="4768325" y="2163475"/>
            <a:chExt cx="59700" cy="46725"/>
          </a:xfrm>
        </p:grpSpPr>
        <p:sp>
          <p:nvSpPr>
            <p:cNvPr id="3808" name="Google Shape;3808;p4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0" name="Google Shape;3810;p45"/>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5"/>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5"/>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5"/>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5"/>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5"/>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5"/>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5"/>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5"/>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5"/>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5"/>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1" name="Google Shape;3821;p45"/>
          <p:cNvGrpSpPr/>
          <p:nvPr/>
        </p:nvGrpSpPr>
        <p:grpSpPr>
          <a:xfrm>
            <a:off x="7125556" y="3511828"/>
            <a:ext cx="108814" cy="103106"/>
            <a:chOff x="4768575" y="2253950"/>
            <a:chExt cx="46300" cy="43875"/>
          </a:xfrm>
        </p:grpSpPr>
        <p:sp>
          <p:nvSpPr>
            <p:cNvPr id="3822" name="Google Shape;3822;p4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4" name="Google Shape;3824;p45"/>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5" name="Google Shape;3825;p45"/>
          <p:cNvGrpSpPr/>
          <p:nvPr/>
        </p:nvGrpSpPr>
        <p:grpSpPr>
          <a:xfrm>
            <a:off x="7577559" y="3933124"/>
            <a:ext cx="114043" cy="141118"/>
            <a:chOff x="4960900" y="2433225"/>
            <a:chExt cx="48525" cy="60050"/>
          </a:xfrm>
        </p:grpSpPr>
        <p:sp>
          <p:nvSpPr>
            <p:cNvPr id="3826" name="Google Shape;3826;p4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45"/>
          <p:cNvGrpSpPr/>
          <p:nvPr/>
        </p:nvGrpSpPr>
        <p:grpSpPr>
          <a:xfrm>
            <a:off x="7326499" y="4154964"/>
            <a:ext cx="131611" cy="138768"/>
            <a:chOff x="4854075" y="2527625"/>
            <a:chExt cx="56000" cy="59050"/>
          </a:xfrm>
        </p:grpSpPr>
        <p:sp>
          <p:nvSpPr>
            <p:cNvPr id="3829" name="Google Shape;3829;p4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1" name="Google Shape;3831;p45"/>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5"/>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5"/>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4" name="Google Shape;3834;p45"/>
          <p:cNvGrpSpPr/>
          <p:nvPr/>
        </p:nvGrpSpPr>
        <p:grpSpPr>
          <a:xfrm>
            <a:off x="7809758" y="3701767"/>
            <a:ext cx="95829" cy="155159"/>
            <a:chOff x="5059700" y="2334775"/>
            <a:chExt cx="40775" cy="66025"/>
          </a:xfrm>
        </p:grpSpPr>
        <p:sp>
          <p:nvSpPr>
            <p:cNvPr id="3835" name="Google Shape;3835;p4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4" name="Google Shape;3844;p45"/>
          <p:cNvGrpSpPr/>
          <p:nvPr/>
        </p:nvGrpSpPr>
        <p:grpSpPr>
          <a:xfrm>
            <a:off x="7573328" y="3486918"/>
            <a:ext cx="84372" cy="153338"/>
            <a:chOff x="4959100" y="2243350"/>
            <a:chExt cx="35900" cy="65250"/>
          </a:xfrm>
        </p:grpSpPr>
        <p:sp>
          <p:nvSpPr>
            <p:cNvPr id="3845" name="Google Shape;3845;p45"/>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5"/>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5"/>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5"/>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5"/>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5"/>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5"/>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5"/>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5"/>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5"/>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5"/>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5"/>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5"/>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5"/>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5"/>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5"/>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1" name="Google Shape;3861;p45"/>
          <p:cNvGrpSpPr/>
          <p:nvPr/>
        </p:nvGrpSpPr>
        <p:grpSpPr>
          <a:xfrm>
            <a:off x="7758054" y="3926309"/>
            <a:ext cx="178498" cy="154747"/>
            <a:chOff x="5037700" y="2430325"/>
            <a:chExt cx="75950" cy="65850"/>
          </a:xfrm>
        </p:grpSpPr>
        <p:sp>
          <p:nvSpPr>
            <p:cNvPr id="3862" name="Google Shape;3862;p4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4" name="Google Shape;3864;p45"/>
          <p:cNvGrpSpPr/>
          <p:nvPr/>
        </p:nvGrpSpPr>
        <p:grpSpPr>
          <a:xfrm>
            <a:off x="7098294" y="3718275"/>
            <a:ext cx="216160" cy="122024"/>
            <a:chOff x="4756975" y="2341800"/>
            <a:chExt cx="91975" cy="51925"/>
          </a:xfrm>
        </p:grpSpPr>
        <p:sp>
          <p:nvSpPr>
            <p:cNvPr id="3865" name="Google Shape;3865;p4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5" name="Google Shape;3885;p45"/>
          <p:cNvGrpSpPr/>
          <p:nvPr/>
        </p:nvGrpSpPr>
        <p:grpSpPr>
          <a:xfrm>
            <a:off x="7536841" y="4128468"/>
            <a:ext cx="231906" cy="191995"/>
            <a:chOff x="4943575" y="2516350"/>
            <a:chExt cx="98675" cy="81700"/>
          </a:xfrm>
        </p:grpSpPr>
        <p:sp>
          <p:nvSpPr>
            <p:cNvPr id="3886" name="Google Shape;3886;p4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4" name="Google Shape;3964;p45"/>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5"/>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5"/>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5"/>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5"/>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5"/>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5"/>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5"/>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5"/>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5"/>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5"/>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5"/>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5"/>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5"/>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5"/>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5"/>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5"/>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5"/>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5"/>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5"/>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5"/>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5"/>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5"/>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7" name="Google Shape;3987;p45"/>
          <p:cNvGrpSpPr/>
          <p:nvPr/>
        </p:nvGrpSpPr>
        <p:grpSpPr>
          <a:xfrm>
            <a:off x="1225886" y="3778145"/>
            <a:ext cx="505303" cy="503968"/>
            <a:chOff x="1190625" y="238125"/>
            <a:chExt cx="5252625" cy="5238750"/>
          </a:xfrm>
        </p:grpSpPr>
        <p:sp>
          <p:nvSpPr>
            <p:cNvPr id="3988" name="Google Shape;3988;p45"/>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5"/>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5"/>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5"/>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5"/>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5"/>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5"/>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5"/>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5"/>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5"/>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5"/>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5"/>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5"/>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5"/>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5"/>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5"/>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5"/>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5"/>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5"/>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5"/>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5"/>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5"/>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5"/>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5"/>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5"/>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5"/>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5"/>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5"/>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5"/>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5"/>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5"/>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5"/>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5"/>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5"/>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5"/>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5"/>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5"/>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5"/>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5"/>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5"/>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5"/>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5"/>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5"/>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5"/>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5"/>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5"/>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5"/>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5"/>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5"/>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5"/>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5"/>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5"/>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5"/>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5"/>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5"/>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5"/>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5"/>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5"/>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5"/>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5"/>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5"/>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5"/>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5"/>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5"/>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5"/>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5"/>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5"/>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5"/>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5"/>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5"/>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5"/>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5"/>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5"/>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5"/>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5"/>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5"/>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5"/>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5"/>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5"/>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5"/>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5"/>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5"/>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5"/>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5"/>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5"/>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5"/>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5"/>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5"/>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5"/>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5"/>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5"/>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5"/>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5"/>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5"/>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5"/>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5"/>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5"/>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5"/>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5"/>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5"/>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5"/>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5"/>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5"/>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5"/>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5"/>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5"/>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5"/>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5"/>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5"/>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5"/>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5"/>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5"/>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5"/>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5"/>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5"/>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5"/>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5"/>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5"/>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5"/>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5"/>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5"/>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5"/>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5"/>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5"/>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5"/>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5"/>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5"/>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5"/>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5"/>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5"/>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5"/>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5"/>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5"/>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5"/>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5"/>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5"/>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5"/>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5"/>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5"/>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5"/>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5"/>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5"/>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5"/>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5"/>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5"/>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5"/>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5"/>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5"/>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5"/>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5"/>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5"/>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5"/>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5"/>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5"/>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5"/>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5"/>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5"/>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5"/>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5"/>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5"/>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5"/>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5"/>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5"/>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5"/>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5"/>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5"/>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5"/>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5"/>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5"/>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5"/>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5"/>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5"/>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5"/>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5"/>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5"/>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5"/>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5"/>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5"/>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5"/>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5"/>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171" name="Shape 4171"/>
        <p:cNvGrpSpPr/>
        <p:nvPr/>
      </p:nvGrpSpPr>
      <p:grpSpPr>
        <a:xfrm>
          <a:off x="0" y="0"/>
          <a:ext cx="0" cy="0"/>
          <a:chOff x="0" y="0"/>
          <a:chExt cx="0" cy="0"/>
        </a:xfrm>
      </p:grpSpPr>
      <p:sp>
        <p:nvSpPr>
          <p:cNvPr id="4172" name="Google Shape;4172;p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...and our </a:t>
            </a:r>
            <a:r>
              <a:rPr lang="es">
                <a:latin typeface="Arial"/>
                <a:ea typeface="Arial"/>
                <a:cs typeface="Arial"/>
                <a:sym typeface="Arial"/>
              </a:rPr>
              <a:t>set </a:t>
            </a:r>
            <a:r>
              <a:rPr lang="es">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4173" name="Google Shape;4173;p4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Arial"/>
                <a:ea typeface="Arial"/>
                <a:cs typeface="Arial"/>
                <a:sym typeface="Arial"/>
              </a:rPr>
              <a:t>You can</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resize</a:t>
            </a:r>
            <a:r>
              <a:rPr lang="es">
                <a:solidFill>
                  <a:srgbClr val="435D74"/>
                </a:solidFill>
                <a:latin typeface="Arial"/>
                <a:ea typeface="Arial"/>
                <a:cs typeface="Arial"/>
                <a:sym typeface="Arial"/>
              </a:rPr>
              <a:t> </a:t>
            </a:r>
            <a:r>
              <a:rPr lang="es">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You can </a:t>
            </a:r>
            <a:r>
              <a:rPr lang="es">
                <a:solidFill>
                  <a:srgbClr val="869FB2"/>
                </a:solidFill>
                <a:latin typeface="Arial"/>
                <a:ea typeface="Arial"/>
                <a:cs typeface="Arial"/>
                <a:sym typeface="Arial"/>
              </a:rPr>
              <a:t>change the stroke and fill color</a:t>
            </a:r>
            <a:r>
              <a:rPr lang="es">
                <a:solidFill>
                  <a:srgbClr val="FFFFFF"/>
                </a:solidFill>
                <a:latin typeface="Arial"/>
                <a:ea typeface="Arial"/>
                <a:cs typeface="Arial"/>
                <a:sym typeface="Arial"/>
              </a:rPr>
              <a:t>; just select the icon and click on the</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paint-bucket/pen</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You can also use </a:t>
            </a:r>
            <a:r>
              <a:rPr lang="es">
                <a:solidFill>
                  <a:srgbClr val="869FB2"/>
                </a:solidFill>
                <a:uFill>
                  <a:noFill/>
                </a:uFill>
                <a:latin typeface="Arial"/>
                <a:ea typeface="Arial"/>
                <a:cs typeface="Arial"/>
                <a:sym typeface="Arial"/>
                <a:hlinkClick r:id="rId3"/>
              </a:rPr>
              <a:t>Flaticon’s extension</a:t>
            </a:r>
            <a:r>
              <a:rPr lang="es">
                <a:solidFill>
                  <a:srgbClr val="FFFFFF"/>
                </a:solidFill>
                <a:latin typeface="Arial"/>
                <a:ea typeface="Arial"/>
                <a:cs typeface="Arial"/>
                <a:sym typeface="Arial"/>
              </a:rPr>
              <a:t>, allowing you to customize and add even more icons.</a:t>
            </a:r>
            <a:br>
              <a:rPr lang="es">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4174" name="Google Shape;4174;p46"/>
          <p:cNvGrpSpPr/>
          <p:nvPr/>
        </p:nvGrpSpPr>
        <p:grpSpPr>
          <a:xfrm>
            <a:off x="1464938" y="2167205"/>
            <a:ext cx="230686" cy="202772"/>
            <a:chOff x="898875" y="244725"/>
            <a:chExt cx="481800" cy="423500"/>
          </a:xfrm>
        </p:grpSpPr>
        <p:sp>
          <p:nvSpPr>
            <p:cNvPr id="4175" name="Google Shape;4175;p46"/>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76" name="Google Shape;4176;p46"/>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77" name="Google Shape;4177;p46"/>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78" name="Google Shape;4178;p46"/>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79" name="Google Shape;4179;p46"/>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80" name="Google Shape;4180;p46"/>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81" name="Google Shape;4181;p46"/>
          <p:cNvGrpSpPr/>
          <p:nvPr/>
        </p:nvGrpSpPr>
        <p:grpSpPr>
          <a:xfrm>
            <a:off x="1763045" y="2153243"/>
            <a:ext cx="202760" cy="230698"/>
            <a:chOff x="1529350" y="258825"/>
            <a:chExt cx="423475" cy="481825"/>
          </a:xfrm>
        </p:grpSpPr>
        <p:sp>
          <p:nvSpPr>
            <p:cNvPr id="4182" name="Google Shape;4182;p46"/>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83" name="Google Shape;4183;p46"/>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84" name="Google Shape;4184;p46"/>
          <p:cNvGrpSpPr/>
          <p:nvPr/>
        </p:nvGrpSpPr>
        <p:grpSpPr>
          <a:xfrm>
            <a:off x="2030275" y="2207760"/>
            <a:ext cx="231811" cy="121663"/>
            <a:chOff x="2084325" y="363300"/>
            <a:chExt cx="484150" cy="254100"/>
          </a:xfrm>
        </p:grpSpPr>
        <p:sp>
          <p:nvSpPr>
            <p:cNvPr id="4185" name="Google Shape;4185;p46"/>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86" name="Google Shape;4186;p46"/>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87" name="Google Shape;4187;p46"/>
          <p:cNvGrpSpPr/>
          <p:nvPr/>
        </p:nvGrpSpPr>
        <p:grpSpPr>
          <a:xfrm>
            <a:off x="2335803" y="2153243"/>
            <a:ext cx="202760" cy="230698"/>
            <a:chOff x="2707500" y="249400"/>
            <a:chExt cx="423475" cy="481825"/>
          </a:xfrm>
        </p:grpSpPr>
        <p:sp>
          <p:nvSpPr>
            <p:cNvPr id="4188" name="Google Shape;4188;p46"/>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89" name="Google Shape;4189;p46"/>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90" name="Google Shape;4190;p46"/>
          <p:cNvGrpSpPr/>
          <p:nvPr/>
        </p:nvGrpSpPr>
        <p:grpSpPr>
          <a:xfrm>
            <a:off x="2617068" y="2153465"/>
            <a:ext cx="207668" cy="230255"/>
            <a:chOff x="3300325" y="249875"/>
            <a:chExt cx="433725" cy="480900"/>
          </a:xfrm>
        </p:grpSpPr>
        <p:sp>
          <p:nvSpPr>
            <p:cNvPr id="4191" name="Google Shape;4191;p46"/>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2" name="Google Shape;4192;p46"/>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3" name="Google Shape;4193;p46"/>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4" name="Google Shape;4194;p46"/>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5" name="Google Shape;4195;p46"/>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6" name="Google Shape;4196;p46"/>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97" name="Google Shape;4197;p46"/>
          <p:cNvGrpSpPr/>
          <p:nvPr/>
        </p:nvGrpSpPr>
        <p:grpSpPr>
          <a:xfrm>
            <a:off x="2881653" y="2153411"/>
            <a:ext cx="239603" cy="230363"/>
            <a:chOff x="3854700" y="249750"/>
            <a:chExt cx="500425" cy="481125"/>
          </a:xfrm>
        </p:grpSpPr>
        <p:sp>
          <p:nvSpPr>
            <p:cNvPr id="4198" name="Google Shape;4198;p46"/>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9" name="Google Shape;4199;p46"/>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0" name="Google Shape;4200;p46"/>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1" name="Google Shape;4201;p46"/>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2" name="Google Shape;4202;p46"/>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3" name="Google Shape;4203;p46"/>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4" name="Google Shape;4204;p46"/>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5" name="Google Shape;4205;p46"/>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06" name="Google Shape;4206;p46"/>
          <p:cNvGrpSpPr/>
          <p:nvPr/>
        </p:nvGrpSpPr>
        <p:grpSpPr>
          <a:xfrm>
            <a:off x="3165892" y="2153411"/>
            <a:ext cx="239603" cy="230363"/>
            <a:chOff x="4447550" y="249750"/>
            <a:chExt cx="500425" cy="481125"/>
          </a:xfrm>
        </p:grpSpPr>
        <p:sp>
          <p:nvSpPr>
            <p:cNvPr id="4207" name="Google Shape;4207;p46"/>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8" name="Google Shape;4208;p46"/>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09" name="Google Shape;4209;p46"/>
          <p:cNvGrpSpPr/>
          <p:nvPr/>
        </p:nvGrpSpPr>
        <p:grpSpPr>
          <a:xfrm>
            <a:off x="3457757" y="2153243"/>
            <a:ext cx="230698" cy="230698"/>
            <a:chOff x="5049725" y="249400"/>
            <a:chExt cx="481825" cy="481825"/>
          </a:xfrm>
        </p:grpSpPr>
        <p:sp>
          <p:nvSpPr>
            <p:cNvPr id="4210" name="Google Shape;4210;p46"/>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1" name="Google Shape;4211;p46"/>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12" name="Google Shape;4212;p46"/>
          <p:cNvGrpSpPr/>
          <p:nvPr/>
        </p:nvGrpSpPr>
        <p:grpSpPr>
          <a:xfrm>
            <a:off x="3739244" y="2153243"/>
            <a:ext cx="230698" cy="230698"/>
            <a:chOff x="5660400" y="238125"/>
            <a:chExt cx="481825" cy="481825"/>
          </a:xfrm>
        </p:grpSpPr>
        <p:sp>
          <p:nvSpPr>
            <p:cNvPr id="4213" name="Google Shape;4213;p46"/>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4" name="Google Shape;4214;p46"/>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15" name="Google Shape;4215;p46"/>
          <p:cNvGrpSpPr/>
          <p:nvPr/>
        </p:nvGrpSpPr>
        <p:grpSpPr>
          <a:xfrm>
            <a:off x="4022597" y="2153243"/>
            <a:ext cx="230698" cy="230698"/>
            <a:chOff x="6235400" y="249400"/>
            <a:chExt cx="481825" cy="481825"/>
          </a:xfrm>
        </p:grpSpPr>
        <p:sp>
          <p:nvSpPr>
            <p:cNvPr id="4216" name="Google Shape;4216;p46"/>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7" name="Google Shape;4217;p46"/>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8" name="Google Shape;4218;p46"/>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9" name="Google Shape;4219;p46"/>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20" name="Google Shape;4220;p46"/>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21" name="Google Shape;4221;p46"/>
          <p:cNvGrpSpPr/>
          <p:nvPr/>
        </p:nvGrpSpPr>
        <p:grpSpPr>
          <a:xfrm>
            <a:off x="1464608" y="2455652"/>
            <a:ext cx="231344" cy="202724"/>
            <a:chOff x="899850" y="871450"/>
            <a:chExt cx="483175" cy="423400"/>
          </a:xfrm>
        </p:grpSpPr>
        <p:sp>
          <p:nvSpPr>
            <p:cNvPr id="4222" name="Google Shape;4222;p46"/>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23" name="Google Shape;4223;p46"/>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24" name="Google Shape;4224;p46"/>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25" name="Google Shape;4225;p46"/>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226" name="Google Shape;4226;p46"/>
          <p:cNvSpPr/>
          <p:nvPr/>
        </p:nvSpPr>
        <p:spPr>
          <a:xfrm>
            <a:off x="1761644" y="24416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227" name="Google Shape;4227;p46"/>
          <p:cNvGrpSpPr/>
          <p:nvPr/>
        </p:nvGrpSpPr>
        <p:grpSpPr>
          <a:xfrm>
            <a:off x="2030383" y="2441659"/>
            <a:ext cx="231596" cy="230710"/>
            <a:chOff x="2085450" y="842250"/>
            <a:chExt cx="483700" cy="481850"/>
          </a:xfrm>
        </p:grpSpPr>
        <p:sp>
          <p:nvSpPr>
            <p:cNvPr id="4228" name="Google Shape;4228;p46"/>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29" name="Google Shape;4229;p46"/>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30" name="Google Shape;4230;p46"/>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31" name="Google Shape;4231;p46"/>
          <p:cNvGrpSpPr/>
          <p:nvPr/>
        </p:nvGrpSpPr>
        <p:grpSpPr>
          <a:xfrm>
            <a:off x="2321816" y="2441665"/>
            <a:ext cx="230734" cy="230698"/>
            <a:chOff x="2685825" y="840375"/>
            <a:chExt cx="481900" cy="481825"/>
          </a:xfrm>
        </p:grpSpPr>
        <p:sp>
          <p:nvSpPr>
            <p:cNvPr id="4232" name="Google Shape;4232;p46"/>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33" name="Google Shape;4233;p46"/>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34" name="Google Shape;4234;p46"/>
          <p:cNvGrpSpPr/>
          <p:nvPr/>
        </p:nvGrpSpPr>
        <p:grpSpPr>
          <a:xfrm>
            <a:off x="2601752" y="2441449"/>
            <a:ext cx="238299" cy="231129"/>
            <a:chOff x="3270675" y="841800"/>
            <a:chExt cx="497700" cy="482725"/>
          </a:xfrm>
        </p:grpSpPr>
        <p:sp>
          <p:nvSpPr>
            <p:cNvPr id="4235" name="Google Shape;4235;p46"/>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36" name="Google Shape;4236;p46"/>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37" name="Google Shape;4237;p46"/>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238" name="Google Shape;4238;p46"/>
          <p:cNvSpPr/>
          <p:nvPr/>
        </p:nvSpPr>
        <p:spPr>
          <a:xfrm>
            <a:off x="2886029" y="24488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239" name="Google Shape;4239;p46"/>
          <p:cNvGrpSpPr/>
          <p:nvPr/>
        </p:nvGrpSpPr>
        <p:grpSpPr>
          <a:xfrm>
            <a:off x="3170346" y="2455634"/>
            <a:ext cx="230698" cy="202760"/>
            <a:chOff x="4467200" y="877100"/>
            <a:chExt cx="481825" cy="423475"/>
          </a:xfrm>
        </p:grpSpPr>
        <p:sp>
          <p:nvSpPr>
            <p:cNvPr id="4240" name="Google Shape;4240;p46"/>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41" name="Google Shape;4241;p46"/>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42" name="Google Shape;4242;p46"/>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43" name="Google Shape;4243;p46"/>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44" name="Google Shape;4244;p46"/>
          <p:cNvGrpSpPr/>
          <p:nvPr/>
        </p:nvGrpSpPr>
        <p:grpSpPr>
          <a:xfrm>
            <a:off x="3452478" y="2441659"/>
            <a:ext cx="241255" cy="230710"/>
            <a:chOff x="5045500" y="842250"/>
            <a:chExt cx="503875" cy="481850"/>
          </a:xfrm>
        </p:grpSpPr>
        <p:sp>
          <p:nvSpPr>
            <p:cNvPr id="4245" name="Google Shape;4245;p46"/>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46" name="Google Shape;4246;p46"/>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47" name="Google Shape;4247;p46"/>
          <p:cNvGrpSpPr/>
          <p:nvPr/>
        </p:nvGrpSpPr>
        <p:grpSpPr>
          <a:xfrm>
            <a:off x="3740022" y="2459488"/>
            <a:ext cx="229142" cy="195051"/>
            <a:chOff x="5645200" y="879425"/>
            <a:chExt cx="478575" cy="407375"/>
          </a:xfrm>
        </p:grpSpPr>
        <p:sp>
          <p:nvSpPr>
            <p:cNvPr id="4248" name="Google Shape;4248;p46"/>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49" name="Google Shape;4249;p46"/>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50" name="Google Shape;4250;p46"/>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51" name="Google Shape;4251;p46"/>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52" name="Google Shape;4252;p46"/>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53" name="Google Shape;4253;p46"/>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54" name="Google Shape;4254;p46"/>
          <p:cNvGrpSpPr/>
          <p:nvPr/>
        </p:nvGrpSpPr>
        <p:grpSpPr>
          <a:xfrm>
            <a:off x="4036560" y="2441665"/>
            <a:ext cx="202772" cy="230698"/>
            <a:chOff x="6264525" y="842250"/>
            <a:chExt cx="423500" cy="481825"/>
          </a:xfrm>
        </p:grpSpPr>
        <p:sp>
          <p:nvSpPr>
            <p:cNvPr id="4255" name="Google Shape;4255;p46"/>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56" name="Google Shape;4256;p46"/>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57" name="Google Shape;4257;p46"/>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58" name="Google Shape;4258;p46"/>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59" name="Google Shape;4259;p46"/>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60" name="Google Shape;4260;p46"/>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61" name="Google Shape;4261;p46"/>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62" name="Google Shape;4262;p46"/>
          <p:cNvGrpSpPr/>
          <p:nvPr/>
        </p:nvGrpSpPr>
        <p:grpSpPr>
          <a:xfrm>
            <a:off x="1464932" y="2723636"/>
            <a:ext cx="230698" cy="230698"/>
            <a:chOff x="900750" y="1436075"/>
            <a:chExt cx="481825" cy="481825"/>
          </a:xfrm>
        </p:grpSpPr>
        <p:sp>
          <p:nvSpPr>
            <p:cNvPr id="4263" name="Google Shape;4263;p46"/>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64" name="Google Shape;4264;p46"/>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65" name="Google Shape;4265;p46"/>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66" name="Google Shape;4266;p46"/>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67" name="Google Shape;4267;p46"/>
          <p:cNvGrpSpPr/>
          <p:nvPr/>
        </p:nvGrpSpPr>
        <p:grpSpPr>
          <a:xfrm>
            <a:off x="1749075" y="2764633"/>
            <a:ext cx="230698" cy="148703"/>
            <a:chOff x="1492675" y="1520750"/>
            <a:chExt cx="481825" cy="310575"/>
          </a:xfrm>
        </p:grpSpPr>
        <p:sp>
          <p:nvSpPr>
            <p:cNvPr id="4268" name="Google Shape;4268;p46"/>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69" name="Google Shape;4269;p46"/>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70" name="Google Shape;4270;p46"/>
          <p:cNvGrpSpPr/>
          <p:nvPr/>
        </p:nvGrpSpPr>
        <p:grpSpPr>
          <a:xfrm>
            <a:off x="2026384" y="2723624"/>
            <a:ext cx="239592" cy="230722"/>
            <a:chOff x="2071000" y="1435025"/>
            <a:chExt cx="500400" cy="481875"/>
          </a:xfrm>
        </p:grpSpPr>
        <p:sp>
          <p:nvSpPr>
            <p:cNvPr id="4271" name="Google Shape;4271;p46"/>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72" name="Google Shape;4272;p46"/>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73" name="Google Shape;4273;p46"/>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74" name="Google Shape;4274;p46"/>
          <p:cNvGrpSpPr/>
          <p:nvPr/>
        </p:nvGrpSpPr>
        <p:grpSpPr>
          <a:xfrm>
            <a:off x="2317543" y="2737791"/>
            <a:ext cx="239280" cy="202389"/>
            <a:chOff x="2678350" y="1464650"/>
            <a:chExt cx="499750" cy="422700"/>
          </a:xfrm>
        </p:grpSpPr>
        <p:sp>
          <p:nvSpPr>
            <p:cNvPr id="4275" name="Google Shape;4275;p46"/>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76" name="Google Shape;4276;p46"/>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77" name="Google Shape;4277;p46"/>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78" name="Google Shape;4278;p46"/>
          <p:cNvGrpSpPr/>
          <p:nvPr/>
        </p:nvGrpSpPr>
        <p:grpSpPr>
          <a:xfrm>
            <a:off x="2605553" y="2723636"/>
            <a:ext cx="230698" cy="230698"/>
            <a:chOff x="3271200" y="1435075"/>
            <a:chExt cx="481825" cy="481825"/>
          </a:xfrm>
        </p:grpSpPr>
        <p:sp>
          <p:nvSpPr>
            <p:cNvPr id="4279" name="Google Shape;4279;p46"/>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80" name="Google Shape;4280;p46"/>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81" name="Google Shape;4281;p46"/>
          <p:cNvGrpSpPr/>
          <p:nvPr/>
        </p:nvGrpSpPr>
        <p:grpSpPr>
          <a:xfrm>
            <a:off x="2884681" y="2723624"/>
            <a:ext cx="233547" cy="230722"/>
            <a:chOff x="3858100" y="1435075"/>
            <a:chExt cx="487775" cy="481875"/>
          </a:xfrm>
        </p:grpSpPr>
        <p:sp>
          <p:nvSpPr>
            <p:cNvPr id="4282" name="Google Shape;4282;p46"/>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83" name="Google Shape;4283;p46"/>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84" name="Google Shape;4284;p46"/>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85" name="Google Shape;4285;p46"/>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86" name="Google Shape;4286;p46"/>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87" name="Google Shape;4287;p46"/>
          <p:cNvGrpSpPr/>
          <p:nvPr/>
        </p:nvGrpSpPr>
        <p:grpSpPr>
          <a:xfrm>
            <a:off x="3170345" y="2723636"/>
            <a:ext cx="230698" cy="230698"/>
            <a:chOff x="4456875" y="1435075"/>
            <a:chExt cx="481825" cy="481825"/>
          </a:xfrm>
        </p:grpSpPr>
        <p:sp>
          <p:nvSpPr>
            <p:cNvPr id="4288" name="Google Shape;4288;p46"/>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89" name="Google Shape;4289;p46"/>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90" name="Google Shape;4290;p46"/>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91" name="Google Shape;4291;p46"/>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92" name="Google Shape;4292;p46"/>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93" name="Google Shape;4293;p46"/>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94" name="Google Shape;4294;p46"/>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95" name="Google Shape;4295;p46"/>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96" name="Google Shape;4296;p46"/>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97" name="Google Shape;4297;p46"/>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98" name="Google Shape;4298;p46"/>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99" name="Google Shape;4299;p46"/>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00" name="Google Shape;4300;p46"/>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01" name="Google Shape;4301;p46"/>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02" name="Google Shape;4302;p46"/>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03" name="Google Shape;4303;p46"/>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04" name="Google Shape;4304;p46"/>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05" name="Google Shape;4305;p46"/>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06" name="Google Shape;4306;p46"/>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07" name="Google Shape;4307;p46"/>
          <p:cNvGrpSpPr/>
          <p:nvPr/>
        </p:nvGrpSpPr>
        <p:grpSpPr>
          <a:xfrm>
            <a:off x="3456626" y="2723630"/>
            <a:ext cx="232960" cy="230710"/>
            <a:chOff x="5049725" y="1435050"/>
            <a:chExt cx="486550" cy="481850"/>
          </a:xfrm>
        </p:grpSpPr>
        <p:sp>
          <p:nvSpPr>
            <p:cNvPr id="4308" name="Google Shape;4308;p46"/>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09" name="Google Shape;4309;p46"/>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10" name="Google Shape;4310;p46"/>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11" name="Google Shape;4311;p46"/>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12" name="Google Shape;4312;p46"/>
          <p:cNvGrpSpPr/>
          <p:nvPr/>
        </p:nvGrpSpPr>
        <p:grpSpPr>
          <a:xfrm>
            <a:off x="3739208" y="2723636"/>
            <a:ext cx="230770" cy="230698"/>
            <a:chOff x="5642475" y="1435075"/>
            <a:chExt cx="481975" cy="481825"/>
          </a:xfrm>
        </p:grpSpPr>
        <p:sp>
          <p:nvSpPr>
            <p:cNvPr id="4313" name="Google Shape;4313;p46"/>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14" name="Google Shape;4314;p46"/>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15" name="Google Shape;4315;p46"/>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16" name="Google Shape;4316;p46"/>
          <p:cNvGrpSpPr/>
          <p:nvPr/>
        </p:nvGrpSpPr>
        <p:grpSpPr>
          <a:xfrm>
            <a:off x="4021065" y="2723630"/>
            <a:ext cx="233762" cy="230710"/>
            <a:chOff x="6232000" y="1435050"/>
            <a:chExt cx="488225" cy="481850"/>
          </a:xfrm>
        </p:grpSpPr>
        <p:sp>
          <p:nvSpPr>
            <p:cNvPr id="4317" name="Google Shape;4317;p46"/>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18" name="Google Shape;4318;p46"/>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19" name="Google Shape;4319;p46"/>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20" name="Google Shape;4320;p46"/>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21" name="Google Shape;4321;p46"/>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22" name="Google Shape;4322;p46"/>
          <p:cNvGrpSpPr/>
          <p:nvPr/>
        </p:nvGrpSpPr>
        <p:grpSpPr>
          <a:xfrm>
            <a:off x="1478302" y="3004925"/>
            <a:ext cx="203957" cy="229704"/>
            <a:chOff x="924450" y="2028975"/>
            <a:chExt cx="425975" cy="479750"/>
          </a:xfrm>
        </p:grpSpPr>
        <p:sp>
          <p:nvSpPr>
            <p:cNvPr id="4323" name="Google Shape;4323;p46"/>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24" name="Google Shape;4324;p46"/>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25" name="Google Shape;4325;p46"/>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26" name="Google Shape;4326;p46"/>
          <p:cNvGrpSpPr/>
          <p:nvPr/>
        </p:nvGrpSpPr>
        <p:grpSpPr>
          <a:xfrm>
            <a:off x="2030813" y="3018391"/>
            <a:ext cx="230734" cy="202772"/>
            <a:chOff x="2085450" y="2057100"/>
            <a:chExt cx="481900" cy="423500"/>
          </a:xfrm>
        </p:grpSpPr>
        <p:sp>
          <p:nvSpPr>
            <p:cNvPr id="4327" name="Google Shape;4327;p46"/>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28" name="Google Shape;4328;p46"/>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29" name="Google Shape;4329;p46"/>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30" name="Google Shape;4330;p46"/>
          <p:cNvGrpSpPr/>
          <p:nvPr/>
        </p:nvGrpSpPr>
        <p:grpSpPr>
          <a:xfrm>
            <a:off x="2321816" y="3034198"/>
            <a:ext cx="230734" cy="171159"/>
            <a:chOff x="2678275" y="2090100"/>
            <a:chExt cx="481900" cy="357475"/>
          </a:xfrm>
        </p:grpSpPr>
        <p:sp>
          <p:nvSpPr>
            <p:cNvPr id="4331" name="Google Shape;4331;p46"/>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32" name="Google Shape;4332;p46"/>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33" name="Google Shape;4333;p46"/>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34" name="Google Shape;4334;p46"/>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35" name="Google Shape;4335;p46"/>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36" name="Google Shape;4336;p46"/>
          <p:cNvGrpSpPr/>
          <p:nvPr/>
        </p:nvGrpSpPr>
        <p:grpSpPr>
          <a:xfrm>
            <a:off x="2646323" y="3042493"/>
            <a:ext cx="149158" cy="154569"/>
            <a:chOff x="3357325" y="2093500"/>
            <a:chExt cx="311525" cy="322825"/>
          </a:xfrm>
        </p:grpSpPr>
        <p:sp>
          <p:nvSpPr>
            <p:cNvPr id="4337" name="Google Shape;4337;p46"/>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38" name="Google Shape;4338;p46"/>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39" name="Google Shape;4339;p46"/>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340" name="Google Shape;4340;p46"/>
          <p:cNvSpPr/>
          <p:nvPr/>
        </p:nvSpPr>
        <p:spPr>
          <a:xfrm>
            <a:off x="2887926" y="30123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341" name="Google Shape;4341;p46"/>
          <p:cNvGrpSpPr/>
          <p:nvPr/>
        </p:nvGrpSpPr>
        <p:grpSpPr>
          <a:xfrm>
            <a:off x="3186385" y="3004428"/>
            <a:ext cx="198618" cy="230698"/>
            <a:chOff x="4492800" y="2027925"/>
            <a:chExt cx="414825" cy="481825"/>
          </a:xfrm>
        </p:grpSpPr>
        <p:sp>
          <p:nvSpPr>
            <p:cNvPr id="4342" name="Google Shape;4342;p46"/>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43" name="Google Shape;4343;p46"/>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44" name="Google Shape;4344;p46"/>
          <p:cNvGrpSpPr/>
          <p:nvPr/>
        </p:nvGrpSpPr>
        <p:grpSpPr>
          <a:xfrm>
            <a:off x="3457775" y="3004423"/>
            <a:ext cx="230662" cy="230710"/>
            <a:chOff x="5049725" y="2027900"/>
            <a:chExt cx="481750" cy="481850"/>
          </a:xfrm>
        </p:grpSpPr>
        <p:sp>
          <p:nvSpPr>
            <p:cNvPr id="4345" name="Google Shape;4345;p46"/>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46" name="Google Shape;4346;p46"/>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47" name="Google Shape;4347;p46"/>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48" name="Google Shape;4348;p46"/>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49" name="Google Shape;4349;p46"/>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50" name="Google Shape;4350;p46"/>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51" name="Google Shape;4351;p46"/>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52" name="Google Shape;4352;p46"/>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53" name="Google Shape;4353;p46"/>
          <p:cNvGrpSpPr/>
          <p:nvPr/>
        </p:nvGrpSpPr>
        <p:grpSpPr>
          <a:xfrm>
            <a:off x="3779828" y="3004482"/>
            <a:ext cx="149529" cy="230590"/>
            <a:chOff x="5726350" y="2028150"/>
            <a:chExt cx="312300" cy="481600"/>
          </a:xfrm>
        </p:grpSpPr>
        <p:sp>
          <p:nvSpPr>
            <p:cNvPr id="4354" name="Google Shape;4354;p46"/>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55" name="Google Shape;4355;p46"/>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56" name="Google Shape;4356;p46"/>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57" name="Google Shape;4357;p46"/>
          <p:cNvGrpSpPr/>
          <p:nvPr/>
        </p:nvGrpSpPr>
        <p:grpSpPr>
          <a:xfrm>
            <a:off x="4024764" y="3006595"/>
            <a:ext cx="226365" cy="226365"/>
            <a:chOff x="6239925" y="2032450"/>
            <a:chExt cx="472775" cy="472775"/>
          </a:xfrm>
        </p:grpSpPr>
        <p:sp>
          <p:nvSpPr>
            <p:cNvPr id="4358" name="Google Shape;4358;p46"/>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59" name="Google Shape;4359;p46"/>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60" name="Google Shape;4360;p46"/>
          <p:cNvGrpSpPr/>
          <p:nvPr/>
        </p:nvGrpSpPr>
        <p:grpSpPr>
          <a:xfrm>
            <a:off x="4330172" y="2205605"/>
            <a:ext cx="227562" cy="126092"/>
            <a:chOff x="903075" y="2730000"/>
            <a:chExt cx="475275" cy="263350"/>
          </a:xfrm>
        </p:grpSpPr>
        <p:sp>
          <p:nvSpPr>
            <p:cNvPr id="4361" name="Google Shape;4361;p46"/>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62" name="Google Shape;4362;p46"/>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63" name="Google Shape;4363;p46"/>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64" name="Google Shape;4364;p46"/>
          <p:cNvGrpSpPr/>
          <p:nvPr/>
        </p:nvGrpSpPr>
        <p:grpSpPr>
          <a:xfrm>
            <a:off x="1749075" y="3004428"/>
            <a:ext cx="230698" cy="230698"/>
            <a:chOff x="1492675" y="2027925"/>
            <a:chExt cx="481825" cy="481825"/>
          </a:xfrm>
        </p:grpSpPr>
        <p:sp>
          <p:nvSpPr>
            <p:cNvPr id="4365" name="Google Shape;4365;p46"/>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66" name="Google Shape;4366;p46"/>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67" name="Google Shape;4367;p46"/>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68" name="Google Shape;4368;p46"/>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69" name="Google Shape;4369;p46"/>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70" name="Google Shape;4370;p46"/>
          <p:cNvGrpSpPr/>
          <p:nvPr/>
        </p:nvGrpSpPr>
        <p:grpSpPr>
          <a:xfrm>
            <a:off x="4623101" y="2153302"/>
            <a:ext cx="230698" cy="230698"/>
            <a:chOff x="1492675" y="2620775"/>
            <a:chExt cx="481825" cy="481825"/>
          </a:xfrm>
        </p:grpSpPr>
        <p:sp>
          <p:nvSpPr>
            <p:cNvPr id="4371" name="Google Shape;4371;p46"/>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72" name="Google Shape;4372;p46"/>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373" name="Google Shape;4373;p46"/>
          <p:cNvSpPr/>
          <p:nvPr/>
        </p:nvSpPr>
        <p:spPr>
          <a:xfrm>
            <a:off x="4895078" y="21532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374" name="Google Shape;4374;p46"/>
          <p:cNvGrpSpPr/>
          <p:nvPr/>
        </p:nvGrpSpPr>
        <p:grpSpPr>
          <a:xfrm>
            <a:off x="5183268" y="2164171"/>
            <a:ext cx="226843" cy="208960"/>
            <a:chOff x="2682350" y="2643425"/>
            <a:chExt cx="473775" cy="436425"/>
          </a:xfrm>
        </p:grpSpPr>
        <p:sp>
          <p:nvSpPr>
            <p:cNvPr id="4375" name="Google Shape;4375;p46"/>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76" name="Google Shape;4376;p46"/>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77" name="Google Shape;4377;p46"/>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78" name="Google Shape;4378;p46"/>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79" name="Google Shape;4379;p46"/>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80" name="Google Shape;4380;p46"/>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81" name="Google Shape;4381;p46"/>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82" name="Google Shape;4382;p46"/>
          <p:cNvGrpSpPr/>
          <p:nvPr/>
        </p:nvGrpSpPr>
        <p:grpSpPr>
          <a:xfrm>
            <a:off x="5499808" y="2153302"/>
            <a:ext cx="162205" cy="230698"/>
            <a:chOff x="3342725" y="2620775"/>
            <a:chExt cx="338775" cy="481825"/>
          </a:xfrm>
        </p:grpSpPr>
        <p:sp>
          <p:nvSpPr>
            <p:cNvPr id="4383" name="Google Shape;4383;p46"/>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84" name="Google Shape;4384;p46"/>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85" name="Google Shape;4385;p46"/>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86" name="Google Shape;4386;p46"/>
          <p:cNvGrpSpPr/>
          <p:nvPr/>
        </p:nvGrpSpPr>
        <p:grpSpPr>
          <a:xfrm>
            <a:off x="5767565" y="2153302"/>
            <a:ext cx="189246" cy="230698"/>
            <a:chOff x="3907325" y="2620775"/>
            <a:chExt cx="395250" cy="481825"/>
          </a:xfrm>
        </p:grpSpPr>
        <p:sp>
          <p:nvSpPr>
            <p:cNvPr id="4387" name="Google Shape;4387;p46"/>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88" name="Google Shape;4388;p46"/>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89" name="Google Shape;4389;p46"/>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90" name="Google Shape;4390;p46"/>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91" name="Google Shape;4391;p46"/>
          <p:cNvGrpSpPr/>
          <p:nvPr/>
        </p:nvGrpSpPr>
        <p:grpSpPr>
          <a:xfrm>
            <a:off x="6034939" y="2160514"/>
            <a:ext cx="230698" cy="216274"/>
            <a:chOff x="4456875" y="2635825"/>
            <a:chExt cx="481825" cy="451700"/>
          </a:xfrm>
        </p:grpSpPr>
        <p:sp>
          <p:nvSpPr>
            <p:cNvPr id="4392" name="Google Shape;4392;p46"/>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93" name="Google Shape;4393;p46"/>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94" name="Google Shape;4394;p46"/>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95" name="Google Shape;4395;p46"/>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96" name="Google Shape;4396;p46"/>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97" name="Google Shape;4397;p46"/>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98" name="Google Shape;4398;p46"/>
          <p:cNvGrpSpPr/>
          <p:nvPr/>
        </p:nvGrpSpPr>
        <p:grpSpPr>
          <a:xfrm>
            <a:off x="6323895" y="2160514"/>
            <a:ext cx="230698" cy="216274"/>
            <a:chOff x="5049725" y="2635825"/>
            <a:chExt cx="481825" cy="451700"/>
          </a:xfrm>
        </p:grpSpPr>
        <p:sp>
          <p:nvSpPr>
            <p:cNvPr id="4399" name="Google Shape;4399;p46"/>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00" name="Google Shape;4400;p46"/>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01" name="Google Shape;4401;p46"/>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02" name="Google Shape;4402;p46"/>
          <p:cNvGrpSpPr/>
          <p:nvPr/>
        </p:nvGrpSpPr>
        <p:grpSpPr>
          <a:xfrm>
            <a:off x="6604855" y="2153601"/>
            <a:ext cx="230231" cy="230099"/>
            <a:chOff x="5643000" y="2621375"/>
            <a:chExt cx="480850" cy="480575"/>
          </a:xfrm>
        </p:grpSpPr>
        <p:sp>
          <p:nvSpPr>
            <p:cNvPr id="4403" name="Google Shape;4403;p46"/>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04" name="Google Shape;4404;p46"/>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05" name="Google Shape;4405;p46"/>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06" name="Google Shape;4406;p46"/>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07" name="Google Shape;4407;p46"/>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08" name="Google Shape;4408;p46"/>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09" name="Google Shape;4409;p46"/>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10" name="Google Shape;4410;p46"/>
          <p:cNvGrpSpPr/>
          <p:nvPr/>
        </p:nvGrpSpPr>
        <p:grpSpPr>
          <a:xfrm>
            <a:off x="6890046" y="2153302"/>
            <a:ext cx="230770" cy="230698"/>
            <a:chOff x="6235250" y="2620775"/>
            <a:chExt cx="481975" cy="481825"/>
          </a:xfrm>
        </p:grpSpPr>
        <p:sp>
          <p:nvSpPr>
            <p:cNvPr id="4411" name="Google Shape;4411;p46"/>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12" name="Google Shape;4412;p46"/>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13" name="Google Shape;4413;p46"/>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14" name="Google Shape;4414;p46"/>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15" name="Google Shape;4415;p46"/>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416" name="Google Shape;4416;p46"/>
          <p:cNvSpPr/>
          <p:nvPr/>
        </p:nvSpPr>
        <p:spPr>
          <a:xfrm>
            <a:off x="4326623" y="24480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417" name="Google Shape;4417;p46"/>
          <p:cNvGrpSpPr/>
          <p:nvPr/>
        </p:nvGrpSpPr>
        <p:grpSpPr>
          <a:xfrm>
            <a:off x="4622474" y="2441724"/>
            <a:ext cx="231955" cy="230698"/>
            <a:chOff x="1535000" y="3223325"/>
            <a:chExt cx="484450" cy="481825"/>
          </a:xfrm>
        </p:grpSpPr>
        <p:sp>
          <p:nvSpPr>
            <p:cNvPr id="4418" name="Google Shape;4418;p46"/>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19" name="Google Shape;4419;p46"/>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20" name="Google Shape;4420;p46"/>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21" name="Google Shape;4421;p46"/>
          <p:cNvGrpSpPr/>
          <p:nvPr/>
        </p:nvGrpSpPr>
        <p:grpSpPr>
          <a:xfrm>
            <a:off x="4899627" y="2465729"/>
            <a:ext cx="230698" cy="182686"/>
            <a:chOff x="2085525" y="3263750"/>
            <a:chExt cx="481825" cy="381550"/>
          </a:xfrm>
        </p:grpSpPr>
        <p:sp>
          <p:nvSpPr>
            <p:cNvPr id="4422" name="Google Shape;4422;p46"/>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23" name="Google Shape;4423;p46"/>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424" name="Google Shape;4424;p46"/>
          <p:cNvSpPr/>
          <p:nvPr/>
        </p:nvSpPr>
        <p:spPr>
          <a:xfrm>
            <a:off x="5181287" y="24875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425" name="Google Shape;4425;p46"/>
          <p:cNvGrpSpPr/>
          <p:nvPr/>
        </p:nvGrpSpPr>
        <p:grpSpPr>
          <a:xfrm>
            <a:off x="5465239" y="2441717"/>
            <a:ext cx="231344" cy="230710"/>
            <a:chOff x="3270450" y="3213625"/>
            <a:chExt cx="483175" cy="481850"/>
          </a:xfrm>
        </p:grpSpPr>
        <p:sp>
          <p:nvSpPr>
            <p:cNvPr id="4426" name="Google Shape;4426;p46"/>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27" name="Google Shape;4427;p46"/>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28" name="Google Shape;4428;p46"/>
          <p:cNvGrpSpPr/>
          <p:nvPr/>
        </p:nvGrpSpPr>
        <p:grpSpPr>
          <a:xfrm>
            <a:off x="5804750" y="2441723"/>
            <a:ext cx="114876" cy="230698"/>
            <a:chOff x="3984950" y="3213600"/>
            <a:chExt cx="239925" cy="481825"/>
          </a:xfrm>
        </p:grpSpPr>
        <p:sp>
          <p:nvSpPr>
            <p:cNvPr id="4429" name="Google Shape;4429;p46"/>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30" name="Google Shape;4430;p46"/>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431" name="Google Shape;4431;p46"/>
          <p:cNvSpPr/>
          <p:nvPr/>
        </p:nvSpPr>
        <p:spPr>
          <a:xfrm>
            <a:off x="6034832" y="24416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32" name="Google Shape;4432;p46"/>
          <p:cNvSpPr/>
          <p:nvPr/>
        </p:nvSpPr>
        <p:spPr>
          <a:xfrm>
            <a:off x="6323794" y="24551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433" name="Google Shape;4433;p46"/>
          <p:cNvGrpSpPr/>
          <p:nvPr/>
        </p:nvGrpSpPr>
        <p:grpSpPr>
          <a:xfrm>
            <a:off x="6599193" y="2461911"/>
            <a:ext cx="241555" cy="190323"/>
            <a:chOff x="5629975" y="3255775"/>
            <a:chExt cx="504500" cy="397500"/>
          </a:xfrm>
        </p:grpSpPr>
        <p:sp>
          <p:nvSpPr>
            <p:cNvPr id="4434" name="Google Shape;4434;p46"/>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35" name="Google Shape;4435;p46"/>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36" name="Google Shape;4436;p46"/>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37" name="Google Shape;4437;p46"/>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38" name="Google Shape;4438;p46"/>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39" name="Google Shape;4439;p46"/>
          <p:cNvGrpSpPr/>
          <p:nvPr/>
        </p:nvGrpSpPr>
        <p:grpSpPr>
          <a:xfrm>
            <a:off x="6889741" y="2461983"/>
            <a:ext cx="231380" cy="190179"/>
            <a:chOff x="6234950" y="3255925"/>
            <a:chExt cx="483250" cy="397200"/>
          </a:xfrm>
        </p:grpSpPr>
        <p:sp>
          <p:nvSpPr>
            <p:cNvPr id="4440" name="Google Shape;4440;p46"/>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41" name="Google Shape;4441;p46"/>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42" name="Google Shape;4442;p46"/>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43" name="Google Shape;4443;p46"/>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44" name="Google Shape;4444;p46"/>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45" name="Google Shape;4445;p46"/>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46" name="Google Shape;4446;p46"/>
          <p:cNvGrpSpPr/>
          <p:nvPr/>
        </p:nvGrpSpPr>
        <p:grpSpPr>
          <a:xfrm>
            <a:off x="4335816" y="2723695"/>
            <a:ext cx="216274" cy="230698"/>
            <a:chOff x="914900" y="3806450"/>
            <a:chExt cx="451700" cy="481825"/>
          </a:xfrm>
        </p:grpSpPr>
        <p:sp>
          <p:nvSpPr>
            <p:cNvPr id="4447" name="Google Shape;4447;p46"/>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48" name="Google Shape;4448;p46"/>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49" name="Google Shape;4449;p46"/>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50" name="Google Shape;4450;p46"/>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51" name="Google Shape;4451;p46"/>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52" name="Google Shape;4452;p46"/>
          <p:cNvGrpSpPr/>
          <p:nvPr/>
        </p:nvGrpSpPr>
        <p:grpSpPr>
          <a:xfrm>
            <a:off x="4620689" y="2723569"/>
            <a:ext cx="235522" cy="230949"/>
            <a:chOff x="1490050" y="3805975"/>
            <a:chExt cx="491900" cy="482350"/>
          </a:xfrm>
        </p:grpSpPr>
        <p:sp>
          <p:nvSpPr>
            <p:cNvPr id="4453" name="Google Shape;4453;p46"/>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54" name="Google Shape;4454;p46"/>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55" name="Google Shape;4455;p46"/>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56" name="Google Shape;4456;p46"/>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57" name="Google Shape;4457;p46"/>
          <p:cNvGrpSpPr/>
          <p:nvPr/>
        </p:nvGrpSpPr>
        <p:grpSpPr>
          <a:xfrm>
            <a:off x="4908927" y="2723695"/>
            <a:ext cx="212096" cy="230698"/>
            <a:chOff x="2104275" y="3806450"/>
            <a:chExt cx="442975" cy="481825"/>
          </a:xfrm>
        </p:grpSpPr>
        <p:sp>
          <p:nvSpPr>
            <p:cNvPr id="4458" name="Google Shape;4458;p46"/>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59" name="Google Shape;4459;p46"/>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60" name="Google Shape;4460;p46"/>
          <p:cNvGrpSpPr/>
          <p:nvPr/>
        </p:nvGrpSpPr>
        <p:grpSpPr>
          <a:xfrm>
            <a:off x="5196925" y="2723695"/>
            <a:ext cx="199528" cy="230698"/>
            <a:chOff x="2710875" y="3806450"/>
            <a:chExt cx="416725" cy="481825"/>
          </a:xfrm>
        </p:grpSpPr>
        <p:sp>
          <p:nvSpPr>
            <p:cNvPr id="4461" name="Google Shape;4461;p46"/>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62" name="Google Shape;4462;p46"/>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63" name="Google Shape;4463;p46"/>
          <p:cNvGrpSpPr/>
          <p:nvPr/>
        </p:nvGrpSpPr>
        <p:grpSpPr>
          <a:xfrm>
            <a:off x="5465562" y="2751196"/>
            <a:ext cx="230698" cy="175696"/>
            <a:chOff x="3271200" y="3863875"/>
            <a:chExt cx="481825" cy="366950"/>
          </a:xfrm>
        </p:grpSpPr>
        <p:sp>
          <p:nvSpPr>
            <p:cNvPr id="4464" name="Google Shape;4464;p46"/>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65" name="Google Shape;4465;p46"/>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66" name="Google Shape;4466;p46"/>
          <p:cNvGrpSpPr/>
          <p:nvPr/>
        </p:nvGrpSpPr>
        <p:grpSpPr>
          <a:xfrm>
            <a:off x="5761706" y="2723850"/>
            <a:ext cx="200964" cy="230387"/>
            <a:chOff x="3895050" y="3806775"/>
            <a:chExt cx="419725" cy="481175"/>
          </a:xfrm>
        </p:grpSpPr>
        <p:sp>
          <p:nvSpPr>
            <p:cNvPr id="4467" name="Google Shape;4467;p46"/>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68" name="Google Shape;4468;p46"/>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69" name="Google Shape;4469;p46"/>
          <p:cNvGrpSpPr/>
          <p:nvPr/>
        </p:nvGrpSpPr>
        <p:grpSpPr>
          <a:xfrm>
            <a:off x="6035945" y="2723701"/>
            <a:ext cx="228687" cy="230686"/>
            <a:chOff x="4464775" y="3806475"/>
            <a:chExt cx="477625" cy="481800"/>
          </a:xfrm>
        </p:grpSpPr>
        <p:sp>
          <p:nvSpPr>
            <p:cNvPr id="4470" name="Google Shape;4470;p46"/>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71" name="Google Shape;4471;p46"/>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72" name="Google Shape;4472;p46"/>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73" name="Google Shape;4473;p46"/>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74" name="Google Shape;4474;p46"/>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75" name="Google Shape;4475;p46"/>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76" name="Google Shape;4476;p46"/>
          <p:cNvGrpSpPr/>
          <p:nvPr/>
        </p:nvGrpSpPr>
        <p:grpSpPr>
          <a:xfrm>
            <a:off x="6323895" y="2723695"/>
            <a:ext cx="230698" cy="230698"/>
            <a:chOff x="5049725" y="3806450"/>
            <a:chExt cx="481825" cy="481825"/>
          </a:xfrm>
        </p:grpSpPr>
        <p:sp>
          <p:nvSpPr>
            <p:cNvPr id="4477" name="Google Shape;4477;p46"/>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78" name="Google Shape;4478;p46"/>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79" name="Google Shape;4479;p46"/>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80" name="Google Shape;4480;p46"/>
          <p:cNvGrpSpPr/>
          <p:nvPr/>
        </p:nvGrpSpPr>
        <p:grpSpPr>
          <a:xfrm>
            <a:off x="6604621" y="2723695"/>
            <a:ext cx="230698" cy="230698"/>
            <a:chOff x="5651375" y="3806450"/>
            <a:chExt cx="481825" cy="481825"/>
          </a:xfrm>
        </p:grpSpPr>
        <p:sp>
          <p:nvSpPr>
            <p:cNvPr id="4481" name="Google Shape;4481;p46"/>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82" name="Google Shape;4482;p46"/>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83" name="Google Shape;4483;p46"/>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84" name="Google Shape;4484;p46"/>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85" name="Google Shape;4485;p46"/>
          <p:cNvGrpSpPr/>
          <p:nvPr/>
        </p:nvGrpSpPr>
        <p:grpSpPr>
          <a:xfrm>
            <a:off x="6903937" y="2725047"/>
            <a:ext cx="202987" cy="227993"/>
            <a:chOff x="6264300" y="3809300"/>
            <a:chExt cx="423950" cy="476175"/>
          </a:xfrm>
        </p:grpSpPr>
        <p:sp>
          <p:nvSpPr>
            <p:cNvPr id="4486" name="Google Shape;4486;p46"/>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87" name="Google Shape;4487;p46"/>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88" name="Google Shape;4488;p46"/>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89" name="Google Shape;4489;p46"/>
          <p:cNvGrpSpPr/>
          <p:nvPr/>
        </p:nvGrpSpPr>
        <p:grpSpPr>
          <a:xfrm>
            <a:off x="4328155" y="3004481"/>
            <a:ext cx="231596" cy="230710"/>
            <a:chOff x="898875" y="4399275"/>
            <a:chExt cx="483700" cy="481850"/>
          </a:xfrm>
        </p:grpSpPr>
        <p:sp>
          <p:nvSpPr>
            <p:cNvPr id="4490" name="Google Shape;4490;p46"/>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91" name="Google Shape;4491;p46"/>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92" name="Google Shape;4492;p46"/>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93" name="Google Shape;4493;p46"/>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94" name="Google Shape;4494;p46"/>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95" name="Google Shape;4495;p46"/>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96" name="Google Shape;4496;p46"/>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97" name="Google Shape;4497;p46"/>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98" name="Google Shape;4498;p46"/>
          <p:cNvGrpSpPr/>
          <p:nvPr/>
        </p:nvGrpSpPr>
        <p:grpSpPr>
          <a:xfrm>
            <a:off x="4623101" y="3014853"/>
            <a:ext cx="230698" cy="209966"/>
            <a:chOff x="1492675" y="4420975"/>
            <a:chExt cx="481825" cy="438525"/>
          </a:xfrm>
        </p:grpSpPr>
        <p:sp>
          <p:nvSpPr>
            <p:cNvPr id="4499" name="Google Shape;4499;p46"/>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00" name="Google Shape;4500;p46"/>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01" name="Google Shape;4501;p46"/>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02" name="Google Shape;4502;p46"/>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03" name="Google Shape;4503;p46"/>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04" name="Google Shape;4504;p46"/>
          <p:cNvGrpSpPr/>
          <p:nvPr/>
        </p:nvGrpSpPr>
        <p:grpSpPr>
          <a:xfrm>
            <a:off x="4898495" y="3004942"/>
            <a:ext cx="232960" cy="229788"/>
            <a:chOff x="2084100" y="4400250"/>
            <a:chExt cx="486550" cy="479925"/>
          </a:xfrm>
        </p:grpSpPr>
        <p:sp>
          <p:nvSpPr>
            <p:cNvPr id="4505" name="Google Shape;4505;p46"/>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06" name="Google Shape;4506;p46"/>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07" name="Google Shape;4507;p46"/>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08" name="Google Shape;4508;p46"/>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09" name="Google Shape;4509;p46"/>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10" name="Google Shape;4510;p46"/>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11" name="Google Shape;4511;p46"/>
          <p:cNvGrpSpPr/>
          <p:nvPr/>
        </p:nvGrpSpPr>
        <p:grpSpPr>
          <a:xfrm>
            <a:off x="5195310" y="3004499"/>
            <a:ext cx="202760" cy="230674"/>
            <a:chOff x="2707950" y="4399325"/>
            <a:chExt cx="423475" cy="481775"/>
          </a:xfrm>
        </p:grpSpPr>
        <p:sp>
          <p:nvSpPr>
            <p:cNvPr id="4512" name="Google Shape;4512;p46"/>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13" name="Google Shape;4513;p46"/>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14" name="Google Shape;4514;p46"/>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15" name="Google Shape;4515;p46"/>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16" name="Google Shape;4516;p46"/>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17" name="Google Shape;4517;p46"/>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18" name="Google Shape;4518;p46"/>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19" name="Google Shape;4519;p46"/>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20" name="Google Shape;4520;p46"/>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21" name="Google Shape;4521;p46"/>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22" name="Google Shape;4522;p46"/>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23" name="Google Shape;4523;p46"/>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24" name="Google Shape;4524;p46"/>
          <p:cNvGrpSpPr/>
          <p:nvPr/>
        </p:nvGrpSpPr>
        <p:grpSpPr>
          <a:xfrm>
            <a:off x="5487390" y="3004481"/>
            <a:ext cx="187043" cy="230710"/>
            <a:chOff x="3330525" y="4399275"/>
            <a:chExt cx="390650" cy="481850"/>
          </a:xfrm>
        </p:grpSpPr>
        <p:sp>
          <p:nvSpPr>
            <p:cNvPr id="4525" name="Google Shape;4525;p46"/>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26" name="Google Shape;4526;p46"/>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27" name="Google Shape;4527;p46"/>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28" name="Google Shape;4528;p46"/>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29" name="Google Shape;4529;p46"/>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30" name="Google Shape;4530;p46"/>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31" name="Google Shape;4531;p46"/>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32" name="Google Shape;4532;p46"/>
          <p:cNvGrpSpPr/>
          <p:nvPr/>
        </p:nvGrpSpPr>
        <p:grpSpPr>
          <a:xfrm>
            <a:off x="5776076" y="3004487"/>
            <a:ext cx="172224" cy="230698"/>
            <a:chOff x="3938800" y="4399275"/>
            <a:chExt cx="359700" cy="481825"/>
          </a:xfrm>
        </p:grpSpPr>
        <p:sp>
          <p:nvSpPr>
            <p:cNvPr id="4533" name="Google Shape;4533;p46"/>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34" name="Google Shape;4534;p46"/>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35" name="Google Shape;4535;p46"/>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36" name="Google Shape;4536;p46"/>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37" name="Google Shape;4537;p46"/>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38" name="Google Shape;4538;p46"/>
          <p:cNvGrpSpPr/>
          <p:nvPr/>
        </p:nvGrpSpPr>
        <p:grpSpPr>
          <a:xfrm>
            <a:off x="6096214" y="3004487"/>
            <a:ext cx="108149" cy="230698"/>
            <a:chOff x="4584850" y="4399275"/>
            <a:chExt cx="225875" cy="481825"/>
          </a:xfrm>
        </p:grpSpPr>
        <p:sp>
          <p:nvSpPr>
            <p:cNvPr id="4539" name="Google Shape;4539;p46"/>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40" name="Google Shape;4540;p46"/>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541" name="Google Shape;4541;p46"/>
          <p:cNvSpPr/>
          <p:nvPr/>
        </p:nvSpPr>
        <p:spPr>
          <a:xfrm>
            <a:off x="6312567" y="30044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542" name="Google Shape;4542;p46"/>
          <p:cNvGrpSpPr/>
          <p:nvPr/>
        </p:nvGrpSpPr>
        <p:grpSpPr>
          <a:xfrm>
            <a:off x="6604621" y="3004487"/>
            <a:ext cx="230698" cy="230698"/>
            <a:chOff x="5642550" y="4399275"/>
            <a:chExt cx="481825" cy="481825"/>
          </a:xfrm>
        </p:grpSpPr>
        <p:sp>
          <p:nvSpPr>
            <p:cNvPr id="4543" name="Google Shape;4543;p46"/>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44" name="Google Shape;4544;p46"/>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45" name="Google Shape;4545;p46"/>
          <p:cNvGrpSpPr/>
          <p:nvPr/>
        </p:nvGrpSpPr>
        <p:grpSpPr>
          <a:xfrm>
            <a:off x="6881900" y="3012585"/>
            <a:ext cx="247061" cy="214502"/>
            <a:chOff x="6218300" y="4416175"/>
            <a:chExt cx="516000" cy="448000"/>
          </a:xfrm>
        </p:grpSpPr>
        <p:sp>
          <p:nvSpPr>
            <p:cNvPr id="4546" name="Google Shape;4546;p46"/>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47" name="Google Shape;4547;p46"/>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48" name="Google Shape;4548;p46"/>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49" name="Google Shape;4549;p46"/>
          <p:cNvGrpSpPr/>
          <p:nvPr/>
        </p:nvGrpSpPr>
        <p:grpSpPr>
          <a:xfrm>
            <a:off x="7161095" y="2153361"/>
            <a:ext cx="230698" cy="230698"/>
            <a:chOff x="899850" y="4992125"/>
            <a:chExt cx="481825" cy="481825"/>
          </a:xfrm>
        </p:grpSpPr>
        <p:sp>
          <p:nvSpPr>
            <p:cNvPr id="4550" name="Google Shape;4550;p46"/>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51" name="Google Shape;4551;p46"/>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52" name="Google Shape;4552;p46"/>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53" name="Google Shape;4553;p46"/>
          <p:cNvGrpSpPr/>
          <p:nvPr/>
        </p:nvGrpSpPr>
        <p:grpSpPr>
          <a:xfrm>
            <a:off x="7161106" y="2441767"/>
            <a:ext cx="230698" cy="230698"/>
            <a:chOff x="1492675" y="4992125"/>
            <a:chExt cx="481825" cy="481825"/>
          </a:xfrm>
        </p:grpSpPr>
        <p:sp>
          <p:nvSpPr>
            <p:cNvPr id="4554" name="Google Shape;4554;p46"/>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55" name="Google Shape;4555;p46"/>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56" name="Google Shape;4556;p46"/>
          <p:cNvGrpSpPr/>
          <p:nvPr/>
        </p:nvGrpSpPr>
        <p:grpSpPr>
          <a:xfrm>
            <a:off x="7161118" y="2723724"/>
            <a:ext cx="230698" cy="230698"/>
            <a:chOff x="2085525" y="4992125"/>
            <a:chExt cx="481825" cy="481825"/>
          </a:xfrm>
        </p:grpSpPr>
        <p:sp>
          <p:nvSpPr>
            <p:cNvPr id="4557" name="Google Shape;4557;p46"/>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58" name="Google Shape;4558;p46"/>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59" name="Google Shape;4559;p46"/>
          <p:cNvGrpSpPr/>
          <p:nvPr/>
        </p:nvGrpSpPr>
        <p:grpSpPr>
          <a:xfrm>
            <a:off x="7449623" y="2153361"/>
            <a:ext cx="230698" cy="230698"/>
            <a:chOff x="2678350" y="4992125"/>
            <a:chExt cx="481825" cy="481825"/>
          </a:xfrm>
        </p:grpSpPr>
        <p:sp>
          <p:nvSpPr>
            <p:cNvPr id="4560" name="Google Shape;4560;p46"/>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61" name="Google Shape;4561;p46"/>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62" name="Google Shape;4562;p46"/>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63" name="Google Shape;4563;p46"/>
          <p:cNvGrpSpPr/>
          <p:nvPr/>
        </p:nvGrpSpPr>
        <p:grpSpPr>
          <a:xfrm>
            <a:off x="7161142" y="3004502"/>
            <a:ext cx="230698" cy="230698"/>
            <a:chOff x="3271200" y="4992125"/>
            <a:chExt cx="481825" cy="481825"/>
          </a:xfrm>
        </p:grpSpPr>
        <p:sp>
          <p:nvSpPr>
            <p:cNvPr id="4564" name="Google Shape;4564;p46"/>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65" name="Google Shape;4565;p46"/>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66" name="Google Shape;4566;p46"/>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67" name="Google Shape;4567;p46"/>
          <p:cNvGrpSpPr/>
          <p:nvPr/>
        </p:nvGrpSpPr>
        <p:grpSpPr>
          <a:xfrm>
            <a:off x="7449593" y="2442468"/>
            <a:ext cx="230806" cy="229297"/>
            <a:chOff x="3863900" y="4993625"/>
            <a:chExt cx="482050" cy="478900"/>
          </a:xfrm>
        </p:grpSpPr>
        <p:sp>
          <p:nvSpPr>
            <p:cNvPr id="4568" name="Google Shape;4568;p46"/>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69" name="Google Shape;4569;p46"/>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70" name="Google Shape;4570;p46"/>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71" name="Google Shape;4571;p46"/>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72" name="Google Shape;4572;p46"/>
          <p:cNvGrpSpPr/>
          <p:nvPr/>
        </p:nvGrpSpPr>
        <p:grpSpPr>
          <a:xfrm>
            <a:off x="7449605" y="2724424"/>
            <a:ext cx="230806" cy="229297"/>
            <a:chOff x="4456725" y="4993625"/>
            <a:chExt cx="482050" cy="478900"/>
          </a:xfrm>
        </p:grpSpPr>
        <p:sp>
          <p:nvSpPr>
            <p:cNvPr id="4573" name="Google Shape;4573;p46"/>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74" name="Google Shape;4574;p46"/>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75" name="Google Shape;4575;p46"/>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76" name="Google Shape;4576;p46"/>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77" name="Google Shape;4577;p46"/>
          <p:cNvGrpSpPr/>
          <p:nvPr/>
        </p:nvGrpSpPr>
        <p:grpSpPr>
          <a:xfrm>
            <a:off x="7449617" y="3005196"/>
            <a:ext cx="230806" cy="229309"/>
            <a:chOff x="5049575" y="4993600"/>
            <a:chExt cx="482050" cy="478925"/>
          </a:xfrm>
        </p:grpSpPr>
        <p:sp>
          <p:nvSpPr>
            <p:cNvPr id="4578" name="Google Shape;4578;p46"/>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79" name="Google Shape;4579;p46"/>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80" name="Google Shape;4580;p46"/>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81" name="Google Shape;4581;p46"/>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82" name="Google Shape;4582;p46"/>
          <p:cNvGrpSpPr/>
          <p:nvPr/>
        </p:nvGrpSpPr>
        <p:grpSpPr>
          <a:xfrm>
            <a:off x="1464620" y="3389882"/>
            <a:ext cx="231320" cy="203310"/>
            <a:chOff x="892750" y="267400"/>
            <a:chExt cx="483125" cy="424625"/>
          </a:xfrm>
        </p:grpSpPr>
        <p:sp>
          <p:nvSpPr>
            <p:cNvPr id="4583" name="Google Shape;4583;p46"/>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84" name="Google Shape;4584;p46"/>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85" name="Google Shape;4585;p46"/>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86" name="Google Shape;4586;p46"/>
          <p:cNvGrpSpPr/>
          <p:nvPr/>
        </p:nvGrpSpPr>
        <p:grpSpPr>
          <a:xfrm>
            <a:off x="1762763" y="3375865"/>
            <a:ext cx="203322" cy="231344"/>
            <a:chOff x="1516475" y="238075"/>
            <a:chExt cx="424650" cy="483175"/>
          </a:xfrm>
        </p:grpSpPr>
        <p:sp>
          <p:nvSpPr>
            <p:cNvPr id="4587" name="Google Shape;4587;p46"/>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88" name="Google Shape;4588;p46"/>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89" name="Google Shape;4589;p46"/>
          <p:cNvGrpSpPr/>
          <p:nvPr/>
        </p:nvGrpSpPr>
        <p:grpSpPr>
          <a:xfrm>
            <a:off x="2030071" y="3430538"/>
            <a:ext cx="232218" cy="121998"/>
            <a:chOff x="2080675" y="352325"/>
            <a:chExt cx="485000" cy="254800"/>
          </a:xfrm>
        </p:grpSpPr>
        <p:sp>
          <p:nvSpPr>
            <p:cNvPr id="4590" name="Google Shape;4590;p46"/>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91" name="Google Shape;4591;p46"/>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92" name="Google Shape;4592;p46"/>
          <p:cNvGrpSpPr/>
          <p:nvPr/>
        </p:nvGrpSpPr>
        <p:grpSpPr>
          <a:xfrm>
            <a:off x="2335521" y="3375877"/>
            <a:ext cx="203322" cy="231320"/>
            <a:chOff x="2705375" y="238125"/>
            <a:chExt cx="424650" cy="483125"/>
          </a:xfrm>
        </p:grpSpPr>
        <p:sp>
          <p:nvSpPr>
            <p:cNvPr id="4593" name="Google Shape;4593;p46"/>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94" name="Google Shape;4594;p46"/>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95" name="Google Shape;4595;p46"/>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96" name="Google Shape;4596;p46"/>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97" name="Google Shape;4597;p46"/>
          <p:cNvGrpSpPr/>
          <p:nvPr/>
        </p:nvGrpSpPr>
        <p:grpSpPr>
          <a:xfrm>
            <a:off x="2618504" y="3376093"/>
            <a:ext cx="204795" cy="230889"/>
            <a:chOff x="3299850" y="238575"/>
            <a:chExt cx="427725" cy="482225"/>
          </a:xfrm>
        </p:grpSpPr>
        <p:sp>
          <p:nvSpPr>
            <p:cNvPr id="4598" name="Google Shape;4598;p46"/>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99" name="Google Shape;4599;p46"/>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0" name="Google Shape;4600;p46"/>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1" name="Google Shape;4601;p46"/>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2" name="Google Shape;4602;p46"/>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03" name="Google Shape;4603;p46"/>
          <p:cNvGrpSpPr/>
          <p:nvPr/>
        </p:nvGrpSpPr>
        <p:grpSpPr>
          <a:xfrm>
            <a:off x="2881617" y="3375877"/>
            <a:ext cx="239675" cy="231320"/>
            <a:chOff x="3857225" y="238125"/>
            <a:chExt cx="500575" cy="483125"/>
          </a:xfrm>
        </p:grpSpPr>
        <p:sp>
          <p:nvSpPr>
            <p:cNvPr id="4604" name="Google Shape;4604;p46"/>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5" name="Google Shape;4605;p46"/>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6" name="Google Shape;4606;p46"/>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7" name="Google Shape;4607;p46"/>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8" name="Google Shape;4608;p46"/>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9" name="Google Shape;4609;p46"/>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0" name="Google Shape;4610;p46"/>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611" name="Google Shape;4611;p46"/>
          <p:cNvSpPr/>
          <p:nvPr/>
        </p:nvSpPr>
        <p:spPr>
          <a:xfrm>
            <a:off x="3165768" y="33758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612" name="Google Shape;4612;p46"/>
          <p:cNvGrpSpPr/>
          <p:nvPr/>
        </p:nvGrpSpPr>
        <p:grpSpPr>
          <a:xfrm>
            <a:off x="3457440" y="3375895"/>
            <a:ext cx="231332" cy="231284"/>
            <a:chOff x="5053900" y="238200"/>
            <a:chExt cx="483150" cy="483050"/>
          </a:xfrm>
        </p:grpSpPr>
        <p:sp>
          <p:nvSpPr>
            <p:cNvPr id="4613" name="Google Shape;4613;p46"/>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4" name="Google Shape;4614;p46"/>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5" name="Google Shape;4615;p46"/>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6" name="Google Shape;4616;p46"/>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17" name="Google Shape;4617;p46"/>
          <p:cNvGrpSpPr/>
          <p:nvPr/>
        </p:nvGrpSpPr>
        <p:grpSpPr>
          <a:xfrm>
            <a:off x="3738932" y="3375877"/>
            <a:ext cx="231320" cy="231320"/>
            <a:chOff x="5648375" y="238125"/>
            <a:chExt cx="483125" cy="483125"/>
          </a:xfrm>
        </p:grpSpPr>
        <p:sp>
          <p:nvSpPr>
            <p:cNvPr id="4618" name="Google Shape;4618;p46"/>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9" name="Google Shape;4619;p46"/>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0" name="Google Shape;4620;p46"/>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1" name="Google Shape;4621;p46"/>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2" name="Google Shape;4622;p46"/>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3" name="Google Shape;4623;p46"/>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4" name="Google Shape;4624;p46"/>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5" name="Google Shape;4625;p46"/>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6" name="Google Shape;4626;p46"/>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7" name="Google Shape;4627;p46"/>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28" name="Google Shape;4628;p46"/>
          <p:cNvGrpSpPr/>
          <p:nvPr/>
        </p:nvGrpSpPr>
        <p:grpSpPr>
          <a:xfrm>
            <a:off x="4022286" y="3375877"/>
            <a:ext cx="231320" cy="231320"/>
            <a:chOff x="6242825" y="238125"/>
            <a:chExt cx="483125" cy="483125"/>
          </a:xfrm>
        </p:grpSpPr>
        <p:sp>
          <p:nvSpPr>
            <p:cNvPr id="4629" name="Google Shape;4629;p46"/>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0" name="Google Shape;4630;p46"/>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1" name="Google Shape;4631;p46"/>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32" name="Google Shape;4632;p46"/>
          <p:cNvGrpSpPr/>
          <p:nvPr/>
        </p:nvGrpSpPr>
        <p:grpSpPr>
          <a:xfrm>
            <a:off x="1463465" y="3675236"/>
            <a:ext cx="233630" cy="203287"/>
            <a:chOff x="889275" y="861850"/>
            <a:chExt cx="487950" cy="424575"/>
          </a:xfrm>
        </p:grpSpPr>
        <p:sp>
          <p:nvSpPr>
            <p:cNvPr id="4633" name="Google Shape;4633;p46"/>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4" name="Google Shape;4634;p46"/>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5" name="Google Shape;4635;p46"/>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6" name="Google Shape;4636;p46"/>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637" name="Google Shape;4637;p46"/>
          <p:cNvSpPr/>
          <p:nvPr/>
        </p:nvSpPr>
        <p:spPr>
          <a:xfrm>
            <a:off x="1761380" y="36611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8" name="Google Shape;4638;p46"/>
          <p:cNvSpPr/>
          <p:nvPr/>
        </p:nvSpPr>
        <p:spPr>
          <a:xfrm>
            <a:off x="2030024" y="36611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639" name="Google Shape;4639;p46"/>
          <p:cNvGrpSpPr/>
          <p:nvPr/>
        </p:nvGrpSpPr>
        <p:grpSpPr>
          <a:xfrm>
            <a:off x="2321523" y="3661220"/>
            <a:ext cx="231320" cy="231320"/>
            <a:chOff x="2676100" y="832575"/>
            <a:chExt cx="483125" cy="483125"/>
          </a:xfrm>
        </p:grpSpPr>
        <p:sp>
          <p:nvSpPr>
            <p:cNvPr id="4640" name="Google Shape;4640;p46"/>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41" name="Google Shape;4641;p46"/>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42" name="Google Shape;4642;p46"/>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43" name="Google Shape;4643;p46"/>
          <p:cNvGrpSpPr/>
          <p:nvPr/>
        </p:nvGrpSpPr>
        <p:grpSpPr>
          <a:xfrm>
            <a:off x="2601351" y="3661220"/>
            <a:ext cx="239101" cy="231320"/>
            <a:chOff x="3270550" y="832575"/>
            <a:chExt cx="499375" cy="483125"/>
          </a:xfrm>
        </p:grpSpPr>
        <p:sp>
          <p:nvSpPr>
            <p:cNvPr id="4644" name="Google Shape;4644;p46"/>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45" name="Google Shape;4645;p46"/>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46" name="Google Shape;4646;p46"/>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47" name="Google Shape;4647;p46"/>
          <p:cNvGrpSpPr/>
          <p:nvPr/>
        </p:nvGrpSpPr>
        <p:grpSpPr>
          <a:xfrm>
            <a:off x="2885789" y="3668450"/>
            <a:ext cx="231332" cy="216860"/>
            <a:chOff x="3865000" y="847675"/>
            <a:chExt cx="483150" cy="452925"/>
          </a:xfrm>
        </p:grpSpPr>
        <p:sp>
          <p:nvSpPr>
            <p:cNvPr id="4648" name="Google Shape;4648;p46"/>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49" name="Google Shape;4649;p46"/>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50" name="Google Shape;4650;p46"/>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51" name="Google Shape;4651;p46"/>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52" name="Google Shape;4652;p46"/>
          <p:cNvGrpSpPr/>
          <p:nvPr/>
        </p:nvGrpSpPr>
        <p:grpSpPr>
          <a:xfrm>
            <a:off x="3168460" y="3675195"/>
            <a:ext cx="234468" cy="203370"/>
            <a:chOff x="4452900" y="861750"/>
            <a:chExt cx="489700" cy="424750"/>
          </a:xfrm>
        </p:grpSpPr>
        <p:sp>
          <p:nvSpPr>
            <p:cNvPr id="4653" name="Google Shape;4653;p46"/>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54" name="Google Shape;4654;p46"/>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55" name="Google Shape;4655;p46"/>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56" name="Google Shape;4656;p46"/>
          <p:cNvGrpSpPr/>
          <p:nvPr/>
        </p:nvGrpSpPr>
        <p:grpSpPr>
          <a:xfrm>
            <a:off x="3452185" y="3661226"/>
            <a:ext cx="241842" cy="231308"/>
            <a:chOff x="5049750" y="832600"/>
            <a:chExt cx="505100" cy="483100"/>
          </a:xfrm>
        </p:grpSpPr>
        <p:sp>
          <p:nvSpPr>
            <p:cNvPr id="4657" name="Google Shape;4657;p46"/>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58" name="Google Shape;4658;p46"/>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659" name="Google Shape;4659;p46"/>
          <p:cNvSpPr/>
          <p:nvPr/>
        </p:nvSpPr>
        <p:spPr>
          <a:xfrm>
            <a:off x="3738299" y="36779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660" name="Google Shape;4660;p46"/>
          <p:cNvGrpSpPr/>
          <p:nvPr/>
        </p:nvGrpSpPr>
        <p:grpSpPr>
          <a:xfrm>
            <a:off x="4036285" y="3661220"/>
            <a:ext cx="203322" cy="231320"/>
            <a:chOff x="6272100" y="832575"/>
            <a:chExt cx="424650" cy="483125"/>
          </a:xfrm>
        </p:grpSpPr>
        <p:sp>
          <p:nvSpPr>
            <p:cNvPr id="4661" name="Google Shape;4661;p46"/>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62" name="Google Shape;4662;p46"/>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63" name="Google Shape;4663;p46"/>
          <p:cNvGrpSpPr/>
          <p:nvPr/>
        </p:nvGrpSpPr>
        <p:grpSpPr>
          <a:xfrm>
            <a:off x="1464602" y="3946180"/>
            <a:ext cx="231356" cy="231332"/>
            <a:chOff x="893650" y="1428000"/>
            <a:chExt cx="483200" cy="483150"/>
          </a:xfrm>
        </p:grpSpPr>
        <p:sp>
          <p:nvSpPr>
            <p:cNvPr id="4664" name="Google Shape;4664;p46"/>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65" name="Google Shape;4665;p46"/>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66" name="Google Shape;4666;p46"/>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67" name="Google Shape;4667;p46"/>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668" name="Google Shape;4668;p46"/>
          <p:cNvSpPr/>
          <p:nvPr/>
        </p:nvSpPr>
        <p:spPr>
          <a:xfrm>
            <a:off x="1748734" y="39872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69" name="Google Shape;4669;p46"/>
          <p:cNvSpPr/>
          <p:nvPr/>
        </p:nvSpPr>
        <p:spPr>
          <a:xfrm>
            <a:off x="2025906" y="39461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670" name="Google Shape;4670;p46"/>
          <p:cNvGrpSpPr/>
          <p:nvPr/>
        </p:nvGrpSpPr>
        <p:grpSpPr>
          <a:xfrm>
            <a:off x="2317219" y="3960233"/>
            <a:ext cx="239927" cy="203227"/>
            <a:chOff x="2676100" y="1456375"/>
            <a:chExt cx="501100" cy="424450"/>
          </a:xfrm>
        </p:grpSpPr>
        <p:sp>
          <p:nvSpPr>
            <p:cNvPr id="4671" name="Google Shape;4671;p46"/>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2" name="Google Shape;4672;p46"/>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3" name="Google Shape;4673;p46"/>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74" name="Google Shape;4674;p46"/>
          <p:cNvGrpSpPr/>
          <p:nvPr/>
        </p:nvGrpSpPr>
        <p:grpSpPr>
          <a:xfrm>
            <a:off x="2605224" y="3946186"/>
            <a:ext cx="231356" cy="231320"/>
            <a:chOff x="3270475" y="1427025"/>
            <a:chExt cx="483200" cy="483125"/>
          </a:xfrm>
        </p:grpSpPr>
        <p:sp>
          <p:nvSpPr>
            <p:cNvPr id="4675" name="Google Shape;4675;p46"/>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6" name="Google Shape;4676;p46"/>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7" name="Google Shape;4677;p46"/>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78" name="Google Shape;4678;p46"/>
          <p:cNvGrpSpPr/>
          <p:nvPr/>
        </p:nvGrpSpPr>
        <p:grpSpPr>
          <a:xfrm>
            <a:off x="2884651" y="3946168"/>
            <a:ext cx="233607" cy="231356"/>
            <a:chOff x="3860250" y="1427025"/>
            <a:chExt cx="487900" cy="483200"/>
          </a:xfrm>
        </p:grpSpPr>
        <p:sp>
          <p:nvSpPr>
            <p:cNvPr id="4679" name="Google Shape;4679;p46"/>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80" name="Google Shape;4680;p46"/>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81" name="Google Shape;4681;p46"/>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682" name="Google Shape;4682;p46"/>
          <p:cNvSpPr/>
          <p:nvPr/>
        </p:nvSpPr>
        <p:spPr>
          <a:xfrm>
            <a:off x="3169921" y="39461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83" name="Google Shape;4683;p46"/>
          <p:cNvSpPr/>
          <p:nvPr/>
        </p:nvSpPr>
        <p:spPr>
          <a:xfrm>
            <a:off x="3456202" y="39461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684" name="Google Shape;4684;p46"/>
          <p:cNvGrpSpPr/>
          <p:nvPr/>
        </p:nvGrpSpPr>
        <p:grpSpPr>
          <a:xfrm>
            <a:off x="3738914" y="3946186"/>
            <a:ext cx="231356" cy="231320"/>
            <a:chOff x="5648375" y="1427025"/>
            <a:chExt cx="483200" cy="483125"/>
          </a:xfrm>
        </p:grpSpPr>
        <p:sp>
          <p:nvSpPr>
            <p:cNvPr id="4685" name="Google Shape;4685;p46"/>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86" name="Google Shape;4686;p46"/>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87" name="Google Shape;4687;p46"/>
          <p:cNvGrpSpPr/>
          <p:nvPr/>
        </p:nvGrpSpPr>
        <p:grpSpPr>
          <a:xfrm>
            <a:off x="4020772" y="3946174"/>
            <a:ext cx="234349" cy="231344"/>
            <a:chOff x="6238300" y="1426975"/>
            <a:chExt cx="489450" cy="483175"/>
          </a:xfrm>
        </p:grpSpPr>
        <p:sp>
          <p:nvSpPr>
            <p:cNvPr id="4688" name="Google Shape;4688;p46"/>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89" name="Google Shape;4689;p46"/>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90" name="Google Shape;4690;p46"/>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691" name="Google Shape;4691;p46"/>
          <p:cNvSpPr/>
          <p:nvPr/>
        </p:nvSpPr>
        <p:spPr>
          <a:xfrm>
            <a:off x="1477990" y="42315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692" name="Google Shape;4692;p46"/>
          <p:cNvGrpSpPr/>
          <p:nvPr/>
        </p:nvGrpSpPr>
        <p:grpSpPr>
          <a:xfrm>
            <a:off x="1748764" y="4231105"/>
            <a:ext cx="231320" cy="231332"/>
            <a:chOff x="1487200" y="2021475"/>
            <a:chExt cx="483125" cy="483150"/>
          </a:xfrm>
        </p:grpSpPr>
        <p:sp>
          <p:nvSpPr>
            <p:cNvPr id="4693" name="Google Shape;4693;p46"/>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94" name="Google Shape;4694;p46"/>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95" name="Google Shape;4695;p46"/>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96" name="Google Shape;4696;p46"/>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97" name="Google Shape;4697;p46"/>
          <p:cNvGrpSpPr/>
          <p:nvPr/>
        </p:nvGrpSpPr>
        <p:grpSpPr>
          <a:xfrm>
            <a:off x="2030520" y="4245116"/>
            <a:ext cx="231320" cy="203310"/>
            <a:chOff x="2081650" y="2050750"/>
            <a:chExt cx="483125" cy="424625"/>
          </a:xfrm>
        </p:grpSpPr>
        <p:sp>
          <p:nvSpPr>
            <p:cNvPr id="4698" name="Google Shape;4698;p46"/>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99" name="Google Shape;4699;p46"/>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0" name="Google Shape;4700;p46"/>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1" name="Google Shape;4701;p46"/>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2" name="Google Shape;4702;p46"/>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3" name="Google Shape;4703;p46"/>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04" name="Google Shape;4704;p46"/>
          <p:cNvGrpSpPr/>
          <p:nvPr/>
        </p:nvGrpSpPr>
        <p:grpSpPr>
          <a:xfrm>
            <a:off x="2321523" y="4260976"/>
            <a:ext cx="231320" cy="171590"/>
            <a:chOff x="2676100" y="2083800"/>
            <a:chExt cx="483125" cy="358375"/>
          </a:xfrm>
        </p:grpSpPr>
        <p:sp>
          <p:nvSpPr>
            <p:cNvPr id="4705" name="Google Shape;4705;p46"/>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6" name="Google Shape;4706;p46"/>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07" name="Google Shape;4707;p46"/>
          <p:cNvGrpSpPr/>
          <p:nvPr/>
        </p:nvGrpSpPr>
        <p:grpSpPr>
          <a:xfrm>
            <a:off x="2610879" y="4237886"/>
            <a:ext cx="220045" cy="217770"/>
            <a:chOff x="3282325" y="2035675"/>
            <a:chExt cx="459575" cy="454825"/>
          </a:xfrm>
        </p:grpSpPr>
        <p:sp>
          <p:nvSpPr>
            <p:cNvPr id="4708" name="Google Shape;4708;p46"/>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9" name="Google Shape;4709;p46"/>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0" name="Google Shape;4710;p46"/>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1" name="Google Shape;4711;p46"/>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712" name="Google Shape;4712;p46"/>
          <p:cNvSpPr/>
          <p:nvPr/>
        </p:nvSpPr>
        <p:spPr>
          <a:xfrm>
            <a:off x="2889027" y="42390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3" name="Google Shape;4713;p46"/>
          <p:cNvSpPr/>
          <p:nvPr/>
        </p:nvSpPr>
        <p:spPr>
          <a:xfrm>
            <a:off x="3183513" y="42310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714" name="Google Shape;4714;p46"/>
          <p:cNvGrpSpPr/>
          <p:nvPr/>
        </p:nvGrpSpPr>
        <p:grpSpPr>
          <a:xfrm>
            <a:off x="3457296" y="4231111"/>
            <a:ext cx="231619" cy="231320"/>
            <a:chOff x="5053900" y="2021500"/>
            <a:chExt cx="483750" cy="483125"/>
          </a:xfrm>
        </p:grpSpPr>
        <p:sp>
          <p:nvSpPr>
            <p:cNvPr id="4715" name="Google Shape;4715;p46"/>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6" name="Google Shape;4716;p46"/>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7" name="Google Shape;4717;p46"/>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8" name="Google Shape;4718;p46"/>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9" name="Google Shape;4719;p46"/>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0" name="Google Shape;4720;p46"/>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1" name="Google Shape;4721;p46"/>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2" name="Google Shape;4722;p46"/>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723" name="Google Shape;4723;p46"/>
          <p:cNvSpPr/>
          <p:nvPr/>
        </p:nvSpPr>
        <p:spPr>
          <a:xfrm>
            <a:off x="3779510" y="42311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724" name="Google Shape;4724;p46"/>
          <p:cNvGrpSpPr/>
          <p:nvPr/>
        </p:nvGrpSpPr>
        <p:grpSpPr>
          <a:xfrm>
            <a:off x="4018378" y="4233265"/>
            <a:ext cx="239137" cy="227011"/>
            <a:chOff x="6222125" y="2025975"/>
            <a:chExt cx="499450" cy="474125"/>
          </a:xfrm>
        </p:grpSpPr>
        <p:sp>
          <p:nvSpPr>
            <p:cNvPr id="4725" name="Google Shape;4725;p46"/>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6" name="Google Shape;4726;p46"/>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7" name="Google Shape;4727;p46"/>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28" name="Google Shape;4728;p46"/>
          <p:cNvGrpSpPr/>
          <p:nvPr/>
        </p:nvGrpSpPr>
        <p:grpSpPr>
          <a:xfrm>
            <a:off x="4329878" y="3428371"/>
            <a:ext cx="228148" cy="126451"/>
            <a:chOff x="896050" y="2725450"/>
            <a:chExt cx="476500" cy="264100"/>
          </a:xfrm>
        </p:grpSpPr>
        <p:sp>
          <p:nvSpPr>
            <p:cNvPr id="4729" name="Google Shape;4729;p46"/>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0" name="Google Shape;4730;p46"/>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1" name="Google Shape;4731;p46"/>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32" name="Google Shape;4732;p46"/>
          <p:cNvGrpSpPr/>
          <p:nvPr/>
        </p:nvGrpSpPr>
        <p:grpSpPr>
          <a:xfrm>
            <a:off x="4622790" y="3375930"/>
            <a:ext cx="231320" cy="231332"/>
            <a:chOff x="1487200" y="2615925"/>
            <a:chExt cx="483125" cy="483150"/>
          </a:xfrm>
        </p:grpSpPr>
        <p:sp>
          <p:nvSpPr>
            <p:cNvPr id="4733" name="Google Shape;4733;p46"/>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4" name="Google Shape;4734;p46"/>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5" name="Google Shape;4735;p46"/>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36" name="Google Shape;4736;p46"/>
          <p:cNvGrpSpPr/>
          <p:nvPr/>
        </p:nvGrpSpPr>
        <p:grpSpPr>
          <a:xfrm>
            <a:off x="4894761" y="3375930"/>
            <a:ext cx="240429" cy="231332"/>
            <a:chOff x="2077575" y="2615925"/>
            <a:chExt cx="502150" cy="483150"/>
          </a:xfrm>
        </p:grpSpPr>
        <p:sp>
          <p:nvSpPr>
            <p:cNvPr id="4737" name="Google Shape;4737;p46"/>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8" name="Google Shape;4738;p46"/>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9" name="Google Shape;4739;p46"/>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40" name="Google Shape;4740;p46"/>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41" name="Google Shape;4741;p46"/>
          <p:cNvGrpSpPr/>
          <p:nvPr/>
        </p:nvGrpSpPr>
        <p:grpSpPr>
          <a:xfrm>
            <a:off x="5182944" y="3386829"/>
            <a:ext cx="227490" cy="209535"/>
            <a:chOff x="2680100" y="2638725"/>
            <a:chExt cx="475125" cy="437625"/>
          </a:xfrm>
        </p:grpSpPr>
        <p:sp>
          <p:nvSpPr>
            <p:cNvPr id="4742" name="Google Shape;4742;p46"/>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43" name="Google Shape;4743;p46"/>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44" name="Google Shape;4744;p46"/>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45" name="Google Shape;4745;p46"/>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46" name="Google Shape;4746;p46"/>
          <p:cNvGrpSpPr/>
          <p:nvPr/>
        </p:nvGrpSpPr>
        <p:grpSpPr>
          <a:xfrm>
            <a:off x="5499587" y="3375930"/>
            <a:ext cx="162648" cy="231332"/>
            <a:chOff x="3342275" y="2615925"/>
            <a:chExt cx="339700" cy="483150"/>
          </a:xfrm>
        </p:grpSpPr>
        <p:sp>
          <p:nvSpPr>
            <p:cNvPr id="4747" name="Google Shape;4747;p46"/>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48" name="Google Shape;4748;p46"/>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749" name="Google Shape;4749;p46"/>
          <p:cNvSpPr/>
          <p:nvPr/>
        </p:nvSpPr>
        <p:spPr>
          <a:xfrm>
            <a:off x="5767230" y="33758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50" name="Google Shape;4750;p46"/>
          <p:cNvSpPr/>
          <p:nvPr/>
        </p:nvSpPr>
        <p:spPr>
          <a:xfrm>
            <a:off x="6034533" y="33830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51" name="Google Shape;4751;p46"/>
          <p:cNvSpPr/>
          <p:nvPr/>
        </p:nvSpPr>
        <p:spPr>
          <a:xfrm>
            <a:off x="6323477" y="33830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752" name="Google Shape;4752;p46"/>
          <p:cNvGrpSpPr/>
          <p:nvPr/>
        </p:nvGrpSpPr>
        <p:grpSpPr>
          <a:xfrm>
            <a:off x="6604544" y="3376241"/>
            <a:ext cx="230853" cy="230710"/>
            <a:chOff x="5648900" y="2616600"/>
            <a:chExt cx="482150" cy="481850"/>
          </a:xfrm>
        </p:grpSpPr>
        <p:sp>
          <p:nvSpPr>
            <p:cNvPr id="4753" name="Google Shape;4753;p46"/>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54" name="Google Shape;4754;p46"/>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55" name="Google Shape;4755;p46"/>
          <p:cNvGrpSpPr/>
          <p:nvPr/>
        </p:nvGrpSpPr>
        <p:grpSpPr>
          <a:xfrm>
            <a:off x="6889771" y="3375912"/>
            <a:ext cx="231320" cy="231368"/>
            <a:chOff x="6242825" y="2615925"/>
            <a:chExt cx="483125" cy="483225"/>
          </a:xfrm>
        </p:grpSpPr>
        <p:sp>
          <p:nvSpPr>
            <p:cNvPr id="4756" name="Google Shape;4756;p46"/>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57" name="Google Shape;4757;p46"/>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58" name="Google Shape;4758;p46"/>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59" name="Google Shape;4759;p46"/>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0" name="Google Shape;4760;p46"/>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761" name="Google Shape;4761;p46"/>
          <p:cNvSpPr/>
          <p:nvPr/>
        </p:nvSpPr>
        <p:spPr>
          <a:xfrm>
            <a:off x="4326300" y="36676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762" name="Google Shape;4762;p46"/>
          <p:cNvGrpSpPr/>
          <p:nvPr/>
        </p:nvGrpSpPr>
        <p:grpSpPr>
          <a:xfrm>
            <a:off x="4622138" y="3661273"/>
            <a:ext cx="232625" cy="231332"/>
            <a:chOff x="1487200" y="3210375"/>
            <a:chExt cx="485850" cy="483150"/>
          </a:xfrm>
        </p:grpSpPr>
        <p:sp>
          <p:nvSpPr>
            <p:cNvPr id="4763" name="Google Shape;4763;p46"/>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4" name="Google Shape;4764;p46"/>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5" name="Google Shape;4765;p46"/>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766" name="Google Shape;4766;p46"/>
          <p:cNvSpPr/>
          <p:nvPr/>
        </p:nvSpPr>
        <p:spPr>
          <a:xfrm>
            <a:off x="4899274" y="36837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7" name="Google Shape;4767;p46"/>
          <p:cNvSpPr/>
          <p:nvPr/>
        </p:nvSpPr>
        <p:spPr>
          <a:xfrm>
            <a:off x="5180958" y="37072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768" name="Google Shape;4768;p46"/>
          <p:cNvGrpSpPr/>
          <p:nvPr/>
        </p:nvGrpSpPr>
        <p:grpSpPr>
          <a:xfrm>
            <a:off x="5464922" y="3661267"/>
            <a:ext cx="231979" cy="231344"/>
            <a:chOff x="3269875" y="3210400"/>
            <a:chExt cx="484500" cy="483175"/>
          </a:xfrm>
        </p:grpSpPr>
        <p:sp>
          <p:nvSpPr>
            <p:cNvPr id="4769" name="Google Shape;4769;p46"/>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70" name="Google Shape;4770;p46"/>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71" name="Google Shape;4771;p46"/>
          <p:cNvGrpSpPr/>
          <p:nvPr/>
        </p:nvGrpSpPr>
        <p:grpSpPr>
          <a:xfrm>
            <a:off x="5804313" y="3661021"/>
            <a:ext cx="115750" cy="231835"/>
            <a:chOff x="3985700" y="3210375"/>
            <a:chExt cx="241750" cy="484200"/>
          </a:xfrm>
        </p:grpSpPr>
        <p:sp>
          <p:nvSpPr>
            <p:cNvPr id="4772" name="Google Shape;4772;p46"/>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73" name="Google Shape;4773;p46"/>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74" name="Google Shape;4774;p46"/>
          <p:cNvGrpSpPr/>
          <p:nvPr/>
        </p:nvGrpSpPr>
        <p:grpSpPr>
          <a:xfrm>
            <a:off x="6035023" y="3661709"/>
            <a:ext cx="230530" cy="230458"/>
            <a:chOff x="4460225" y="3211300"/>
            <a:chExt cx="481475" cy="481325"/>
          </a:xfrm>
        </p:grpSpPr>
        <p:sp>
          <p:nvSpPr>
            <p:cNvPr id="4775" name="Google Shape;4775;p46"/>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76" name="Google Shape;4776;p46"/>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777" name="Google Shape;4777;p46"/>
          <p:cNvSpPr/>
          <p:nvPr/>
        </p:nvSpPr>
        <p:spPr>
          <a:xfrm>
            <a:off x="6323477" y="36746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778" name="Google Shape;4778;p46"/>
          <p:cNvGrpSpPr/>
          <p:nvPr/>
        </p:nvGrpSpPr>
        <p:grpSpPr>
          <a:xfrm>
            <a:off x="6603676" y="3681514"/>
            <a:ext cx="232589" cy="190850"/>
            <a:chOff x="5647000" y="3252650"/>
            <a:chExt cx="485775" cy="398600"/>
          </a:xfrm>
        </p:grpSpPr>
        <p:sp>
          <p:nvSpPr>
            <p:cNvPr id="4779" name="Google Shape;4779;p46"/>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80" name="Google Shape;4780;p46"/>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81" name="Google Shape;4781;p46"/>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82" name="Google Shape;4782;p46"/>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83" name="Google Shape;4783;p46"/>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84" name="Google Shape;4784;p46"/>
          <p:cNvGrpSpPr/>
          <p:nvPr/>
        </p:nvGrpSpPr>
        <p:grpSpPr>
          <a:xfrm>
            <a:off x="6889448" y="3681586"/>
            <a:ext cx="231967" cy="190706"/>
            <a:chOff x="6242450" y="3252800"/>
            <a:chExt cx="484475" cy="398300"/>
          </a:xfrm>
        </p:grpSpPr>
        <p:sp>
          <p:nvSpPr>
            <p:cNvPr id="4785" name="Google Shape;4785;p46"/>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86" name="Google Shape;4786;p46"/>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87" name="Google Shape;4787;p46"/>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88" name="Google Shape;4788;p46"/>
          <p:cNvGrpSpPr/>
          <p:nvPr/>
        </p:nvGrpSpPr>
        <p:grpSpPr>
          <a:xfrm>
            <a:off x="4342297" y="3946245"/>
            <a:ext cx="203310" cy="231320"/>
            <a:chOff x="922025" y="3804850"/>
            <a:chExt cx="424625" cy="483125"/>
          </a:xfrm>
        </p:grpSpPr>
        <p:sp>
          <p:nvSpPr>
            <p:cNvPr id="4789" name="Google Shape;4789;p46"/>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0" name="Google Shape;4790;p46"/>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791" name="Google Shape;4791;p46"/>
          <p:cNvSpPr/>
          <p:nvPr/>
        </p:nvSpPr>
        <p:spPr>
          <a:xfrm>
            <a:off x="4619995" y="39457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792" name="Google Shape;4792;p46"/>
          <p:cNvGrpSpPr/>
          <p:nvPr/>
        </p:nvGrpSpPr>
        <p:grpSpPr>
          <a:xfrm>
            <a:off x="4908568" y="3946245"/>
            <a:ext cx="212815" cy="231320"/>
            <a:chOff x="2100300" y="3804850"/>
            <a:chExt cx="444475" cy="483125"/>
          </a:xfrm>
        </p:grpSpPr>
        <p:sp>
          <p:nvSpPr>
            <p:cNvPr id="4793" name="Google Shape;4793;p46"/>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4" name="Google Shape;4794;p46"/>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95" name="Google Shape;4795;p46"/>
          <p:cNvGrpSpPr/>
          <p:nvPr/>
        </p:nvGrpSpPr>
        <p:grpSpPr>
          <a:xfrm>
            <a:off x="5196638" y="3946245"/>
            <a:ext cx="200102" cy="231320"/>
            <a:chOff x="2708700" y="3804850"/>
            <a:chExt cx="417925" cy="483125"/>
          </a:xfrm>
        </p:grpSpPr>
        <p:sp>
          <p:nvSpPr>
            <p:cNvPr id="4796" name="Google Shape;4796;p46"/>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7" name="Google Shape;4797;p46"/>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8" name="Google Shape;4798;p46"/>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9" name="Google Shape;4799;p46"/>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800" name="Google Shape;4800;p46"/>
          <p:cNvSpPr/>
          <p:nvPr/>
        </p:nvSpPr>
        <p:spPr>
          <a:xfrm>
            <a:off x="5465186" y="39737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01" name="Google Shape;4801;p46"/>
          <p:cNvSpPr/>
          <p:nvPr/>
        </p:nvSpPr>
        <p:spPr>
          <a:xfrm>
            <a:off x="5755392" y="39461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802" name="Google Shape;4802;p46"/>
          <p:cNvGrpSpPr/>
          <p:nvPr/>
        </p:nvGrpSpPr>
        <p:grpSpPr>
          <a:xfrm>
            <a:off x="6037734" y="3947113"/>
            <a:ext cx="225108" cy="229585"/>
            <a:chOff x="4467450" y="3808475"/>
            <a:chExt cx="470150" cy="479500"/>
          </a:xfrm>
        </p:grpSpPr>
        <p:sp>
          <p:nvSpPr>
            <p:cNvPr id="4803" name="Google Shape;4803;p46"/>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04" name="Google Shape;4804;p46"/>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05" name="Google Shape;4805;p46"/>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06" name="Google Shape;4806;p46"/>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07" name="Google Shape;4807;p46"/>
          <p:cNvGrpSpPr/>
          <p:nvPr/>
        </p:nvGrpSpPr>
        <p:grpSpPr>
          <a:xfrm>
            <a:off x="6323578" y="3946245"/>
            <a:ext cx="231332" cy="231320"/>
            <a:chOff x="5053900" y="3804850"/>
            <a:chExt cx="483150" cy="483125"/>
          </a:xfrm>
        </p:grpSpPr>
        <p:sp>
          <p:nvSpPr>
            <p:cNvPr id="4808" name="Google Shape;4808;p46"/>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09" name="Google Shape;4809;p46"/>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0" name="Google Shape;4810;p46"/>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1" name="Google Shape;4811;p46"/>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12" name="Google Shape;4812;p46"/>
          <p:cNvGrpSpPr/>
          <p:nvPr/>
        </p:nvGrpSpPr>
        <p:grpSpPr>
          <a:xfrm>
            <a:off x="6604310" y="3946245"/>
            <a:ext cx="231320" cy="231320"/>
            <a:chOff x="5648375" y="3804850"/>
            <a:chExt cx="483125" cy="483125"/>
          </a:xfrm>
        </p:grpSpPr>
        <p:sp>
          <p:nvSpPr>
            <p:cNvPr id="4813" name="Google Shape;4813;p46"/>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4" name="Google Shape;4814;p46"/>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5" name="Google Shape;4815;p46"/>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6" name="Google Shape;4816;p46"/>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17" name="Google Shape;4817;p46"/>
          <p:cNvGrpSpPr/>
          <p:nvPr/>
        </p:nvGrpSpPr>
        <p:grpSpPr>
          <a:xfrm>
            <a:off x="6905649" y="3949860"/>
            <a:ext cx="199564" cy="224090"/>
            <a:chOff x="6276025" y="3812400"/>
            <a:chExt cx="416800" cy="468025"/>
          </a:xfrm>
        </p:grpSpPr>
        <p:sp>
          <p:nvSpPr>
            <p:cNvPr id="4818" name="Google Shape;4818;p46"/>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9" name="Google Shape;4819;p46"/>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0" name="Google Shape;4820;p46"/>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1" name="Google Shape;4821;p46"/>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22" name="Google Shape;4822;p46"/>
          <p:cNvGrpSpPr/>
          <p:nvPr/>
        </p:nvGrpSpPr>
        <p:grpSpPr>
          <a:xfrm>
            <a:off x="4327461" y="4231163"/>
            <a:ext cx="232984" cy="231332"/>
            <a:chOff x="890400" y="4399350"/>
            <a:chExt cx="486600" cy="483150"/>
          </a:xfrm>
        </p:grpSpPr>
        <p:sp>
          <p:nvSpPr>
            <p:cNvPr id="4823" name="Google Shape;4823;p46"/>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4" name="Google Shape;4824;p46"/>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5" name="Google Shape;4825;p46"/>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26" name="Google Shape;4826;p46"/>
          <p:cNvGrpSpPr/>
          <p:nvPr/>
        </p:nvGrpSpPr>
        <p:grpSpPr>
          <a:xfrm>
            <a:off x="4622790" y="4241553"/>
            <a:ext cx="231320" cy="210552"/>
            <a:chOff x="1487200" y="4421025"/>
            <a:chExt cx="483125" cy="439750"/>
          </a:xfrm>
        </p:grpSpPr>
        <p:sp>
          <p:nvSpPr>
            <p:cNvPr id="4827" name="Google Shape;4827;p46"/>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8" name="Google Shape;4828;p46"/>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9" name="Google Shape;4829;p46"/>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0" name="Google Shape;4830;p46"/>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31" name="Google Shape;4831;p46"/>
          <p:cNvGrpSpPr/>
          <p:nvPr/>
        </p:nvGrpSpPr>
        <p:grpSpPr>
          <a:xfrm>
            <a:off x="4897705" y="4231175"/>
            <a:ext cx="234540" cy="231308"/>
            <a:chOff x="2079300" y="4399325"/>
            <a:chExt cx="489850" cy="483100"/>
          </a:xfrm>
        </p:grpSpPr>
        <p:sp>
          <p:nvSpPr>
            <p:cNvPr id="4832" name="Google Shape;4832;p46"/>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3" name="Google Shape;4833;p46"/>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834" name="Google Shape;4834;p46"/>
          <p:cNvSpPr/>
          <p:nvPr/>
        </p:nvSpPr>
        <p:spPr>
          <a:xfrm>
            <a:off x="5194956" y="42310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835" name="Google Shape;4835;p46"/>
          <p:cNvGrpSpPr/>
          <p:nvPr/>
        </p:nvGrpSpPr>
        <p:grpSpPr>
          <a:xfrm>
            <a:off x="5486988" y="4231175"/>
            <a:ext cx="187845" cy="231308"/>
            <a:chOff x="3316000" y="4399325"/>
            <a:chExt cx="392325" cy="483100"/>
          </a:xfrm>
        </p:grpSpPr>
        <p:sp>
          <p:nvSpPr>
            <p:cNvPr id="4836" name="Google Shape;4836;p46"/>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7" name="Google Shape;4837;p46"/>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38" name="Google Shape;4838;p46"/>
          <p:cNvGrpSpPr/>
          <p:nvPr/>
        </p:nvGrpSpPr>
        <p:grpSpPr>
          <a:xfrm>
            <a:off x="5775819" y="4231163"/>
            <a:ext cx="172739" cy="231332"/>
            <a:chOff x="3926225" y="4399275"/>
            <a:chExt cx="360775" cy="483150"/>
          </a:xfrm>
        </p:grpSpPr>
        <p:sp>
          <p:nvSpPr>
            <p:cNvPr id="4839" name="Google Shape;4839;p46"/>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40" name="Google Shape;4840;p46"/>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841" name="Google Shape;4841;p46"/>
          <p:cNvSpPr/>
          <p:nvPr/>
        </p:nvSpPr>
        <p:spPr>
          <a:xfrm>
            <a:off x="6089204" y="42310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842" name="Google Shape;4842;p46"/>
          <p:cNvGrpSpPr/>
          <p:nvPr/>
        </p:nvGrpSpPr>
        <p:grpSpPr>
          <a:xfrm>
            <a:off x="6323614" y="4231205"/>
            <a:ext cx="231260" cy="231248"/>
            <a:chOff x="5053975" y="4399375"/>
            <a:chExt cx="483000" cy="482975"/>
          </a:xfrm>
        </p:grpSpPr>
        <p:sp>
          <p:nvSpPr>
            <p:cNvPr id="4843" name="Google Shape;4843;p46"/>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44" name="Google Shape;4844;p46"/>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45" name="Google Shape;4845;p46"/>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46" name="Google Shape;4846;p46"/>
          <p:cNvGrpSpPr/>
          <p:nvPr/>
        </p:nvGrpSpPr>
        <p:grpSpPr>
          <a:xfrm>
            <a:off x="6604310" y="4231169"/>
            <a:ext cx="231320" cy="231320"/>
            <a:chOff x="5648375" y="4399300"/>
            <a:chExt cx="483125" cy="483125"/>
          </a:xfrm>
        </p:grpSpPr>
        <p:sp>
          <p:nvSpPr>
            <p:cNvPr id="4847" name="Google Shape;4847;p46"/>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48" name="Google Shape;4848;p46"/>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49" name="Google Shape;4849;p46"/>
          <p:cNvGrpSpPr/>
          <p:nvPr/>
        </p:nvGrpSpPr>
        <p:grpSpPr>
          <a:xfrm>
            <a:off x="6888215" y="4239297"/>
            <a:ext cx="234432" cy="215065"/>
            <a:chOff x="6239575" y="4416275"/>
            <a:chExt cx="489625" cy="449175"/>
          </a:xfrm>
        </p:grpSpPr>
        <p:sp>
          <p:nvSpPr>
            <p:cNvPr id="4850" name="Google Shape;4850;p46"/>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1" name="Google Shape;4851;p46"/>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2" name="Google Shape;4852;p46"/>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53" name="Google Shape;4853;p46"/>
          <p:cNvGrpSpPr/>
          <p:nvPr/>
        </p:nvGrpSpPr>
        <p:grpSpPr>
          <a:xfrm>
            <a:off x="7160783" y="3375995"/>
            <a:ext cx="231320" cy="231320"/>
            <a:chOff x="892750" y="4993750"/>
            <a:chExt cx="483125" cy="483125"/>
          </a:xfrm>
        </p:grpSpPr>
        <p:sp>
          <p:nvSpPr>
            <p:cNvPr id="4854" name="Google Shape;4854;p46"/>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5" name="Google Shape;4855;p46"/>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6" name="Google Shape;4856;p46"/>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57" name="Google Shape;4857;p46"/>
          <p:cNvGrpSpPr/>
          <p:nvPr/>
        </p:nvGrpSpPr>
        <p:grpSpPr>
          <a:xfrm>
            <a:off x="7160795" y="3661323"/>
            <a:ext cx="231320" cy="231320"/>
            <a:chOff x="1487200" y="4993750"/>
            <a:chExt cx="483125" cy="483125"/>
          </a:xfrm>
        </p:grpSpPr>
        <p:sp>
          <p:nvSpPr>
            <p:cNvPr id="4858" name="Google Shape;4858;p46"/>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9" name="Google Shape;4859;p46"/>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60" name="Google Shape;4860;p46"/>
          <p:cNvGrpSpPr/>
          <p:nvPr/>
        </p:nvGrpSpPr>
        <p:grpSpPr>
          <a:xfrm>
            <a:off x="7160807" y="3946274"/>
            <a:ext cx="231320" cy="231320"/>
            <a:chOff x="2081650" y="4993750"/>
            <a:chExt cx="483125" cy="483125"/>
          </a:xfrm>
        </p:grpSpPr>
        <p:sp>
          <p:nvSpPr>
            <p:cNvPr id="4861" name="Google Shape;4861;p46"/>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62" name="Google Shape;4862;p46"/>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63" name="Google Shape;4863;p46"/>
          <p:cNvGrpSpPr/>
          <p:nvPr/>
        </p:nvGrpSpPr>
        <p:grpSpPr>
          <a:xfrm>
            <a:off x="7449312" y="3375995"/>
            <a:ext cx="231320" cy="231320"/>
            <a:chOff x="2676100" y="4993750"/>
            <a:chExt cx="483125" cy="483125"/>
          </a:xfrm>
        </p:grpSpPr>
        <p:sp>
          <p:nvSpPr>
            <p:cNvPr id="4864" name="Google Shape;4864;p46"/>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65" name="Google Shape;4865;p46"/>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66" name="Google Shape;4866;p46"/>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67" name="Google Shape;4867;p46"/>
          <p:cNvGrpSpPr/>
          <p:nvPr/>
        </p:nvGrpSpPr>
        <p:grpSpPr>
          <a:xfrm>
            <a:off x="7160831" y="4231184"/>
            <a:ext cx="231320" cy="231320"/>
            <a:chOff x="3270550" y="4993750"/>
            <a:chExt cx="483125" cy="483125"/>
          </a:xfrm>
        </p:grpSpPr>
        <p:sp>
          <p:nvSpPr>
            <p:cNvPr id="4868" name="Google Shape;4868;p46"/>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69" name="Google Shape;4869;p46"/>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70" name="Google Shape;4870;p46"/>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871" name="Google Shape;4871;p46"/>
          <p:cNvSpPr/>
          <p:nvPr/>
        </p:nvSpPr>
        <p:spPr>
          <a:xfrm>
            <a:off x="7449253" y="36611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872" name="Google Shape;4872;p46"/>
          <p:cNvGrpSpPr/>
          <p:nvPr/>
        </p:nvGrpSpPr>
        <p:grpSpPr>
          <a:xfrm>
            <a:off x="7449342" y="3946238"/>
            <a:ext cx="231332" cy="231392"/>
            <a:chOff x="4459450" y="4993700"/>
            <a:chExt cx="483150" cy="483275"/>
          </a:xfrm>
        </p:grpSpPr>
        <p:sp>
          <p:nvSpPr>
            <p:cNvPr id="4873" name="Google Shape;4873;p46"/>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74" name="Google Shape;4874;p46"/>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75" name="Google Shape;4875;p46"/>
          <p:cNvGrpSpPr/>
          <p:nvPr/>
        </p:nvGrpSpPr>
        <p:grpSpPr>
          <a:xfrm>
            <a:off x="7449354" y="4231148"/>
            <a:ext cx="231332" cy="231392"/>
            <a:chOff x="5053900" y="4993700"/>
            <a:chExt cx="483150" cy="483275"/>
          </a:xfrm>
        </p:grpSpPr>
        <p:sp>
          <p:nvSpPr>
            <p:cNvPr id="4876" name="Google Shape;4876;p46"/>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77" name="Google Shape;4877;p46"/>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81" name="Shape 4881"/>
        <p:cNvGrpSpPr/>
        <p:nvPr/>
      </p:nvGrpSpPr>
      <p:grpSpPr>
        <a:xfrm>
          <a:off x="0" y="0"/>
          <a:ext cx="0" cy="0"/>
          <a:chOff x="0" y="0"/>
          <a:chExt cx="0" cy="0"/>
        </a:xfrm>
      </p:grpSpPr>
      <p:sp>
        <p:nvSpPr>
          <p:cNvPr id="4882" name="Google Shape;4882;p4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Business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4883" name="Google Shape;4883;p47"/>
          <p:cNvGrpSpPr/>
          <p:nvPr/>
        </p:nvGrpSpPr>
        <p:grpSpPr>
          <a:xfrm>
            <a:off x="1012848" y="1674363"/>
            <a:ext cx="348568" cy="348541"/>
            <a:chOff x="-65131525" y="1914325"/>
            <a:chExt cx="316650" cy="316625"/>
          </a:xfrm>
        </p:grpSpPr>
        <p:sp>
          <p:nvSpPr>
            <p:cNvPr id="4884" name="Google Shape;4884;p47"/>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47"/>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6" name="Google Shape;4886;p47"/>
          <p:cNvGrpSpPr/>
          <p:nvPr/>
        </p:nvGrpSpPr>
        <p:grpSpPr>
          <a:xfrm>
            <a:off x="1012848" y="2079072"/>
            <a:ext cx="348568" cy="348568"/>
            <a:chOff x="-65131525" y="2281350"/>
            <a:chExt cx="316650" cy="316650"/>
          </a:xfrm>
        </p:grpSpPr>
        <p:sp>
          <p:nvSpPr>
            <p:cNvPr id="4887" name="Google Shape;4887;p47"/>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47"/>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9" name="Google Shape;4889;p47"/>
          <p:cNvGrpSpPr/>
          <p:nvPr/>
        </p:nvGrpSpPr>
        <p:grpSpPr>
          <a:xfrm>
            <a:off x="1015889" y="2481800"/>
            <a:ext cx="342486" cy="349421"/>
            <a:chOff x="-65129950" y="2646800"/>
            <a:chExt cx="311125" cy="317425"/>
          </a:xfrm>
        </p:grpSpPr>
        <p:sp>
          <p:nvSpPr>
            <p:cNvPr id="4890" name="Google Shape;4890;p47"/>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7"/>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 name="Google Shape;4892;p47"/>
          <p:cNvGrpSpPr/>
          <p:nvPr/>
        </p:nvGrpSpPr>
        <p:grpSpPr>
          <a:xfrm>
            <a:off x="3112739" y="1673042"/>
            <a:ext cx="351155" cy="351183"/>
            <a:chOff x="-63252250" y="1930850"/>
            <a:chExt cx="319000" cy="319025"/>
          </a:xfrm>
        </p:grpSpPr>
        <p:sp>
          <p:nvSpPr>
            <p:cNvPr id="4893" name="Google Shape;4893;p47"/>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47"/>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5" name="Google Shape;4895;p47"/>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6" name="Google Shape;4896;p47"/>
          <p:cNvGrpSpPr/>
          <p:nvPr/>
        </p:nvGrpSpPr>
        <p:grpSpPr>
          <a:xfrm>
            <a:off x="3113606" y="2481359"/>
            <a:ext cx="349421" cy="350302"/>
            <a:chOff x="-63250675" y="2664125"/>
            <a:chExt cx="317425" cy="318225"/>
          </a:xfrm>
        </p:grpSpPr>
        <p:sp>
          <p:nvSpPr>
            <p:cNvPr id="4897" name="Google Shape;4897;p47"/>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47"/>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9" name="Google Shape;4899;p47"/>
          <p:cNvGrpSpPr/>
          <p:nvPr/>
        </p:nvGrpSpPr>
        <p:grpSpPr>
          <a:xfrm>
            <a:off x="5236493" y="1676729"/>
            <a:ext cx="345954" cy="343807"/>
            <a:chOff x="-61354075" y="1940500"/>
            <a:chExt cx="314275" cy="312325"/>
          </a:xfrm>
        </p:grpSpPr>
        <p:sp>
          <p:nvSpPr>
            <p:cNvPr id="4900" name="Google Shape;4900;p47"/>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47"/>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7"/>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47"/>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4" name="Google Shape;4904;p47"/>
          <p:cNvGrpSpPr/>
          <p:nvPr/>
        </p:nvGrpSpPr>
        <p:grpSpPr>
          <a:xfrm>
            <a:off x="5235185" y="2093382"/>
            <a:ext cx="348568" cy="319948"/>
            <a:chOff x="-61354875" y="2322300"/>
            <a:chExt cx="316650" cy="290650"/>
          </a:xfrm>
        </p:grpSpPr>
        <p:sp>
          <p:nvSpPr>
            <p:cNvPr id="4905" name="Google Shape;4905;p47"/>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7"/>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7"/>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8" name="Google Shape;4908;p47"/>
          <p:cNvGrpSpPr/>
          <p:nvPr/>
        </p:nvGrpSpPr>
        <p:grpSpPr>
          <a:xfrm>
            <a:off x="5235185" y="2482226"/>
            <a:ext cx="348568" cy="348568"/>
            <a:chOff x="-61354875" y="2671225"/>
            <a:chExt cx="316650" cy="316650"/>
          </a:xfrm>
        </p:grpSpPr>
        <p:sp>
          <p:nvSpPr>
            <p:cNvPr id="4909" name="Google Shape;4909;p47"/>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47"/>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47"/>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47"/>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7"/>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4" name="Google Shape;4914;p47"/>
          <p:cNvGrpSpPr/>
          <p:nvPr/>
        </p:nvGrpSpPr>
        <p:grpSpPr>
          <a:xfrm>
            <a:off x="7343521" y="1672781"/>
            <a:ext cx="351155" cy="351706"/>
            <a:chOff x="-59502375" y="1904375"/>
            <a:chExt cx="319000" cy="319500"/>
          </a:xfrm>
        </p:grpSpPr>
        <p:sp>
          <p:nvSpPr>
            <p:cNvPr id="4915" name="Google Shape;4915;p47"/>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47"/>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47"/>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8" name="Google Shape;4918;p47"/>
          <p:cNvGrpSpPr/>
          <p:nvPr/>
        </p:nvGrpSpPr>
        <p:grpSpPr>
          <a:xfrm>
            <a:off x="1435629" y="1675588"/>
            <a:ext cx="351155" cy="346092"/>
            <a:chOff x="-64774725" y="1916550"/>
            <a:chExt cx="319000" cy="314400"/>
          </a:xfrm>
        </p:grpSpPr>
        <p:sp>
          <p:nvSpPr>
            <p:cNvPr id="4919" name="Google Shape;4919;p47"/>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7"/>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1" name="Google Shape;4921;p47"/>
          <p:cNvGrpSpPr/>
          <p:nvPr/>
        </p:nvGrpSpPr>
        <p:grpSpPr>
          <a:xfrm>
            <a:off x="1436923" y="2077338"/>
            <a:ext cx="348568" cy="352036"/>
            <a:chOff x="-64764500" y="2280550"/>
            <a:chExt cx="316650" cy="319800"/>
          </a:xfrm>
        </p:grpSpPr>
        <p:sp>
          <p:nvSpPr>
            <p:cNvPr id="4922" name="Google Shape;4922;p47"/>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47"/>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4" name="Google Shape;4924;p47"/>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5" name="Google Shape;4925;p47"/>
          <p:cNvGrpSpPr/>
          <p:nvPr/>
        </p:nvGrpSpPr>
        <p:grpSpPr>
          <a:xfrm>
            <a:off x="3542063" y="1710757"/>
            <a:ext cx="347688" cy="275750"/>
            <a:chOff x="-62882850" y="1999375"/>
            <a:chExt cx="315850" cy="250500"/>
          </a:xfrm>
        </p:grpSpPr>
        <p:sp>
          <p:nvSpPr>
            <p:cNvPr id="4926" name="Google Shape;4926;p47"/>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47"/>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8" name="Google Shape;4928;p47"/>
          <p:cNvGrpSpPr/>
          <p:nvPr/>
        </p:nvGrpSpPr>
        <p:grpSpPr>
          <a:xfrm>
            <a:off x="3533821" y="2078631"/>
            <a:ext cx="364172" cy="349449"/>
            <a:chOff x="-62890750" y="2296300"/>
            <a:chExt cx="330825" cy="317450"/>
          </a:xfrm>
        </p:grpSpPr>
        <p:sp>
          <p:nvSpPr>
            <p:cNvPr id="4929" name="Google Shape;4929;p47"/>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47"/>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47"/>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47"/>
          <p:cNvGrpSpPr/>
          <p:nvPr/>
        </p:nvGrpSpPr>
        <p:grpSpPr>
          <a:xfrm>
            <a:off x="3542063" y="2481799"/>
            <a:ext cx="347688" cy="349421"/>
            <a:chOff x="-62882850" y="2664925"/>
            <a:chExt cx="315850" cy="317425"/>
          </a:xfrm>
        </p:grpSpPr>
        <p:sp>
          <p:nvSpPr>
            <p:cNvPr id="4933" name="Google Shape;4933;p47"/>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47"/>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5" name="Google Shape;4935;p47"/>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6" name="Google Shape;4936;p47"/>
          <p:cNvGrpSpPr/>
          <p:nvPr/>
        </p:nvGrpSpPr>
        <p:grpSpPr>
          <a:xfrm>
            <a:off x="5659701" y="2082099"/>
            <a:ext cx="348568" cy="342514"/>
            <a:chOff x="-60988625" y="2310475"/>
            <a:chExt cx="316650" cy="311150"/>
          </a:xfrm>
        </p:grpSpPr>
        <p:sp>
          <p:nvSpPr>
            <p:cNvPr id="4937" name="Google Shape;4937;p47"/>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47"/>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47"/>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47"/>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47"/>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47"/>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3" name="Google Shape;4943;p47"/>
          <p:cNvGrpSpPr/>
          <p:nvPr/>
        </p:nvGrpSpPr>
        <p:grpSpPr>
          <a:xfrm>
            <a:off x="5660141" y="2481029"/>
            <a:ext cx="347688" cy="350963"/>
            <a:chOff x="-60987050" y="2671400"/>
            <a:chExt cx="315850" cy="318825"/>
          </a:xfrm>
        </p:grpSpPr>
        <p:sp>
          <p:nvSpPr>
            <p:cNvPr id="4944" name="Google Shape;4944;p47"/>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7"/>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6" name="Google Shape;4946;p47"/>
          <p:cNvGrpSpPr/>
          <p:nvPr/>
        </p:nvGrpSpPr>
        <p:grpSpPr>
          <a:xfrm>
            <a:off x="7343520" y="2082980"/>
            <a:ext cx="351155" cy="340753"/>
            <a:chOff x="-59481900" y="2290800"/>
            <a:chExt cx="319000" cy="309550"/>
          </a:xfrm>
        </p:grpSpPr>
        <p:sp>
          <p:nvSpPr>
            <p:cNvPr id="4947" name="Google Shape;4947;p47"/>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47"/>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47"/>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47"/>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7"/>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47"/>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47"/>
          <p:cNvGrpSpPr/>
          <p:nvPr/>
        </p:nvGrpSpPr>
        <p:grpSpPr>
          <a:xfrm>
            <a:off x="1857395" y="1674005"/>
            <a:ext cx="351155" cy="349256"/>
            <a:chOff x="-64401400" y="1914475"/>
            <a:chExt cx="319000" cy="317275"/>
          </a:xfrm>
        </p:grpSpPr>
        <p:sp>
          <p:nvSpPr>
            <p:cNvPr id="4954" name="Google Shape;4954;p47"/>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47"/>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47"/>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7" name="Google Shape;4957;p47"/>
          <p:cNvGrpSpPr/>
          <p:nvPr/>
        </p:nvGrpSpPr>
        <p:grpSpPr>
          <a:xfrm>
            <a:off x="1918957" y="2079430"/>
            <a:ext cx="228031" cy="347853"/>
            <a:chOff x="-64343900" y="2282125"/>
            <a:chExt cx="207150" cy="316000"/>
          </a:xfrm>
        </p:grpSpPr>
        <p:sp>
          <p:nvSpPr>
            <p:cNvPr id="4958" name="Google Shape;4958;p47"/>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47"/>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0" name="Google Shape;4960;p47"/>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1" name="Google Shape;4961;p47"/>
          <p:cNvGrpSpPr/>
          <p:nvPr/>
        </p:nvGrpSpPr>
        <p:grpSpPr>
          <a:xfrm>
            <a:off x="3994027" y="1674252"/>
            <a:ext cx="303463" cy="348761"/>
            <a:chOff x="-62496925" y="1931475"/>
            <a:chExt cx="275675" cy="316825"/>
          </a:xfrm>
        </p:grpSpPr>
        <p:sp>
          <p:nvSpPr>
            <p:cNvPr id="4962" name="Google Shape;4962;p47"/>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7"/>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4" name="Google Shape;4964;p47"/>
          <p:cNvGrpSpPr/>
          <p:nvPr/>
        </p:nvGrpSpPr>
        <p:grpSpPr>
          <a:xfrm>
            <a:off x="3971901" y="2078521"/>
            <a:ext cx="347715" cy="349669"/>
            <a:chOff x="-62516625" y="2297875"/>
            <a:chExt cx="315875" cy="317650"/>
          </a:xfrm>
        </p:grpSpPr>
        <p:sp>
          <p:nvSpPr>
            <p:cNvPr id="4965" name="Google Shape;4965;p47"/>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47"/>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7" name="Google Shape;4967;p47"/>
          <p:cNvGrpSpPr/>
          <p:nvPr/>
        </p:nvGrpSpPr>
        <p:grpSpPr>
          <a:xfrm>
            <a:off x="3970608" y="2497389"/>
            <a:ext cx="350302" cy="318241"/>
            <a:chOff x="-62518200" y="2692475"/>
            <a:chExt cx="318225" cy="289100"/>
          </a:xfrm>
        </p:grpSpPr>
        <p:sp>
          <p:nvSpPr>
            <p:cNvPr id="4968" name="Google Shape;4968;p47"/>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47"/>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47"/>
          <p:cNvGrpSpPr/>
          <p:nvPr/>
        </p:nvGrpSpPr>
        <p:grpSpPr>
          <a:xfrm>
            <a:off x="6103002" y="1674789"/>
            <a:ext cx="294822" cy="347688"/>
            <a:chOff x="-60597975" y="1939525"/>
            <a:chExt cx="267825" cy="315850"/>
          </a:xfrm>
        </p:grpSpPr>
        <p:sp>
          <p:nvSpPr>
            <p:cNvPr id="4971" name="Google Shape;4971;p47"/>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7"/>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3" name="Google Shape;4973;p47"/>
          <p:cNvGrpSpPr/>
          <p:nvPr/>
        </p:nvGrpSpPr>
        <p:grpSpPr>
          <a:xfrm>
            <a:off x="6074836" y="2077998"/>
            <a:ext cx="351155" cy="350715"/>
            <a:chOff x="-60620800" y="2304600"/>
            <a:chExt cx="319000" cy="318600"/>
          </a:xfrm>
        </p:grpSpPr>
        <p:sp>
          <p:nvSpPr>
            <p:cNvPr id="4974" name="Google Shape;4974;p47"/>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47"/>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7"/>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47"/>
          <p:cNvGrpSpPr/>
          <p:nvPr/>
        </p:nvGrpSpPr>
        <p:grpSpPr>
          <a:xfrm>
            <a:off x="6076129" y="2531638"/>
            <a:ext cx="348568" cy="249744"/>
            <a:chOff x="-60621600" y="2716100"/>
            <a:chExt cx="316650" cy="226875"/>
          </a:xfrm>
        </p:grpSpPr>
        <p:sp>
          <p:nvSpPr>
            <p:cNvPr id="4978" name="Google Shape;4978;p47"/>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47"/>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0" name="Google Shape;4980;p47"/>
          <p:cNvGrpSpPr/>
          <p:nvPr/>
        </p:nvGrpSpPr>
        <p:grpSpPr>
          <a:xfrm>
            <a:off x="7348722" y="2482240"/>
            <a:ext cx="340753" cy="348541"/>
            <a:chOff x="-59475600" y="2658625"/>
            <a:chExt cx="309550" cy="316625"/>
          </a:xfrm>
        </p:grpSpPr>
        <p:sp>
          <p:nvSpPr>
            <p:cNvPr id="4981" name="Google Shape;4981;p47"/>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7"/>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7"/>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7"/>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7"/>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7"/>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7"/>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8" name="Google Shape;4988;p47"/>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47"/>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0" name="Google Shape;4990;p47"/>
          <p:cNvGrpSpPr/>
          <p:nvPr/>
        </p:nvGrpSpPr>
        <p:grpSpPr>
          <a:xfrm>
            <a:off x="2324934" y="2481800"/>
            <a:ext cx="250570" cy="349421"/>
            <a:chOff x="-63987100" y="2646800"/>
            <a:chExt cx="227625" cy="317425"/>
          </a:xfrm>
        </p:grpSpPr>
        <p:sp>
          <p:nvSpPr>
            <p:cNvPr id="4991" name="Google Shape;4991;p47"/>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7"/>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3" name="Google Shape;4993;p47"/>
          <p:cNvGrpSpPr/>
          <p:nvPr/>
        </p:nvGrpSpPr>
        <p:grpSpPr>
          <a:xfrm>
            <a:off x="4393267" y="1672615"/>
            <a:ext cx="340753" cy="352036"/>
            <a:chOff x="-62148000" y="1930075"/>
            <a:chExt cx="309550" cy="319800"/>
          </a:xfrm>
        </p:grpSpPr>
        <p:sp>
          <p:nvSpPr>
            <p:cNvPr id="4994" name="Google Shape;4994;p47"/>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7"/>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6" name="Google Shape;4996;p47"/>
          <p:cNvGrpSpPr/>
          <p:nvPr/>
        </p:nvGrpSpPr>
        <p:grpSpPr>
          <a:xfrm>
            <a:off x="4390667" y="2079498"/>
            <a:ext cx="345954" cy="347715"/>
            <a:chOff x="-62150375" y="2297875"/>
            <a:chExt cx="314275" cy="315875"/>
          </a:xfrm>
        </p:grpSpPr>
        <p:sp>
          <p:nvSpPr>
            <p:cNvPr id="4997" name="Google Shape;4997;p47"/>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7"/>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7"/>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7"/>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7"/>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47"/>
          <p:cNvGrpSpPr/>
          <p:nvPr/>
        </p:nvGrpSpPr>
        <p:grpSpPr>
          <a:xfrm>
            <a:off x="4389359" y="2481359"/>
            <a:ext cx="348568" cy="350302"/>
            <a:chOff x="-62150375" y="2664925"/>
            <a:chExt cx="316650" cy="318225"/>
          </a:xfrm>
        </p:grpSpPr>
        <p:sp>
          <p:nvSpPr>
            <p:cNvPr id="5003" name="Google Shape;5003;p47"/>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7"/>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47"/>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47"/>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7" name="Google Shape;5007;p47"/>
          <p:cNvGrpSpPr/>
          <p:nvPr/>
        </p:nvGrpSpPr>
        <p:grpSpPr>
          <a:xfrm>
            <a:off x="6499777" y="1673096"/>
            <a:ext cx="349421" cy="351073"/>
            <a:chOff x="-60254550" y="1938025"/>
            <a:chExt cx="317425" cy="318925"/>
          </a:xfrm>
        </p:grpSpPr>
        <p:sp>
          <p:nvSpPr>
            <p:cNvPr id="5008" name="Google Shape;5008;p47"/>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47"/>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47"/>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7"/>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47"/>
          <p:cNvGrpSpPr/>
          <p:nvPr/>
        </p:nvGrpSpPr>
        <p:grpSpPr>
          <a:xfrm>
            <a:off x="6479471" y="2079003"/>
            <a:ext cx="348923" cy="348706"/>
            <a:chOff x="6479471" y="2079003"/>
            <a:chExt cx="348923" cy="348706"/>
          </a:xfrm>
        </p:grpSpPr>
        <p:sp>
          <p:nvSpPr>
            <p:cNvPr id="5013" name="Google Shape;5013;p47"/>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4" name="Google Shape;5014;p47"/>
            <p:cNvGrpSpPr/>
            <p:nvPr/>
          </p:nvGrpSpPr>
          <p:grpSpPr>
            <a:xfrm>
              <a:off x="6520582" y="2079003"/>
              <a:ext cx="307811" cy="348706"/>
              <a:chOff x="-60218325" y="2304850"/>
              <a:chExt cx="279625" cy="316775"/>
            </a:xfrm>
          </p:grpSpPr>
          <p:sp>
            <p:nvSpPr>
              <p:cNvPr id="5015" name="Google Shape;5015;p47"/>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47"/>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7"/>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47"/>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47"/>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47"/>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47"/>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22" name="Google Shape;5022;p47"/>
          <p:cNvGrpSpPr/>
          <p:nvPr/>
        </p:nvGrpSpPr>
        <p:grpSpPr>
          <a:xfrm>
            <a:off x="6526651" y="2480932"/>
            <a:ext cx="295675" cy="351155"/>
            <a:chOff x="-60232500" y="2671225"/>
            <a:chExt cx="268600" cy="319000"/>
          </a:xfrm>
        </p:grpSpPr>
        <p:sp>
          <p:nvSpPr>
            <p:cNvPr id="5023" name="Google Shape;5023;p47"/>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7"/>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47"/>
          <p:cNvGrpSpPr/>
          <p:nvPr/>
        </p:nvGrpSpPr>
        <p:grpSpPr>
          <a:xfrm>
            <a:off x="7768638" y="1673056"/>
            <a:ext cx="347715" cy="351155"/>
            <a:chOff x="-59100700" y="1911950"/>
            <a:chExt cx="315875" cy="319000"/>
          </a:xfrm>
        </p:grpSpPr>
        <p:sp>
          <p:nvSpPr>
            <p:cNvPr id="5026" name="Google Shape;5026;p47"/>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7"/>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47"/>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47"/>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47"/>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47"/>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47"/>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47"/>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47"/>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47"/>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6" name="Google Shape;5036;p47"/>
          <p:cNvGrpSpPr/>
          <p:nvPr/>
        </p:nvGrpSpPr>
        <p:grpSpPr>
          <a:xfrm>
            <a:off x="2694871" y="1674459"/>
            <a:ext cx="361558" cy="348348"/>
            <a:chOff x="-63665750" y="1914325"/>
            <a:chExt cx="328450" cy="316450"/>
          </a:xfrm>
        </p:grpSpPr>
        <p:sp>
          <p:nvSpPr>
            <p:cNvPr id="5037" name="Google Shape;5037;p47"/>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7"/>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9" name="Google Shape;5039;p47"/>
          <p:cNvGrpSpPr/>
          <p:nvPr/>
        </p:nvGrpSpPr>
        <p:grpSpPr>
          <a:xfrm>
            <a:off x="2699632" y="2077985"/>
            <a:ext cx="352036" cy="350742"/>
            <a:chOff x="-63666550" y="2278975"/>
            <a:chExt cx="319800" cy="318625"/>
          </a:xfrm>
        </p:grpSpPr>
        <p:sp>
          <p:nvSpPr>
            <p:cNvPr id="5040" name="Google Shape;5040;p47"/>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7"/>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2" name="Google Shape;5042;p47"/>
          <p:cNvGrpSpPr/>
          <p:nvPr/>
        </p:nvGrpSpPr>
        <p:grpSpPr>
          <a:xfrm>
            <a:off x="2697031" y="2481690"/>
            <a:ext cx="357237" cy="349642"/>
            <a:chOff x="-63669700" y="2646600"/>
            <a:chExt cx="324525" cy="317625"/>
          </a:xfrm>
        </p:grpSpPr>
        <p:sp>
          <p:nvSpPr>
            <p:cNvPr id="5043" name="Google Shape;5043;p47"/>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7"/>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5" name="Google Shape;5045;p47"/>
          <p:cNvGrpSpPr/>
          <p:nvPr/>
        </p:nvGrpSpPr>
        <p:grpSpPr>
          <a:xfrm>
            <a:off x="4806228" y="1674129"/>
            <a:ext cx="348568" cy="349009"/>
            <a:chOff x="-61784125" y="1931250"/>
            <a:chExt cx="316650" cy="317050"/>
          </a:xfrm>
        </p:grpSpPr>
        <p:sp>
          <p:nvSpPr>
            <p:cNvPr id="5046" name="Google Shape;5046;p47"/>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47"/>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47"/>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47"/>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0" name="Google Shape;5050;p47"/>
          <p:cNvGrpSpPr/>
          <p:nvPr/>
        </p:nvGrpSpPr>
        <p:grpSpPr>
          <a:xfrm>
            <a:off x="4806228" y="2079072"/>
            <a:ext cx="348568" cy="348568"/>
            <a:chOff x="-61783350" y="2297100"/>
            <a:chExt cx="316650" cy="316650"/>
          </a:xfrm>
        </p:grpSpPr>
        <p:sp>
          <p:nvSpPr>
            <p:cNvPr id="5051" name="Google Shape;5051;p47"/>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47"/>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3" name="Google Shape;5053;p47"/>
          <p:cNvGrpSpPr/>
          <p:nvPr/>
        </p:nvGrpSpPr>
        <p:grpSpPr>
          <a:xfrm>
            <a:off x="4806228" y="2480781"/>
            <a:ext cx="348568" cy="351458"/>
            <a:chOff x="-61782550" y="2664925"/>
            <a:chExt cx="316650" cy="319275"/>
          </a:xfrm>
        </p:grpSpPr>
        <p:sp>
          <p:nvSpPr>
            <p:cNvPr id="5054" name="Google Shape;5054;p47"/>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47"/>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47"/>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47"/>
          <p:cNvGrpSpPr/>
          <p:nvPr/>
        </p:nvGrpSpPr>
        <p:grpSpPr>
          <a:xfrm>
            <a:off x="6920631" y="1682426"/>
            <a:ext cx="349421" cy="332414"/>
            <a:chOff x="-59889100" y="1945025"/>
            <a:chExt cx="317425" cy="301975"/>
          </a:xfrm>
        </p:grpSpPr>
        <p:sp>
          <p:nvSpPr>
            <p:cNvPr id="5058" name="Google Shape;5058;p47"/>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47"/>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47"/>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47"/>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2" name="Google Shape;5062;p47"/>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3" name="Google Shape;5063;p47"/>
          <p:cNvGrpSpPr/>
          <p:nvPr/>
        </p:nvGrpSpPr>
        <p:grpSpPr>
          <a:xfrm>
            <a:off x="6919764" y="2482611"/>
            <a:ext cx="351155" cy="347798"/>
            <a:chOff x="-59889100" y="2671925"/>
            <a:chExt cx="319000" cy="315950"/>
          </a:xfrm>
        </p:grpSpPr>
        <p:sp>
          <p:nvSpPr>
            <p:cNvPr id="5064" name="Google Shape;5064;p47"/>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47"/>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47"/>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47"/>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8" name="Google Shape;5068;p47"/>
          <p:cNvGrpSpPr/>
          <p:nvPr/>
        </p:nvGrpSpPr>
        <p:grpSpPr>
          <a:xfrm>
            <a:off x="7767785" y="2079072"/>
            <a:ext cx="349421" cy="348568"/>
            <a:chOff x="-59092025" y="2296300"/>
            <a:chExt cx="317425" cy="316650"/>
          </a:xfrm>
        </p:grpSpPr>
        <p:sp>
          <p:nvSpPr>
            <p:cNvPr id="5069" name="Google Shape;5069;p47"/>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47"/>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1" name="Google Shape;5071;p47"/>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2" name="Google Shape;5072;p47"/>
          <p:cNvGrpSpPr/>
          <p:nvPr/>
        </p:nvGrpSpPr>
        <p:grpSpPr>
          <a:xfrm>
            <a:off x="1012422" y="3464550"/>
            <a:ext cx="349421" cy="349421"/>
            <a:chOff x="-65145700" y="3727425"/>
            <a:chExt cx="317425" cy="317425"/>
          </a:xfrm>
        </p:grpSpPr>
        <p:sp>
          <p:nvSpPr>
            <p:cNvPr id="5073" name="Google Shape;5073;p47"/>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47"/>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5" name="Google Shape;5075;p47"/>
          <p:cNvGrpSpPr/>
          <p:nvPr/>
        </p:nvGrpSpPr>
        <p:grpSpPr>
          <a:xfrm>
            <a:off x="1015463" y="3872630"/>
            <a:ext cx="343340" cy="349421"/>
            <a:chOff x="-65144125" y="4094450"/>
            <a:chExt cx="311900" cy="317425"/>
          </a:xfrm>
        </p:grpSpPr>
        <p:sp>
          <p:nvSpPr>
            <p:cNvPr id="5076" name="Google Shape;5076;p47"/>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47"/>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47"/>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9" name="Google Shape;5079;p47"/>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0" name="Google Shape;5080;p47"/>
          <p:cNvGrpSpPr/>
          <p:nvPr/>
        </p:nvGrpSpPr>
        <p:grpSpPr>
          <a:xfrm>
            <a:off x="3111996" y="3464178"/>
            <a:ext cx="352641" cy="350164"/>
            <a:chOff x="-63250675" y="3744075"/>
            <a:chExt cx="320350" cy="318100"/>
          </a:xfrm>
        </p:grpSpPr>
        <p:sp>
          <p:nvSpPr>
            <p:cNvPr id="5081" name="Google Shape;5081;p47"/>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47"/>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47"/>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4" name="Google Shape;5084;p47"/>
          <p:cNvGrpSpPr/>
          <p:nvPr/>
        </p:nvGrpSpPr>
        <p:grpSpPr>
          <a:xfrm>
            <a:off x="3113606" y="3872630"/>
            <a:ext cx="349421" cy="349421"/>
            <a:chOff x="-63250675" y="4110200"/>
            <a:chExt cx="317425" cy="317425"/>
          </a:xfrm>
        </p:grpSpPr>
        <p:sp>
          <p:nvSpPr>
            <p:cNvPr id="5085" name="Google Shape;5085;p47"/>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47"/>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47"/>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47"/>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47"/>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47"/>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47"/>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47"/>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47"/>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4" name="Google Shape;5094;p47"/>
          <p:cNvGrpSpPr/>
          <p:nvPr/>
        </p:nvGrpSpPr>
        <p:grpSpPr>
          <a:xfrm>
            <a:off x="5238653" y="3047071"/>
            <a:ext cx="341633" cy="341413"/>
            <a:chOff x="-61351725" y="3372400"/>
            <a:chExt cx="310350" cy="310150"/>
          </a:xfrm>
        </p:grpSpPr>
        <p:sp>
          <p:nvSpPr>
            <p:cNvPr id="5095" name="Google Shape;5095;p47"/>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47"/>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7"/>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8" name="Google Shape;5098;p47"/>
          <p:cNvGrpSpPr/>
          <p:nvPr/>
        </p:nvGrpSpPr>
        <p:grpSpPr>
          <a:xfrm>
            <a:off x="5235185" y="3480594"/>
            <a:ext cx="348568" cy="317333"/>
            <a:chOff x="-61354875" y="3751050"/>
            <a:chExt cx="316650" cy="288275"/>
          </a:xfrm>
        </p:grpSpPr>
        <p:sp>
          <p:nvSpPr>
            <p:cNvPr id="5099" name="Google Shape;5099;p47"/>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47"/>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47"/>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47"/>
          <p:cNvGrpSpPr/>
          <p:nvPr/>
        </p:nvGrpSpPr>
        <p:grpSpPr>
          <a:xfrm>
            <a:off x="5235185" y="3872616"/>
            <a:ext cx="348568" cy="349449"/>
            <a:chOff x="-61354875" y="4101525"/>
            <a:chExt cx="316650" cy="317450"/>
          </a:xfrm>
        </p:grpSpPr>
        <p:sp>
          <p:nvSpPr>
            <p:cNvPr id="5103" name="Google Shape;5103;p47"/>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47"/>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5" name="Google Shape;5105;p47"/>
          <p:cNvGrpSpPr/>
          <p:nvPr/>
        </p:nvGrpSpPr>
        <p:grpSpPr>
          <a:xfrm>
            <a:off x="7343960" y="3043811"/>
            <a:ext cx="350275" cy="347935"/>
            <a:chOff x="-59470075" y="3308975"/>
            <a:chExt cx="318200" cy="316075"/>
          </a:xfrm>
        </p:grpSpPr>
        <p:sp>
          <p:nvSpPr>
            <p:cNvPr id="5106" name="Google Shape;5106;p47"/>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47"/>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47"/>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47"/>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47"/>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47"/>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47"/>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47"/>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47"/>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5" name="Google Shape;5115;p47"/>
          <p:cNvGrpSpPr/>
          <p:nvPr/>
        </p:nvGrpSpPr>
        <p:grpSpPr>
          <a:xfrm>
            <a:off x="1436496" y="3044291"/>
            <a:ext cx="349421" cy="346972"/>
            <a:chOff x="-64781025" y="3361050"/>
            <a:chExt cx="317425" cy="315200"/>
          </a:xfrm>
        </p:grpSpPr>
        <p:sp>
          <p:nvSpPr>
            <p:cNvPr id="5116" name="Google Shape;5116;p47"/>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7"/>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7"/>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47"/>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0" name="Google Shape;5120;p47"/>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7"/>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7"/>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3" name="Google Shape;5123;p47"/>
          <p:cNvGrpSpPr/>
          <p:nvPr/>
        </p:nvGrpSpPr>
        <p:grpSpPr>
          <a:xfrm>
            <a:off x="3533821" y="3464288"/>
            <a:ext cx="364172" cy="349944"/>
            <a:chOff x="-62890750" y="3747425"/>
            <a:chExt cx="330825" cy="317900"/>
          </a:xfrm>
        </p:grpSpPr>
        <p:sp>
          <p:nvSpPr>
            <p:cNvPr id="5124" name="Google Shape;5124;p47"/>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7"/>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7"/>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7"/>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7"/>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7"/>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47"/>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47"/>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7"/>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7"/>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7"/>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7"/>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7"/>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7"/>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8" name="Google Shape;5138;p47"/>
          <p:cNvGrpSpPr/>
          <p:nvPr/>
        </p:nvGrpSpPr>
        <p:grpSpPr>
          <a:xfrm>
            <a:off x="3541196" y="3873056"/>
            <a:ext cx="349421" cy="348568"/>
            <a:chOff x="-62884425" y="4111775"/>
            <a:chExt cx="317425" cy="316650"/>
          </a:xfrm>
        </p:grpSpPr>
        <p:sp>
          <p:nvSpPr>
            <p:cNvPr id="5139" name="Google Shape;5139;p47"/>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7"/>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47"/>
          <p:cNvGrpSpPr/>
          <p:nvPr/>
        </p:nvGrpSpPr>
        <p:grpSpPr>
          <a:xfrm>
            <a:off x="5660141" y="3046520"/>
            <a:ext cx="347688" cy="342514"/>
            <a:chOff x="-60991775" y="3376900"/>
            <a:chExt cx="315850" cy="311150"/>
          </a:xfrm>
        </p:grpSpPr>
        <p:sp>
          <p:nvSpPr>
            <p:cNvPr id="5142" name="Google Shape;5142;p47"/>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7"/>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7"/>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5" name="Google Shape;5145;p47"/>
          <p:cNvGrpSpPr/>
          <p:nvPr/>
        </p:nvGrpSpPr>
        <p:grpSpPr>
          <a:xfrm>
            <a:off x="5659701" y="3468443"/>
            <a:ext cx="348568" cy="341633"/>
            <a:chOff x="-60988625" y="3740800"/>
            <a:chExt cx="316650" cy="310350"/>
          </a:xfrm>
        </p:grpSpPr>
        <p:sp>
          <p:nvSpPr>
            <p:cNvPr id="5146" name="Google Shape;5146;p47"/>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47"/>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47"/>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9" name="Google Shape;5149;p47"/>
          <p:cNvGrpSpPr/>
          <p:nvPr/>
        </p:nvGrpSpPr>
        <p:grpSpPr>
          <a:xfrm>
            <a:off x="5659701" y="3873607"/>
            <a:ext cx="348568" cy="347468"/>
            <a:chOff x="-60987850" y="4100950"/>
            <a:chExt cx="316650" cy="315650"/>
          </a:xfrm>
        </p:grpSpPr>
        <p:sp>
          <p:nvSpPr>
            <p:cNvPr id="5150" name="Google Shape;5150;p47"/>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47"/>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47"/>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7"/>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7"/>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5" name="Google Shape;5155;p47"/>
          <p:cNvGrpSpPr/>
          <p:nvPr/>
        </p:nvGrpSpPr>
        <p:grpSpPr>
          <a:xfrm>
            <a:off x="7343519" y="3469311"/>
            <a:ext cx="351155" cy="339900"/>
            <a:chOff x="-59447250" y="3706150"/>
            <a:chExt cx="319000" cy="308775"/>
          </a:xfrm>
        </p:grpSpPr>
        <p:sp>
          <p:nvSpPr>
            <p:cNvPr id="5156" name="Google Shape;5156;p47"/>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7"/>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47"/>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47"/>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47"/>
          <p:cNvGrpSpPr/>
          <p:nvPr/>
        </p:nvGrpSpPr>
        <p:grpSpPr>
          <a:xfrm>
            <a:off x="1857821" y="3044511"/>
            <a:ext cx="350302" cy="346532"/>
            <a:chOff x="-64406125" y="3362225"/>
            <a:chExt cx="318225" cy="314800"/>
          </a:xfrm>
        </p:grpSpPr>
        <p:sp>
          <p:nvSpPr>
            <p:cNvPr id="5161" name="Google Shape;5161;p47"/>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47"/>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3" name="Google Shape;5163;p47"/>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4" name="Google Shape;5164;p47"/>
          <p:cNvGrpSpPr/>
          <p:nvPr/>
        </p:nvGrpSpPr>
        <p:grpSpPr>
          <a:xfrm>
            <a:off x="1858262" y="3873057"/>
            <a:ext cx="349421" cy="348568"/>
            <a:chOff x="-64410850" y="4094450"/>
            <a:chExt cx="317425" cy="316650"/>
          </a:xfrm>
        </p:grpSpPr>
        <p:sp>
          <p:nvSpPr>
            <p:cNvPr id="5165" name="Google Shape;5165;p47"/>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47"/>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7"/>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8" name="Google Shape;5168;p47"/>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9" name="Google Shape;5169;p47"/>
          <p:cNvGrpSpPr/>
          <p:nvPr/>
        </p:nvGrpSpPr>
        <p:grpSpPr>
          <a:xfrm>
            <a:off x="3971901" y="3464013"/>
            <a:ext cx="347715" cy="350495"/>
            <a:chOff x="-62516625" y="3743175"/>
            <a:chExt cx="315875" cy="318400"/>
          </a:xfrm>
        </p:grpSpPr>
        <p:sp>
          <p:nvSpPr>
            <p:cNvPr id="5170" name="Google Shape;5170;p47"/>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47"/>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2" name="Google Shape;5172;p47"/>
          <p:cNvGrpSpPr/>
          <p:nvPr/>
        </p:nvGrpSpPr>
        <p:grpSpPr>
          <a:xfrm>
            <a:off x="3978410" y="3892128"/>
            <a:ext cx="334698" cy="310426"/>
            <a:chOff x="-62511900" y="4129100"/>
            <a:chExt cx="304050" cy="282000"/>
          </a:xfrm>
        </p:grpSpPr>
        <p:sp>
          <p:nvSpPr>
            <p:cNvPr id="5173" name="Google Shape;5173;p47"/>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47"/>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47"/>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7"/>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47"/>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8" name="Google Shape;5178;p47"/>
          <p:cNvGrpSpPr/>
          <p:nvPr/>
        </p:nvGrpSpPr>
        <p:grpSpPr>
          <a:xfrm>
            <a:off x="6102576" y="3043066"/>
            <a:ext cx="295675" cy="349421"/>
            <a:chOff x="-60597975" y="3367475"/>
            <a:chExt cx="268600" cy="317425"/>
          </a:xfrm>
        </p:grpSpPr>
        <p:sp>
          <p:nvSpPr>
            <p:cNvPr id="5179" name="Google Shape;5179;p47"/>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47"/>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7"/>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47"/>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47"/>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4" name="Google Shape;5184;p47"/>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5" name="Google Shape;5185;p47"/>
          <p:cNvGrpSpPr/>
          <p:nvPr/>
        </p:nvGrpSpPr>
        <p:grpSpPr>
          <a:xfrm>
            <a:off x="6076129" y="3922482"/>
            <a:ext cx="348568" cy="249716"/>
            <a:chOff x="-60621600" y="4145650"/>
            <a:chExt cx="316650" cy="226850"/>
          </a:xfrm>
        </p:grpSpPr>
        <p:sp>
          <p:nvSpPr>
            <p:cNvPr id="5186" name="Google Shape;5186;p47"/>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7"/>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47"/>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9" name="Google Shape;5189;p47"/>
          <p:cNvGrpSpPr/>
          <p:nvPr/>
        </p:nvGrpSpPr>
        <p:grpSpPr>
          <a:xfrm>
            <a:off x="7347852" y="3873484"/>
            <a:ext cx="342486" cy="347715"/>
            <a:chOff x="-59400775" y="4084200"/>
            <a:chExt cx="311125" cy="315875"/>
          </a:xfrm>
        </p:grpSpPr>
        <p:sp>
          <p:nvSpPr>
            <p:cNvPr id="5190" name="Google Shape;5190;p47"/>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47"/>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47"/>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7"/>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7"/>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7"/>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47"/>
          <p:cNvGrpSpPr/>
          <p:nvPr/>
        </p:nvGrpSpPr>
        <p:grpSpPr>
          <a:xfrm>
            <a:off x="2276375" y="3043493"/>
            <a:ext cx="347688" cy="348568"/>
            <a:chOff x="-64044600" y="3360375"/>
            <a:chExt cx="315850" cy="316650"/>
          </a:xfrm>
        </p:grpSpPr>
        <p:sp>
          <p:nvSpPr>
            <p:cNvPr id="5197" name="Google Shape;5197;p47"/>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47"/>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7"/>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47"/>
          <p:cNvGrpSpPr/>
          <p:nvPr/>
        </p:nvGrpSpPr>
        <p:grpSpPr>
          <a:xfrm>
            <a:off x="2301514" y="3464550"/>
            <a:ext cx="297409" cy="349421"/>
            <a:chOff x="-64022550" y="3727425"/>
            <a:chExt cx="270175" cy="317425"/>
          </a:xfrm>
        </p:grpSpPr>
        <p:sp>
          <p:nvSpPr>
            <p:cNvPr id="5201" name="Google Shape;5201;p47"/>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7"/>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47"/>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47"/>
          <p:cNvGrpSpPr/>
          <p:nvPr/>
        </p:nvGrpSpPr>
        <p:grpSpPr>
          <a:xfrm>
            <a:off x="2324480" y="3872616"/>
            <a:ext cx="251478" cy="349449"/>
            <a:chOff x="-64001300" y="4093650"/>
            <a:chExt cx="228450" cy="317450"/>
          </a:xfrm>
        </p:grpSpPr>
        <p:sp>
          <p:nvSpPr>
            <p:cNvPr id="5205" name="Google Shape;5205;p47"/>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47"/>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47"/>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47"/>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47"/>
          <p:cNvGrpSpPr/>
          <p:nvPr/>
        </p:nvGrpSpPr>
        <p:grpSpPr>
          <a:xfrm>
            <a:off x="4392400" y="3043438"/>
            <a:ext cx="342486" cy="348678"/>
            <a:chOff x="-62148800" y="3377700"/>
            <a:chExt cx="311125" cy="316750"/>
          </a:xfrm>
        </p:grpSpPr>
        <p:sp>
          <p:nvSpPr>
            <p:cNvPr id="5210" name="Google Shape;5210;p47"/>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47"/>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2" name="Google Shape;5212;p47"/>
          <p:cNvGrpSpPr/>
          <p:nvPr/>
        </p:nvGrpSpPr>
        <p:grpSpPr>
          <a:xfrm>
            <a:off x="4388506" y="3464535"/>
            <a:ext cx="350275" cy="349449"/>
            <a:chOff x="-62154300" y="3743950"/>
            <a:chExt cx="318200" cy="317450"/>
          </a:xfrm>
        </p:grpSpPr>
        <p:sp>
          <p:nvSpPr>
            <p:cNvPr id="5213" name="Google Shape;5213;p47"/>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47"/>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5" name="Google Shape;5215;p47"/>
          <p:cNvGrpSpPr/>
          <p:nvPr/>
        </p:nvGrpSpPr>
        <p:grpSpPr>
          <a:xfrm>
            <a:off x="4388493" y="3873056"/>
            <a:ext cx="350302" cy="348568"/>
            <a:chOff x="-62151950" y="4111775"/>
            <a:chExt cx="318225" cy="316650"/>
          </a:xfrm>
        </p:grpSpPr>
        <p:sp>
          <p:nvSpPr>
            <p:cNvPr id="5216" name="Google Shape;5216;p47"/>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7"/>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47"/>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47"/>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0" name="Google Shape;5220;p47"/>
          <p:cNvGrpSpPr/>
          <p:nvPr/>
        </p:nvGrpSpPr>
        <p:grpSpPr>
          <a:xfrm>
            <a:off x="6499351" y="3042984"/>
            <a:ext cx="350275" cy="349587"/>
            <a:chOff x="-60254550" y="3367325"/>
            <a:chExt cx="318200" cy="317575"/>
          </a:xfrm>
        </p:grpSpPr>
        <p:sp>
          <p:nvSpPr>
            <p:cNvPr id="5221" name="Google Shape;5221;p47"/>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7"/>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7"/>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7"/>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47"/>
          <p:cNvGrpSpPr/>
          <p:nvPr/>
        </p:nvGrpSpPr>
        <p:grpSpPr>
          <a:xfrm>
            <a:off x="6500204" y="3465031"/>
            <a:ext cx="348568" cy="348458"/>
            <a:chOff x="-60255350" y="3733825"/>
            <a:chExt cx="316650" cy="316550"/>
          </a:xfrm>
        </p:grpSpPr>
        <p:sp>
          <p:nvSpPr>
            <p:cNvPr id="5226" name="Google Shape;5226;p47"/>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47"/>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47"/>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7"/>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7"/>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47"/>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7"/>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3" name="Google Shape;5233;p47"/>
          <p:cNvGrpSpPr/>
          <p:nvPr/>
        </p:nvGrpSpPr>
        <p:grpSpPr>
          <a:xfrm>
            <a:off x="6526651" y="3873483"/>
            <a:ext cx="295675" cy="347715"/>
            <a:chOff x="-60232500" y="4101525"/>
            <a:chExt cx="268600" cy="315875"/>
          </a:xfrm>
        </p:grpSpPr>
        <p:sp>
          <p:nvSpPr>
            <p:cNvPr id="5234" name="Google Shape;5234;p47"/>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7"/>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6" name="Google Shape;5236;p47"/>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7" name="Google Shape;5237;p47"/>
          <p:cNvGrpSpPr/>
          <p:nvPr/>
        </p:nvGrpSpPr>
        <p:grpSpPr>
          <a:xfrm>
            <a:off x="2700499" y="3043493"/>
            <a:ext cx="350302" cy="348568"/>
            <a:chOff x="-63679950" y="3360375"/>
            <a:chExt cx="318225" cy="316650"/>
          </a:xfrm>
        </p:grpSpPr>
        <p:sp>
          <p:nvSpPr>
            <p:cNvPr id="5238" name="Google Shape;5238;p47"/>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47"/>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7"/>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7"/>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2" name="Google Shape;5242;p47"/>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3" name="Google Shape;5243;p47"/>
          <p:cNvGrpSpPr/>
          <p:nvPr/>
        </p:nvGrpSpPr>
        <p:grpSpPr>
          <a:xfrm>
            <a:off x="2699192" y="3872506"/>
            <a:ext cx="352916" cy="349669"/>
            <a:chOff x="-63679950" y="4093450"/>
            <a:chExt cx="320600" cy="317650"/>
          </a:xfrm>
        </p:grpSpPr>
        <p:sp>
          <p:nvSpPr>
            <p:cNvPr id="5244" name="Google Shape;5244;p47"/>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47"/>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47"/>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7" name="Google Shape;5247;p47"/>
          <p:cNvGrpSpPr/>
          <p:nvPr/>
        </p:nvGrpSpPr>
        <p:grpSpPr>
          <a:xfrm>
            <a:off x="4806228" y="3043052"/>
            <a:ext cx="348568" cy="349449"/>
            <a:chOff x="-61784125" y="3377700"/>
            <a:chExt cx="316650" cy="317450"/>
          </a:xfrm>
        </p:grpSpPr>
        <p:sp>
          <p:nvSpPr>
            <p:cNvPr id="5248" name="Google Shape;5248;p47"/>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47"/>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7"/>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7"/>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7"/>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7"/>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47"/>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47"/>
          <p:cNvGrpSpPr/>
          <p:nvPr/>
        </p:nvGrpSpPr>
        <p:grpSpPr>
          <a:xfrm>
            <a:off x="4806228" y="3464535"/>
            <a:ext cx="348568" cy="349449"/>
            <a:chOff x="-61783350" y="3743950"/>
            <a:chExt cx="316650" cy="317450"/>
          </a:xfrm>
        </p:grpSpPr>
        <p:sp>
          <p:nvSpPr>
            <p:cNvPr id="5256" name="Google Shape;5256;p47"/>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7"/>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8" name="Google Shape;5258;p47"/>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7"/>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7"/>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1" name="Google Shape;5261;p47"/>
          <p:cNvGrpSpPr/>
          <p:nvPr/>
        </p:nvGrpSpPr>
        <p:grpSpPr>
          <a:xfrm>
            <a:off x="6919750" y="3873868"/>
            <a:ext cx="351183" cy="346945"/>
            <a:chOff x="-59869425" y="4102225"/>
            <a:chExt cx="319025" cy="315175"/>
          </a:xfrm>
        </p:grpSpPr>
        <p:sp>
          <p:nvSpPr>
            <p:cNvPr id="5262" name="Google Shape;5262;p47"/>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7"/>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7"/>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7"/>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6" name="Google Shape;5266;p47"/>
          <p:cNvGrpSpPr/>
          <p:nvPr/>
        </p:nvGrpSpPr>
        <p:grpSpPr>
          <a:xfrm>
            <a:off x="7768209" y="3465403"/>
            <a:ext cx="348568" cy="347715"/>
            <a:chOff x="-59029025" y="3711650"/>
            <a:chExt cx="316650" cy="315875"/>
          </a:xfrm>
        </p:grpSpPr>
        <p:sp>
          <p:nvSpPr>
            <p:cNvPr id="5267" name="Google Shape;5267;p47"/>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7"/>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7"/>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47"/>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7"/>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7"/>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7"/>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77" name="Shape 5277"/>
        <p:cNvGrpSpPr/>
        <p:nvPr/>
      </p:nvGrpSpPr>
      <p:grpSpPr>
        <a:xfrm>
          <a:off x="0" y="0"/>
          <a:ext cx="0" cy="0"/>
          <a:chOff x="0" y="0"/>
          <a:chExt cx="0" cy="0"/>
        </a:xfrm>
      </p:grpSpPr>
      <p:sp>
        <p:nvSpPr>
          <p:cNvPr id="5278" name="Google Shape;5278;p4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5279" name="Google Shape;5279;p48"/>
          <p:cNvGrpSpPr/>
          <p:nvPr/>
        </p:nvGrpSpPr>
        <p:grpSpPr>
          <a:xfrm>
            <a:off x="1095363" y="1685939"/>
            <a:ext cx="336332" cy="336332"/>
            <a:chOff x="-57970450" y="1903275"/>
            <a:chExt cx="318225" cy="318225"/>
          </a:xfrm>
        </p:grpSpPr>
        <p:sp>
          <p:nvSpPr>
            <p:cNvPr id="5280" name="Google Shape;5280;p48"/>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8"/>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8"/>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8"/>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 name="Google Shape;5284;p48"/>
          <p:cNvGrpSpPr/>
          <p:nvPr/>
        </p:nvGrpSpPr>
        <p:grpSpPr>
          <a:xfrm>
            <a:off x="1115761" y="2101328"/>
            <a:ext cx="295536" cy="334667"/>
            <a:chOff x="-57950750" y="2296300"/>
            <a:chExt cx="279625" cy="316650"/>
          </a:xfrm>
        </p:grpSpPr>
        <p:sp>
          <p:nvSpPr>
            <p:cNvPr id="5285" name="Google Shape;5285;p48"/>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48"/>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48"/>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8"/>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48"/>
          <p:cNvGrpSpPr/>
          <p:nvPr/>
        </p:nvGrpSpPr>
        <p:grpSpPr>
          <a:xfrm>
            <a:off x="1095469" y="2515051"/>
            <a:ext cx="336121" cy="335513"/>
            <a:chOff x="-57969675" y="2687750"/>
            <a:chExt cx="318025" cy="317450"/>
          </a:xfrm>
        </p:grpSpPr>
        <p:sp>
          <p:nvSpPr>
            <p:cNvPr id="5290" name="Google Shape;5290;p48"/>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48"/>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8"/>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8"/>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48"/>
          <p:cNvGrpSpPr/>
          <p:nvPr/>
        </p:nvGrpSpPr>
        <p:grpSpPr>
          <a:xfrm>
            <a:off x="3153180" y="1685939"/>
            <a:ext cx="338842" cy="336332"/>
            <a:chOff x="-56012425" y="1903275"/>
            <a:chExt cx="320600" cy="318225"/>
          </a:xfrm>
        </p:grpSpPr>
        <p:sp>
          <p:nvSpPr>
            <p:cNvPr id="5295" name="Google Shape;5295;p48"/>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8"/>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48"/>
          <p:cNvGrpSpPr/>
          <p:nvPr/>
        </p:nvGrpSpPr>
        <p:grpSpPr>
          <a:xfrm>
            <a:off x="3154013" y="2099663"/>
            <a:ext cx="337178" cy="337178"/>
            <a:chOff x="-56010850" y="2294725"/>
            <a:chExt cx="319025" cy="319025"/>
          </a:xfrm>
        </p:grpSpPr>
        <p:sp>
          <p:nvSpPr>
            <p:cNvPr id="5298" name="Google Shape;5298;p48"/>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8"/>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8"/>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48"/>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48"/>
          <p:cNvGrpSpPr/>
          <p:nvPr/>
        </p:nvGrpSpPr>
        <p:grpSpPr>
          <a:xfrm>
            <a:off x="3154026" y="2514232"/>
            <a:ext cx="337151" cy="336332"/>
            <a:chOff x="-56010050" y="2686975"/>
            <a:chExt cx="319000" cy="318225"/>
          </a:xfrm>
        </p:grpSpPr>
        <p:sp>
          <p:nvSpPr>
            <p:cNvPr id="5303" name="Google Shape;5303;p48"/>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48"/>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8"/>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8"/>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48"/>
          <p:cNvGrpSpPr/>
          <p:nvPr/>
        </p:nvGrpSpPr>
        <p:grpSpPr>
          <a:xfrm>
            <a:off x="5231050" y="1685939"/>
            <a:ext cx="337178" cy="336332"/>
            <a:chOff x="-54081175" y="1903275"/>
            <a:chExt cx="319025" cy="318225"/>
          </a:xfrm>
        </p:grpSpPr>
        <p:sp>
          <p:nvSpPr>
            <p:cNvPr id="5308" name="Google Shape;5308;p48"/>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8"/>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0" name="Google Shape;5310;p48"/>
          <p:cNvGrpSpPr/>
          <p:nvPr/>
        </p:nvGrpSpPr>
        <p:grpSpPr>
          <a:xfrm>
            <a:off x="5251871" y="2101328"/>
            <a:ext cx="295536" cy="335513"/>
            <a:chOff x="-54063050" y="2296300"/>
            <a:chExt cx="279625" cy="317450"/>
          </a:xfrm>
        </p:grpSpPr>
        <p:sp>
          <p:nvSpPr>
            <p:cNvPr id="5311" name="Google Shape;5311;p48"/>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8"/>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8"/>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8"/>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5" name="Google Shape;5315;p48"/>
          <p:cNvGrpSpPr/>
          <p:nvPr/>
        </p:nvGrpSpPr>
        <p:grpSpPr>
          <a:xfrm>
            <a:off x="5251871" y="2512620"/>
            <a:ext cx="295536" cy="336279"/>
            <a:chOff x="-54061475" y="2685450"/>
            <a:chExt cx="279625" cy="318175"/>
          </a:xfrm>
        </p:grpSpPr>
        <p:sp>
          <p:nvSpPr>
            <p:cNvPr id="5316" name="Google Shape;5316;p48"/>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48"/>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48"/>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48"/>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48"/>
          <p:cNvGrpSpPr/>
          <p:nvPr/>
        </p:nvGrpSpPr>
        <p:grpSpPr>
          <a:xfrm>
            <a:off x="7350894" y="1695108"/>
            <a:ext cx="256404" cy="337151"/>
            <a:chOff x="-52074300" y="1911950"/>
            <a:chExt cx="242600" cy="319000"/>
          </a:xfrm>
        </p:grpSpPr>
        <p:sp>
          <p:nvSpPr>
            <p:cNvPr id="5321" name="Google Shape;5321;p48"/>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48"/>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48"/>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48"/>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5" name="Google Shape;5325;p48"/>
          <p:cNvGrpSpPr/>
          <p:nvPr/>
        </p:nvGrpSpPr>
        <p:grpSpPr>
          <a:xfrm>
            <a:off x="1495497" y="1686785"/>
            <a:ext cx="337178" cy="336332"/>
            <a:chOff x="-57578225" y="1904075"/>
            <a:chExt cx="319025" cy="318225"/>
          </a:xfrm>
        </p:grpSpPr>
        <p:sp>
          <p:nvSpPr>
            <p:cNvPr id="5326" name="Google Shape;5326;p48"/>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8"/>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8"/>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8"/>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48"/>
          <p:cNvGrpSpPr/>
          <p:nvPr/>
        </p:nvGrpSpPr>
        <p:grpSpPr>
          <a:xfrm>
            <a:off x="1516317" y="2099663"/>
            <a:ext cx="295536" cy="336332"/>
            <a:chOff x="-57558525" y="2294725"/>
            <a:chExt cx="279625" cy="318225"/>
          </a:xfrm>
        </p:grpSpPr>
        <p:sp>
          <p:nvSpPr>
            <p:cNvPr id="5331" name="Google Shape;5331;p48"/>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8"/>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8"/>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8"/>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8"/>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6" name="Google Shape;5336;p48"/>
          <p:cNvGrpSpPr/>
          <p:nvPr/>
        </p:nvGrpSpPr>
        <p:grpSpPr>
          <a:xfrm>
            <a:off x="1493832" y="2514232"/>
            <a:ext cx="340507" cy="337151"/>
            <a:chOff x="-57579800" y="2686975"/>
            <a:chExt cx="322175" cy="319000"/>
          </a:xfrm>
        </p:grpSpPr>
        <p:sp>
          <p:nvSpPr>
            <p:cNvPr id="5337" name="Google Shape;5337;p48"/>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48"/>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9" name="Google Shape;5339;p48"/>
          <p:cNvGrpSpPr/>
          <p:nvPr/>
        </p:nvGrpSpPr>
        <p:grpSpPr>
          <a:xfrm>
            <a:off x="3566071" y="2099663"/>
            <a:ext cx="342171" cy="336332"/>
            <a:chOff x="-55620975" y="2294725"/>
            <a:chExt cx="323750" cy="318225"/>
          </a:xfrm>
        </p:grpSpPr>
        <p:sp>
          <p:nvSpPr>
            <p:cNvPr id="5340" name="Google Shape;5340;p48"/>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8"/>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48"/>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8"/>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48"/>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48"/>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6" name="Google Shape;5346;p48"/>
          <p:cNvGrpSpPr/>
          <p:nvPr/>
        </p:nvGrpSpPr>
        <p:grpSpPr>
          <a:xfrm>
            <a:off x="3568159" y="2514153"/>
            <a:ext cx="337997" cy="336411"/>
            <a:chOff x="-55620175" y="2686900"/>
            <a:chExt cx="319800" cy="318300"/>
          </a:xfrm>
        </p:grpSpPr>
        <p:sp>
          <p:nvSpPr>
            <p:cNvPr id="5347" name="Google Shape;5347;p48"/>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48"/>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48"/>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48"/>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48"/>
          <p:cNvGrpSpPr/>
          <p:nvPr/>
        </p:nvGrpSpPr>
        <p:grpSpPr>
          <a:xfrm>
            <a:off x="5645619" y="1685939"/>
            <a:ext cx="337151" cy="336332"/>
            <a:chOff x="-53690500" y="1903275"/>
            <a:chExt cx="319000" cy="318225"/>
          </a:xfrm>
        </p:grpSpPr>
        <p:sp>
          <p:nvSpPr>
            <p:cNvPr id="5352" name="Google Shape;5352;p48"/>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8"/>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8"/>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8"/>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48"/>
          <p:cNvGrpSpPr/>
          <p:nvPr/>
        </p:nvGrpSpPr>
        <p:grpSpPr>
          <a:xfrm>
            <a:off x="5666427" y="2101328"/>
            <a:ext cx="295536" cy="334667"/>
            <a:chOff x="-53670800" y="2296300"/>
            <a:chExt cx="279625" cy="316650"/>
          </a:xfrm>
        </p:grpSpPr>
        <p:sp>
          <p:nvSpPr>
            <p:cNvPr id="5357" name="Google Shape;5357;p48"/>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48"/>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48"/>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8"/>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48"/>
          <p:cNvGrpSpPr/>
          <p:nvPr/>
        </p:nvGrpSpPr>
        <p:grpSpPr>
          <a:xfrm>
            <a:off x="5645619" y="2513809"/>
            <a:ext cx="337151" cy="336755"/>
            <a:chOff x="-53690500" y="2686575"/>
            <a:chExt cx="319000" cy="318625"/>
          </a:xfrm>
        </p:grpSpPr>
        <p:sp>
          <p:nvSpPr>
            <p:cNvPr id="5362" name="Google Shape;5362;p48"/>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48"/>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48"/>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48"/>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48"/>
          <p:cNvGrpSpPr/>
          <p:nvPr/>
        </p:nvGrpSpPr>
        <p:grpSpPr>
          <a:xfrm>
            <a:off x="7331315" y="2108964"/>
            <a:ext cx="295562" cy="336200"/>
            <a:chOff x="-52092425" y="2303525"/>
            <a:chExt cx="279650" cy="318100"/>
          </a:xfrm>
        </p:grpSpPr>
        <p:sp>
          <p:nvSpPr>
            <p:cNvPr id="5367" name="Google Shape;5367;p48"/>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48"/>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48"/>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48"/>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48"/>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48"/>
          <p:cNvGrpSpPr/>
          <p:nvPr/>
        </p:nvGrpSpPr>
        <p:grpSpPr>
          <a:xfrm>
            <a:off x="1905365" y="1687604"/>
            <a:ext cx="338816" cy="336332"/>
            <a:chOff x="-57189125" y="1904850"/>
            <a:chExt cx="320575" cy="318225"/>
          </a:xfrm>
        </p:grpSpPr>
        <p:sp>
          <p:nvSpPr>
            <p:cNvPr id="5373" name="Google Shape;5373;p48"/>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48"/>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8"/>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8"/>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48"/>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8" name="Google Shape;5378;p48"/>
          <p:cNvGrpSpPr/>
          <p:nvPr/>
        </p:nvGrpSpPr>
        <p:grpSpPr>
          <a:xfrm>
            <a:off x="1906197" y="2120484"/>
            <a:ext cx="337151" cy="294717"/>
            <a:chOff x="-57187550" y="2314425"/>
            <a:chExt cx="319000" cy="278850"/>
          </a:xfrm>
        </p:grpSpPr>
        <p:sp>
          <p:nvSpPr>
            <p:cNvPr id="5379" name="Google Shape;5379;p48"/>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8"/>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48"/>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48"/>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48"/>
          <p:cNvGrpSpPr/>
          <p:nvPr/>
        </p:nvGrpSpPr>
        <p:grpSpPr>
          <a:xfrm>
            <a:off x="1921997" y="2513598"/>
            <a:ext cx="305550" cy="336966"/>
            <a:chOff x="-57172600" y="2686375"/>
            <a:chExt cx="289100" cy="318825"/>
          </a:xfrm>
        </p:grpSpPr>
        <p:sp>
          <p:nvSpPr>
            <p:cNvPr id="5384" name="Google Shape;5384;p48"/>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8"/>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48"/>
          <p:cNvGrpSpPr/>
          <p:nvPr/>
        </p:nvGrpSpPr>
        <p:grpSpPr>
          <a:xfrm>
            <a:off x="3983124" y="1685939"/>
            <a:ext cx="336332" cy="334667"/>
            <a:chOff x="-55225575" y="1903275"/>
            <a:chExt cx="318225" cy="316650"/>
          </a:xfrm>
        </p:grpSpPr>
        <p:sp>
          <p:nvSpPr>
            <p:cNvPr id="5387" name="Google Shape;5387;p48"/>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8"/>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48"/>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48"/>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48"/>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48"/>
          <p:cNvGrpSpPr/>
          <p:nvPr/>
        </p:nvGrpSpPr>
        <p:grpSpPr>
          <a:xfrm>
            <a:off x="3993535" y="2101328"/>
            <a:ext cx="315511" cy="334667"/>
            <a:chOff x="-55217700" y="2296300"/>
            <a:chExt cx="298525" cy="316650"/>
          </a:xfrm>
        </p:grpSpPr>
        <p:sp>
          <p:nvSpPr>
            <p:cNvPr id="5393" name="Google Shape;5393;p48"/>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8"/>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8"/>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48"/>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48"/>
          <p:cNvGrpSpPr/>
          <p:nvPr/>
        </p:nvGrpSpPr>
        <p:grpSpPr>
          <a:xfrm>
            <a:off x="3982292" y="2515897"/>
            <a:ext cx="337997" cy="334667"/>
            <a:chOff x="-55229525" y="2688550"/>
            <a:chExt cx="319800" cy="316650"/>
          </a:xfrm>
        </p:grpSpPr>
        <p:sp>
          <p:nvSpPr>
            <p:cNvPr id="5398" name="Google Shape;5398;p48"/>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48"/>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8"/>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8"/>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2" name="Google Shape;5402;p48"/>
          <p:cNvGrpSpPr/>
          <p:nvPr/>
        </p:nvGrpSpPr>
        <p:grpSpPr>
          <a:xfrm>
            <a:off x="6069304" y="1685939"/>
            <a:ext cx="315537" cy="336332"/>
            <a:chOff x="-53288825" y="1903275"/>
            <a:chExt cx="298550" cy="318225"/>
          </a:xfrm>
        </p:grpSpPr>
        <p:sp>
          <p:nvSpPr>
            <p:cNvPr id="5403" name="Google Shape;5403;p48"/>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48"/>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8"/>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6" name="Google Shape;5406;p48"/>
          <p:cNvGrpSpPr/>
          <p:nvPr/>
        </p:nvGrpSpPr>
        <p:grpSpPr>
          <a:xfrm>
            <a:off x="6058484" y="2099663"/>
            <a:ext cx="337178" cy="336332"/>
            <a:chOff x="-53299850" y="2294725"/>
            <a:chExt cx="319025" cy="318225"/>
          </a:xfrm>
        </p:grpSpPr>
        <p:sp>
          <p:nvSpPr>
            <p:cNvPr id="5407" name="Google Shape;5407;p48"/>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48"/>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9" name="Google Shape;5409;p48"/>
          <p:cNvGrpSpPr/>
          <p:nvPr/>
        </p:nvGrpSpPr>
        <p:grpSpPr>
          <a:xfrm>
            <a:off x="6079715" y="2515051"/>
            <a:ext cx="294717" cy="335513"/>
            <a:chOff x="-53278575" y="2687750"/>
            <a:chExt cx="278850" cy="317450"/>
          </a:xfrm>
        </p:grpSpPr>
        <p:sp>
          <p:nvSpPr>
            <p:cNvPr id="5410" name="Google Shape;5410;p48"/>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48"/>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8"/>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8"/>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4" name="Google Shape;5414;p48"/>
          <p:cNvGrpSpPr/>
          <p:nvPr/>
        </p:nvGrpSpPr>
        <p:grpSpPr>
          <a:xfrm>
            <a:off x="7310508" y="2514760"/>
            <a:ext cx="337178" cy="337468"/>
            <a:chOff x="-52101875" y="2687475"/>
            <a:chExt cx="319025" cy="319300"/>
          </a:xfrm>
        </p:grpSpPr>
        <p:sp>
          <p:nvSpPr>
            <p:cNvPr id="5415" name="Google Shape;5415;p48"/>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8"/>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48"/>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48"/>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48"/>
          <p:cNvGrpSpPr/>
          <p:nvPr/>
        </p:nvGrpSpPr>
        <p:grpSpPr>
          <a:xfrm>
            <a:off x="2346261" y="1686785"/>
            <a:ext cx="295536" cy="336332"/>
            <a:chOff x="-56774050" y="1904075"/>
            <a:chExt cx="279625" cy="318225"/>
          </a:xfrm>
        </p:grpSpPr>
        <p:sp>
          <p:nvSpPr>
            <p:cNvPr id="5420" name="Google Shape;5420;p48"/>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8"/>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48"/>
          <p:cNvGrpSpPr/>
          <p:nvPr/>
        </p:nvGrpSpPr>
        <p:grpSpPr>
          <a:xfrm>
            <a:off x="2346261" y="2099663"/>
            <a:ext cx="295536" cy="336332"/>
            <a:chOff x="-56774850" y="2294725"/>
            <a:chExt cx="279625" cy="318225"/>
          </a:xfrm>
        </p:grpSpPr>
        <p:sp>
          <p:nvSpPr>
            <p:cNvPr id="5423" name="Google Shape;5423;p48"/>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48"/>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48"/>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6" name="Google Shape;5426;p48"/>
          <p:cNvGrpSpPr/>
          <p:nvPr/>
        </p:nvGrpSpPr>
        <p:grpSpPr>
          <a:xfrm>
            <a:off x="2365827" y="2514232"/>
            <a:ext cx="256404" cy="335486"/>
            <a:chOff x="-56756725" y="2686975"/>
            <a:chExt cx="242600" cy="317425"/>
          </a:xfrm>
        </p:grpSpPr>
        <p:sp>
          <p:nvSpPr>
            <p:cNvPr id="5427" name="Google Shape;5427;p48"/>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8"/>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8"/>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48"/>
          <p:cNvGrpSpPr/>
          <p:nvPr/>
        </p:nvGrpSpPr>
        <p:grpSpPr>
          <a:xfrm>
            <a:off x="4408328" y="1685939"/>
            <a:ext cx="314216" cy="337178"/>
            <a:chOff x="-54826975" y="1903275"/>
            <a:chExt cx="297300" cy="319025"/>
          </a:xfrm>
        </p:grpSpPr>
        <p:sp>
          <p:nvSpPr>
            <p:cNvPr id="5431" name="Google Shape;5431;p48"/>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8"/>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8"/>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4" name="Google Shape;5434;p48"/>
          <p:cNvGrpSpPr/>
          <p:nvPr/>
        </p:nvGrpSpPr>
        <p:grpSpPr>
          <a:xfrm>
            <a:off x="4396861" y="2101328"/>
            <a:ext cx="337151" cy="334641"/>
            <a:chOff x="-54836500" y="2296300"/>
            <a:chExt cx="319000" cy="316625"/>
          </a:xfrm>
        </p:grpSpPr>
        <p:sp>
          <p:nvSpPr>
            <p:cNvPr id="5435" name="Google Shape;5435;p48"/>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8"/>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8"/>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8"/>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48"/>
          <p:cNvGrpSpPr/>
          <p:nvPr/>
        </p:nvGrpSpPr>
        <p:grpSpPr>
          <a:xfrm>
            <a:off x="4416836" y="2515051"/>
            <a:ext cx="297200" cy="336332"/>
            <a:chOff x="-54817600" y="2687750"/>
            <a:chExt cx="281200" cy="318225"/>
          </a:xfrm>
        </p:grpSpPr>
        <p:sp>
          <p:nvSpPr>
            <p:cNvPr id="5440" name="Google Shape;5440;p48"/>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8"/>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48"/>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48"/>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48"/>
          <p:cNvGrpSpPr/>
          <p:nvPr/>
        </p:nvGrpSpPr>
        <p:grpSpPr>
          <a:xfrm>
            <a:off x="6494706" y="1685939"/>
            <a:ext cx="295536" cy="334667"/>
            <a:chOff x="-52887125" y="1903275"/>
            <a:chExt cx="279625" cy="316650"/>
          </a:xfrm>
        </p:grpSpPr>
        <p:sp>
          <p:nvSpPr>
            <p:cNvPr id="5445" name="Google Shape;5445;p48"/>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8"/>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7" name="Google Shape;5447;p48"/>
          <p:cNvGrpSpPr/>
          <p:nvPr/>
        </p:nvGrpSpPr>
        <p:grpSpPr>
          <a:xfrm>
            <a:off x="6474731" y="2098844"/>
            <a:ext cx="335486" cy="337151"/>
            <a:chOff x="-52906025" y="2293950"/>
            <a:chExt cx="317425" cy="319000"/>
          </a:xfrm>
        </p:grpSpPr>
        <p:sp>
          <p:nvSpPr>
            <p:cNvPr id="5448" name="Google Shape;5448;p48"/>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48"/>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8"/>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1" name="Google Shape;5451;p48"/>
          <p:cNvGrpSpPr/>
          <p:nvPr/>
        </p:nvGrpSpPr>
        <p:grpSpPr>
          <a:xfrm>
            <a:off x="6494706" y="2514232"/>
            <a:ext cx="295536" cy="336332"/>
            <a:chOff x="-52887125" y="2686975"/>
            <a:chExt cx="279625" cy="318225"/>
          </a:xfrm>
        </p:grpSpPr>
        <p:sp>
          <p:nvSpPr>
            <p:cNvPr id="5452" name="Google Shape;5452;p48"/>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8"/>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8"/>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8"/>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48"/>
          <p:cNvGrpSpPr/>
          <p:nvPr/>
        </p:nvGrpSpPr>
        <p:grpSpPr>
          <a:xfrm>
            <a:off x="7742828" y="1698437"/>
            <a:ext cx="296355" cy="334667"/>
            <a:chOff x="-51722225" y="1915100"/>
            <a:chExt cx="280400" cy="316650"/>
          </a:xfrm>
        </p:grpSpPr>
        <p:sp>
          <p:nvSpPr>
            <p:cNvPr id="5457" name="Google Shape;5457;p48"/>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8"/>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8"/>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8"/>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1" name="Google Shape;5461;p48"/>
          <p:cNvGrpSpPr/>
          <p:nvPr/>
        </p:nvGrpSpPr>
        <p:grpSpPr>
          <a:xfrm>
            <a:off x="2733364" y="1685226"/>
            <a:ext cx="345474" cy="336226"/>
            <a:chOff x="-56407800" y="1902600"/>
            <a:chExt cx="326875" cy="318125"/>
          </a:xfrm>
        </p:grpSpPr>
        <p:sp>
          <p:nvSpPr>
            <p:cNvPr id="5462" name="Google Shape;5462;p48"/>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8"/>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48"/>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5" name="Google Shape;5465;p48"/>
          <p:cNvGrpSpPr/>
          <p:nvPr/>
        </p:nvGrpSpPr>
        <p:grpSpPr>
          <a:xfrm>
            <a:off x="2738768" y="2110496"/>
            <a:ext cx="334667" cy="315511"/>
            <a:chOff x="-56401500" y="2304975"/>
            <a:chExt cx="316650" cy="298525"/>
          </a:xfrm>
        </p:grpSpPr>
        <p:sp>
          <p:nvSpPr>
            <p:cNvPr id="5466" name="Google Shape;5466;p48"/>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48"/>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48"/>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48"/>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0" name="Google Shape;5470;p48"/>
          <p:cNvGrpSpPr/>
          <p:nvPr/>
        </p:nvGrpSpPr>
        <p:grpSpPr>
          <a:xfrm>
            <a:off x="4835248" y="1684275"/>
            <a:ext cx="298046" cy="336332"/>
            <a:chOff x="-54426150" y="1901700"/>
            <a:chExt cx="282000" cy="318225"/>
          </a:xfrm>
        </p:grpSpPr>
        <p:sp>
          <p:nvSpPr>
            <p:cNvPr id="5471" name="Google Shape;5471;p48"/>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48"/>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48"/>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48"/>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48"/>
          <p:cNvGrpSpPr/>
          <p:nvPr/>
        </p:nvGrpSpPr>
        <p:grpSpPr>
          <a:xfrm>
            <a:off x="4835248" y="2099663"/>
            <a:ext cx="298046" cy="337178"/>
            <a:chOff x="-54426150" y="2294725"/>
            <a:chExt cx="282000" cy="319025"/>
          </a:xfrm>
        </p:grpSpPr>
        <p:sp>
          <p:nvSpPr>
            <p:cNvPr id="5476" name="Google Shape;5476;p48"/>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48"/>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8"/>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8"/>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8"/>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48"/>
          <p:cNvGrpSpPr/>
          <p:nvPr/>
        </p:nvGrpSpPr>
        <p:grpSpPr>
          <a:xfrm>
            <a:off x="4833583" y="2514232"/>
            <a:ext cx="301375" cy="337151"/>
            <a:chOff x="-54427725" y="2686975"/>
            <a:chExt cx="285150" cy="319000"/>
          </a:xfrm>
        </p:grpSpPr>
        <p:sp>
          <p:nvSpPr>
            <p:cNvPr id="5482" name="Google Shape;5482;p48"/>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48"/>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8"/>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8"/>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48"/>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7" name="Google Shape;5487;p48"/>
          <p:cNvGrpSpPr/>
          <p:nvPr/>
        </p:nvGrpSpPr>
        <p:grpSpPr>
          <a:xfrm>
            <a:off x="6888851" y="1686151"/>
            <a:ext cx="334667" cy="335302"/>
            <a:chOff x="-52513800" y="1903475"/>
            <a:chExt cx="316650" cy="317250"/>
          </a:xfrm>
        </p:grpSpPr>
        <p:sp>
          <p:nvSpPr>
            <p:cNvPr id="5488" name="Google Shape;5488;p48"/>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8"/>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0" name="Google Shape;5490;p48"/>
          <p:cNvGrpSpPr/>
          <p:nvPr/>
        </p:nvGrpSpPr>
        <p:grpSpPr>
          <a:xfrm>
            <a:off x="6898006" y="2100509"/>
            <a:ext cx="316357" cy="335486"/>
            <a:chOff x="-52505925" y="2295525"/>
            <a:chExt cx="299325" cy="317425"/>
          </a:xfrm>
        </p:grpSpPr>
        <p:sp>
          <p:nvSpPr>
            <p:cNvPr id="5491" name="Google Shape;5491;p48"/>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8"/>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8"/>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48"/>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48"/>
          <p:cNvGrpSpPr/>
          <p:nvPr/>
        </p:nvGrpSpPr>
        <p:grpSpPr>
          <a:xfrm>
            <a:off x="6908417" y="2514232"/>
            <a:ext cx="295536" cy="336332"/>
            <a:chOff x="-52494100" y="2686975"/>
            <a:chExt cx="279625" cy="318225"/>
          </a:xfrm>
        </p:grpSpPr>
        <p:sp>
          <p:nvSpPr>
            <p:cNvPr id="5496" name="Google Shape;5496;p48"/>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48"/>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48"/>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48"/>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48"/>
          <p:cNvGrpSpPr/>
          <p:nvPr/>
        </p:nvGrpSpPr>
        <p:grpSpPr>
          <a:xfrm>
            <a:off x="7744070" y="2111315"/>
            <a:ext cx="293871" cy="336332"/>
            <a:chOff x="-51708850" y="2305750"/>
            <a:chExt cx="278050" cy="318225"/>
          </a:xfrm>
        </p:grpSpPr>
        <p:sp>
          <p:nvSpPr>
            <p:cNvPr id="5501" name="Google Shape;5501;p48"/>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48"/>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48"/>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48"/>
          <p:cNvGrpSpPr/>
          <p:nvPr/>
        </p:nvGrpSpPr>
        <p:grpSpPr>
          <a:xfrm>
            <a:off x="1094954" y="3054255"/>
            <a:ext cx="337151" cy="337389"/>
            <a:chOff x="-57956275" y="3197925"/>
            <a:chExt cx="319000" cy="319225"/>
          </a:xfrm>
        </p:grpSpPr>
        <p:sp>
          <p:nvSpPr>
            <p:cNvPr id="5505" name="Google Shape;5505;p48"/>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48"/>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48"/>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48"/>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48"/>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48"/>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8"/>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48"/>
          <p:cNvGrpSpPr/>
          <p:nvPr/>
        </p:nvGrpSpPr>
        <p:grpSpPr>
          <a:xfrm>
            <a:off x="1115761" y="3469035"/>
            <a:ext cx="295536" cy="337151"/>
            <a:chOff x="-57940525" y="3590375"/>
            <a:chExt cx="279625" cy="319000"/>
          </a:xfrm>
        </p:grpSpPr>
        <p:sp>
          <p:nvSpPr>
            <p:cNvPr id="5513" name="Google Shape;5513;p48"/>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48"/>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8"/>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48"/>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48"/>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48"/>
          <p:cNvGrpSpPr/>
          <p:nvPr/>
        </p:nvGrpSpPr>
        <p:grpSpPr>
          <a:xfrm>
            <a:off x="1095363" y="3883578"/>
            <a:ext cx="336332" cy="337178"/>
            <a:chOff x="-57959425" y="3982600"/>
            <a:chExt cx="318225" cy="319025"/>
          </a:xfrm>
        </p:grpSpPr>
        <p:sp>
          <p:nvSpPr>
            <p:cNvPr id="5519" name="Google Shape;5519;p48"/>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48"/>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48"/>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48"/>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48"/>
          <p:cNvGrpSpPr/>
          <p:nvPr/>
        </p:nvGrpSpPr>
        <p:grpSpPr>
          <a:xfrm>
            <a:off x="3154845" y="3055312"/>
            <a:ext cx="335513" cy="335513"/>
            <a:chOff x="-55987225" y="3198925"/>
            <a:chExt cx="317450" cy="317450"/>
          </a:xfrm>
        </p:grpSpPr>
        <p:sp>
          <p:nvSpPr>
            <p:cNvPr id="5524" name="Google Shape;5524;p48"/>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48"/>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48"/>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48"/>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48"/>
          <p:cNvGrpSpPr/>
          <p:nvPr/>
        </p:nvGrpSpPr>
        <p:grpSpPr>
          <a:xfrm>
            <a:off x="3154845" y="3469722"/>
            <a:ext cx="335513" cy="335645"/>
            <a:chOff x="-55987225" y="3591025"/>
            <a:chExt cx="317450" cy="317575"/>
          </a:xfrm>
        </p:grpSpPr>
        <p:sp>
          <p:nvSpPr>
            <p:cNvPr id="5529" name="Google Shape;5529;p48"/>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48"/>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48"/>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48"/>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48"/>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48"/>
          <p:cNvGrpSpPr/>
          <p:nvPr/>
        </p:nvGrpSpPr>
        <p:grpSpPr>
          <a:xfrm>
            <a:off x="3154013" y="3883578"/>
            <a:ext cx="337178" cy="337178"/>
            <a:chOff x="-55988800" y="3982600"/>
            <a:chExt cx="319025" cy="319025"/>
          </a:xfrm>
        </p:grpSpPr>
        <p:sp>
          <p:nvSpPr>
            <p:cNvPr id="5535" name="Google Shape;5535;p48"/>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48"/>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48"/>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48"/>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48"/>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 name="Google Shape;5540;p48"/>
          <p:cNvGrpSpPr/>
          <p:nvPr/>
        </p:nvGrpSpPr>
        <p:grpSpPr>
          <a:xfrm>
            <a:off x="5232305" y="3048653"/>
            <a:ext cx="334667" cy="337151"/>
            <a:chOff x="-54026025" y="3192625"/>
            <a:chExt cx="316650" cy="319000"/>
          </a:xfrm>
        </p:grpSpPr>
        <p:sp>
          <p:nvSpPr>
            <p:cNvPr id="5541" name="Google Shape;5541;p48"/>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48"/>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48"/>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48"/>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48"/>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48"/>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48"/>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8"/>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48"/>
          <p:cNvGrpSpPr/>
          <p:nvPr/>
        </p:nvGrpSpPr>
        <p:grpSpPr>
          <a:xfrm>
            <a:off x="5251039" y="3463196"/>
            <a:ext cx="297200" cy="336332"/>
            <a:chOff x="-54007925" y="3584850"/>
            <a:chExt cx="281200" cy="318225"/>
          </a:xfrm>
        </p:grpSpPr>
        <p:sp>
          <p:nvSpPr>
            <p:cNvPr id="5550" name="Google Shape;5550;p48"/>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8"/>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48"/>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48"/>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48"/>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48"/>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6" name="Google Shape;5556;p48"/>
          <p:cNvGrpSpPr/>
          <p:nvPr/>
        </p:nvGrpSpPr>
        <p:grpSpPr>
          <a:xfrm>
            <a:off x="5251039" y="3876153"/>
            <a:ext cx="297200" cy="337098"/>
            <a:chOff x="-54007925" y="3975575"/>
            <a:chExt cx="281200" cy="318950"/>
          </a:xfrm>
        </p:grpSpPr>
        <p:sp>
          <p:nvSpPr>
            <p:cNvPr id="5557" name="Google Shape;5557;p48"/>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48"/>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48"/>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48"/>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48"/>
          <p:cNvGrpSpPr/>
          <p:nvPr/>
        </p:nvGrpSpPr>
        <p:grpSpPr>
          <a:xfrm>
            <a:off x="7350062" y="3064930"/>
            <a:ext cx="258069" cy="336702"/>
            <a:chOff x="-52005775" y="3208025"/>
            <a:chExt cx="244175" cy="318575"/>
          </a:xfrm>
        </p:grpSpPr>
        <p:sp>
          <p:nvSpPr>
            <p:cNvPr id="5562" name="Google Shape;5562;p48"/>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48"/>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8"/>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8"/>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48"/>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48"/>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48"/>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8"/>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48"/>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48"/>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48"/>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3" name="Google Shape;5573;p48"/>
          <p:cNvGrpSpPr/>
          <p:nvPr/>
        </p:nvGrpSpPr>
        <p:grpSpPr>
          <a:xfrm>
            <a:off x="1495919" y="3055312"/>
            <a:ext cx="336332" cy="336332"/>
            <a:chOff x="-57568775" y="3198925"/>
            <a:chExt cx="318225" cy="318225"/>
          </a:xfrm>
        </p:grpSpPr>
        <p:sp>
          <p:nvSpPr>
            <p:cNvPr id="5574" name="Google Shape;5574;p48"/>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48"/>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48"/>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48"/>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48"/>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48"/>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0" name="Google Shape;5580;p48"/>
          <p:cNvGrpSpPr/>
          <p:nvPr/>
        </p:nvGrpSpPr>
        <p:grpSpPr>
          <a:xfrm>
            <a:off x="1516317" y="3469035"/>
            <a:ext cx="295536" cy="336332"/>
            <a:chOff x="-57549075" y="3590375"/>
            <a:chExt cx="279625" cy="318225"/>
          </a:xfrm>
        </p:grpSpPr>
        <p:sp>
          <p:nvSpPr>
            <p:cNvPr id="5581" name="Google Shape;5581;p48"/>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48"/>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48"/>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48"/>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48"/>
          <p:cNvGrpSpPr/>
          <p:nvPr/>
        </p:nvGrpSpPr>
        <p:grpSpPr>
          <a:xfrm>
            <a:off x="1495087" y="3883578"/>
            <a:ext cx="337997" cy="337997"/>
            <a:chOff x="-57570350" y="3982600"/>
            <a:chExt cx="319800" cy="319800"/>
          </a:xfrm>
        </p:grpSpPr>
        <p:sp>
          <p:nvSpPr>
            <p:cNvPr id="5586" name="Google Shape;5586;p48"/>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48"/>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48"/>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8"/>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0" name="Google Shape;5590;p48"/>
          <p:cNvGrpSpPr/>
          <p:nvPr/>
        </p:nvGrpSpPr>
        <p:grpSpPr>
          <a:xfrm>
            <a:off x="3589389" y="3054466"/>
            <a:ext cx="295536" cy="337178"/>
            <a:chOff x="-55576850" y="3198125"/>
            <a:chExt cx="279625" cy="319025"/>
          </a:xfrm>
        </p:grpSpPr>
        <p:sp>
          <p:nvSpPr>
            <p:cNvPr id="5591" name="Google Shape;5591;p48"/>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48"/>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48"/>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48"/>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5" name="Google Shape;5595;p48"/>
          <p:cNvGrpSpPr/>
          <p:nvPr/>
        </p:nvGrpSpPr>
        <p:grpSpPr>
          <a:xfrm>
            <a:off x="3568159" y="3468824"/>
            <a:ext cx="337997" cy="336543"/>
            <a:chOff x="-55596550" y="3590175"/>
            <a:chExt cx="319800" cy="318425"/>
          </a:xfrm>
        </p:grpSpPr>
        <p:sp>
          <p:nvSpPr>
            <p:cNvPr id="5596" name="Google Shape;5596;p48"/>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48"/>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48"/>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48"/>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0" name="Google Shape;5600;p48"/>
          <p:cNvGrpSpPr/>
          <p:nvPr/>
        </p:nvGrpSpPr>
        <p:grpSpPr>
          <a:xfrm>
            <a:off x="3568568" y="3883340"/>
            <a:ext cx="337178" cy="337415"/>
            <a:chOff x="-55595775" y="3982375"/>
            <a:chExt cx="319025" cy="319250"/>
          </a:xfrm>
        </p:grpSpPr>
        <p:sp>
          <p:nvSpPr>
            <p:cNvPr id="5601" name="Google Shape;5601;p48"/>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48"/>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48"/>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48"/>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48"/>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48"/>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48"/>
          <p:cNvGrpSpPr/>
          <p:nvPr/>
        </p:nvGrpSpPr>
        <p:grpSpPr>
          <a:xfrm>
            <a:off x="5645606" y="3048653"/>
            <a:ext cx="337178" cy="336332"/>
            <a:chOff x="-53635375" y="3192625"/>
            <a:chExt cx="319025" cy="318225"/>
          </a:xfrm>
        </p:grpSpPr>
        <p:sp>
          <p:nvSpPr>
            <p:cNvPr id="5608" name="Google Shape;5608;p48"/>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48"/>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48"/>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1" name="Google Shape;5611;p48"/>
          <p:cNvGrpSpPr/>
          <p:nvPr/>
        </p:nvGrpSpPr>
        <p:grpSpPr>
          <a:xfrm>
            <a:off x="5666427" y="3463196"/>
            <a:ext cx="295536" cy="337178"/>
            <a:chOff x="-53615675" y="3584850"/>
            <a:chExt cx="279625" cy="319025"/>
          </a:xfrm>
        </p:grpSpPr>
        <p:sp>
          <p:nvSpPr>
            <p:cNvPr id="5612" name="Google Shape;5612;p48"/>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48"/>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48"/>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5" name="Google Shape;5615;p48"/>
          <p:cNvGrpSpPr/>
          <p:nvPr/>
        </p:nvGrpSpPr>
        <p:grpSpPr>
          <a:xfrm>
            <a:off x="5645619" y="3877131"/>
            <a:ext cx="337151" cy="336121"/>
            <a:chOff x="-53634575" y="3976500"/>
            <a:chExt cx="319000" cy="318025"/>
          </a:xfrm>
        </p:grpSpPr>
        <p:sp>
          <p:nvSpPr>
            <p:cNvPr id="5616" name="Google Shape;5616;p48"/>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8"/>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48"/>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48"/>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48"/>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48"/>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48"/>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48"/>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4" name="Google Shape;5624;p48"/>
          <p:cNvGrpSpPr/>
          <p:nvPr/>
        </p:nvGrpSpPr>
        <p:grpSpPr>
          <a:xfrm>
            <a:off x="7331328" y="3468718"/>
            <a:ext cx="295536" cy="336649"/>
            <a:chOff x="-52023900" y="3590075"/>
            <a:chExt cx="279625" cy="318525"/>
          </a:xfrm>
        </p:grpSpPr>
        <p:sp>
          <p:nvSpPr>
            <p:cNvPr id="5625" name="Google Shape;5625;p48"/>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48"/>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48"/>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48"/>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8"/>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48"/>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48"/>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48"/>
          <p:cNvGrpSpPr/>
          <p:nvPr/>
        </p:nvGrpSpPr>
        <p:grpSpPr>
          <a:xfrm>
            <a:off x="1906197" y="3055312"/>
            <a:ext cx="337151" cy="337151"/>
            <a:chOff x="-57173375" y="3198925"/>
            <a:chExt cx="319000" cy="319000"/>
          </a:xfrm>
        </p:grpSpPr>
        <p:sp>
          <p:nvSpPr>
            <p:cNvPr id="5633" name="Google Shape;5633;p48"/>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48"/>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48"/>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48"/>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7" name="Google Shape;5637;p48"/>
          <p:cNvGrpSpPr/>
          <p:nvPr/>
        </p:nvGrpSpPr>
        <p:grpSpPr>
          <a:xfrm>
            <a:off x="1907029" y="3489830"/>
            <a:ext cx="335486" cy="295562"/>
            <a:chOff x="-57176525" y="3610050"/>
            <a:chExt cx="317425" cy="279650"/>
          </a:xfrm>
        </p:grpSpPr>
        <p:sp>
          <p:nvSpPr>
            <p:cNvPr id="5638" name="Google Shape;5638;p48"/>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48"/>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48"/>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48"/>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48"/>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3" name="Google Shape;5643;p48"/>
          <p:cNvGrpSpPr/>
          <p:nvPr/>
        </p:nvGrpSpPr>
        <p:grpSpPr>
          <a:xfrm>
            <a:off x="1922843" y="3882944"/>
            <a:ext cx="303859" cy="336966"/>
            <a:chOff x="-57162350" y="3982000"/>
            <a:chExt cx="287500" cy="318825"/>
          </a:xfrm>
        </p:grpSpPr>
        <p:sp>
          <p:nvSpPr>
            <p:cNvPr id="5644" name="Google Shape;5644;p48"/>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48"/>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48"/>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8"/>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8"/>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48"/>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48"/>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48"/>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2" name="Google Shape;5652;p48"/>
          <p:cNvGrpSpPr/>
          <p:nvPr/>
        </p:nvGrpSpPr>
        <p:grpSpPr>
          <a:xfrm>
            <a:off x="3983124" y="3055312"/>
            <a:ext cx="336332" cy="334667"/>
            <a:chOff x="-55202750" y="3198925"/>
            <a:chExt cx="318225" cy="316650"/>
          </a:xfrm>
        </p:grpSpPr>
        <p:sp>
          <p:nvSpPr>
            <p:cNvPr id="5653" name="Google Shape;5653;p48"/>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48"/>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5" name="Google Shape;5655;p48"/>
          <p:cNvGrpSpPr/>
          <p:nvPr/>
        </p:nvGrpSpPr>
        <p:grpSpPr>
          <a:xfrm>
            <a:off x="3993112" y="3469035"/>
            <a:ext cx="316357" cy="336332"/>
            <a:chOff x="-55194875" y="3590375"/>
            <a:chExt cx="299325" cy="318225"/>
          </a:xfrm>
        </p:grpSpPr>
        <p:sp>
          <p:nvSpPr>
            <p:cNvPr id="5656" name="Google Shape;5656;p48"/>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48"/>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48"/>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48"/>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48"/>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48"/>
          <p:cNvGrpSpPr/>
          <p:nvPr/>
        </p:nvGrpSpPr>
        <p:grpSpPr>
          <a:xfrm>
            <a:off x="3983547" y="3884424"/>
            <a:ext cx="335486" cy="335486"/>
            <a:chOff x="-55203525" y="3983400"/>
            <a:chExt cx="317425" cy="317425"/>
          </a:xfrm>
        </p:grpSpPr>
        <p:sp>
          <p:nvSpPr>
            <p:cNvPr id="5662" name="Google Shape;5662;p48"/>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8"/>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48"/>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48"/>
          <p:cNvGrpSpPr/>
          <p:nvPr/>
        </p:nvGrpSpPr>
        <p:grpSpPr>
          <a:xfrm>
            <a:off x="6069317" y="3048653"/>
            <a:ext cx="315511" cy="337151"/>
            <a:chOff x="-53232900" y="3192625"/>
            <a:chExt cx="298525" cy="319000"/>
          </a:xfrm>
        </p:grpSpPr>
        <p:sp>
          <p:nvSpPr>
            <p:cNvPr id="5666" name="Google Shape;5666;p48"/>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48"/>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8"/>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48"/>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48"/>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48"/>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8"/>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48"/>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48"/>
          <p:cNvGrpSpPr/>
          <p:nvPr/>
        </p:nvGrpSpPr>
        <p:grpSpPr>
          <a:xfrm>
            <a:off x="6059330" y="3463196"/>
            <a:ext cx="335486" cy="334667"/>
            <a:chOff x="-53242350" y="3584850"/>
            <a:chExt cx="317425" cy="316650"/>
          </a:xfrm>
        </p:grpSpPr>
        <p:sp>
          <p:nvSpPr>
            <p:cNvPr id="5675" name="Google Shape;5675;p48"/>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48"/>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48"/>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48"/>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48"/>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0" name="Google Shape;5680;p48"/>
          <p:cNvGrpSpPr/>
          <p:nvPr/>
        </p:nvGrpSpPr>
        <p:grpSpPr>
          <a:xfrm>
            <a:off x="6079305" y="3876920"/>
            <a:ext cx="295536" cy="337178"/>
            <a:chOff x="-53224225" y="3976300"/>
            <a:chExt cx="279625" cy="319025"/>
          </a:xfrm>
        </p:grpSpPr>
        <p:sp>
          <p:nvSpPr>
            <p:cNvPr id="5681" name="Google Shape;5681;p48"/>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48"/>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8"/>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8"/>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48"/>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48"/>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48"/>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8" name="Google Shape;5688;p48"/>
          <p:cNvGrpSpPr/>
          <p:nvPr/>
        </p:nvGrpSpPr>
        <p:grpSpPr>
          <a:xfrm>
            <a:off x="7310521" y="3884133"/>
            <a:ext cx="337151" cy="336623"/>
            <a:chOff x="-52043575" y="3983125"/>
            <a:chExt cx="319000" cy="318500"/>
          </a:xfrm>
        </p:grpSpPr>
        <p:sp>
          <p:nvSpPr>
            <p:cNvPr id="5689" name="Google Shape;5689;p48"/>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48"/>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48"/>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48"/>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8"/>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48"/>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48"/>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48"/>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48"/>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8" name="Google Shape;5698;p48"/>
          <p:cNvGrpSpPr/>
          <p:nvPr/>
        </p:nvGrpSpPr>
        <p:grpSpPr>
          <a:xfrm>
            <a:off x="2346261" y="3055312"/>
            <a:ext cx="295536" cy="337151"/>
            <a:chOff x="-56766175" y="3198925"/>
            <a:chExt cx="279625" cy="319000"/>
          </a:xfrm>
        </p:grpSpPr>
        <p:sp>
          <p:nvSpPr>
            <p:cNvPr id="5699" name="Google Shape;5699;p48"/>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48"/>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8"/>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48"/>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48"/>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48"/>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8"/>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48"/>
          <p:cNvGrpSpPr/>
          <p:nvPr/>
        </p:nvGrpSpPr>
        <p:grpSpPr>
          <a:xfrm>
            <a:off x="2345429" y="3469035"/>
            <a:ext cx="297200" cy="336332"/>
            <a:chOff x="-56766175" y="3590375"/>
            <a:chExt cx="281200" cy="318225"/>
          </a:xfrm>
        </p:grpSpPr>
        <p:sp>
          <p:nvSpPr>
            <p:cNvPr id="5707" name="Google Shape;5707;p48"/>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48"/>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48"/>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48"/>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1" name="Google Shape;5711;p48"/>
          <p:cNvGrpSpPr/>
          <p:nvPr/>
        </p:nvGrpSpPr>
        <p:grpSpPr>
          <a:xfrm>
            <a:off x="2366237" y="3883578"/>
            <a:ext cx="255585" cy="336332"/>
            <a:chOff x="-56747275" y="3982600"/>
            <a:chExt cx="241825" cy="318225"/>
          </a:xfrm>
        </p:grpSpPr>
        <p:sp>
          <p:nvSpPr>
            <p:cNvPr id="5712" name="Google Shape;5712;p48"/>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48"/>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8"/>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8"/>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48"/>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48"/>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48"/>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9" name="Google Shape;5719;p48"/>
          <p:cNvGrpSpPr/>
          <p:nvPr/>
        </p:nvGrpSpPr>
        <p:grpSpPr>
          <a:xfrm>
            <a:off x="4417669" y="3055312"/>
            <a:ext cx="295536" cy="337151"/>
            <a:chOff x="-54793175" y="3198925"/>
            <a:chExt cx="279625" cy="319000"/>
          </a:xfrm>
        </p:grpSpPr>
        <p:sp>
          <p:nvSpPr>
            <p:cNvPr id="5720" name="Google Shape;5720;p48"/>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8"/>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48"/>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48"/>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8"/>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8"/>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48"/>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48"/>
          <p:cNvGrpSpPr/>
          <p:nvPr/>
        </p:nvGrpSpPr>
        <p:grpSpPr>
          <a:xfrm>
            <a:off x="4396848" y="3475694"/>
            <a:ext cx="337178" cy="322143"/>
            <a:chOff x="-54812875" y="3596675"/>
            <a:chExt cx="319025" cy="304800"/>
          </a:xfrm>
        </p:grpSpPr>
        <p:sp>
          <p:nvSpPr>
            <p:cNvPr id="5728" name="Google Shape;5728;p48"/>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48"/>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48"/>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48"/>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8"/>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48"/>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48"/>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5" name="Google Shape;5735;p48"/>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8"/>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7" name="Google Shape;5737;p48"/>
          <p:cNvGrpSpPr/>
          <p:nvPr/>
        </p:nvGrpSpPr>
        <p:grpSpPr>
          <a:xfrm>
            <a:off x="4417669" y="3883578"/>
            <a:ext cx="295536" cy="336332"/>
            <a:chOff x="-54793175" y="3982600"/>
            <a:chExt cx="279625" cy="318225"/>
          </a:xfrm>
        </p:grpSpPr>
        <p:sp>
          <p:nvSpPr>
            <p:cNvPr id="5738" name="Google Shape;5738;p48"/>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8"/>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48"/>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48"/>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48"/>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48"/>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48"/>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5" name="Google Shape;5745;p48"/>
          <p:cNvGrpSpPr/>
          <p:nvPr/>
        </p:nvGrpSpPr>
        <p:grpSpPr>
          <a:xfrm>
            <a:off x="6494706" y="3048653"/>
            <a:ext cx="295536" cy="336332"/>
            <a:chOff x="-52832000" y="3192625"/>
            <a:chExt cx="279625" cy="318225"/>
          </a:xfrm>
        </p:grpSpPr>
        <p:sp>
          <p:nvSpPr>
            <p:cNvPr id="5746" name="Google Shape;5746;p48"/>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48"/>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48"/>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48"/>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48"/>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48"/>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8"/>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48"/>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48"/>
          <p:cNvGrpSpPr/>
          <p:nvPr/>
        </p:nvGrpSpPr>
        <p:grpSpPr>
          <a:xfrm>
            <a:off x="6473899" y="3464042"/>
            <a:ext cx="337151" cy="335486"/>
            <a:chOff x="-52851675" y="3585650"/>
            <a:chExt cx="319000" cy="317425"/>
          </a:xfrm>
        </p:grpSpPr>
        <p:sp>
          <p:nvSpPr>
            <p:cNvPr id="5755" name="Google Shape;5755;p48"/>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8"/>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8"/>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48"/>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48"/>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48"/>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1" name="Google Shape;5761;p48"/>
          <p:cNvGrpSpPr/>
          <p:nvPr/>
        </p:nvGrpSpPr>
        <p:grpSpPr>
          <a:xfrm>
            <a:off x="6494706" y="3876920"/>
            <a:ext cx="295536" cy="337178"/>
            <a:chOff x="-52832000" y="3976300"/>
            <a:chExt cx="279625" cy="319025"/>
          </a:xfrm>
        </p:grpSpPr>
        <p:sp>
          <p:nvSpPr>
            <p:cNvPr id="5762" name="Google Shape;5762;p48"/>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8"/>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48"/>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48"/>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48"/>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7" name="Google Shape;5767;p48"/>
          <p:cNvGrpSpPr/>
          <p:nvPr/>
        </p:nvGrpSpPr>
        <p:grpSpPr>
          <a:xfrm>
            <a:off x="7742405" y="3055312"/>
            <a:ext cx="297200" cy="336332"/>
            <a:chOff x="-51633225" y="3198925"/>
            <a:chExt cx="281200" cy="318225"/>
          </a:xfrm>
        </p:grpSpPr>
        <p:sp>
          <p:nvSpPr>
            <p:cNvPr id="5768" name="Google Shape;5768;p48"/>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48"/>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48"/>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48"/>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48"/>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48"/>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48"/>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48"/>
          <p:cNvGrpSpPr/>
          <p:nvPr/>
        </p:nvGrpSpPr>
        <p:grpSpPr>
          <a:xfrm>
            <a:off x="2734606" y="3056131"/>
            <a:ext cx="342990" cy="335513"/>
            <a:chOff x="-56396775" y="3199700"/>
            <a:chExt cx="324525" cy="317450"/>
          </a:xfrm>
        </p:grpSpPr>
        <p:sp>
          <p:nvSpPr>
            <p:cNvPr id="5776" name="Google Shape;5776;p48"/>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48"/>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48"/>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48"/>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48"/>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48"/>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2" name="Google Shape;5782;p48"/>
          <p:cNvGrpSpPr/>
          <p:nvPr/>
        </p:nvGrpSpPr>
        <p:grpSpPr>
          <a:xfrm>
            <a:off x="2737513" y="3479842"/>
            <a:ext cx="337178" cy="315537"/>
            <a:chOff x="-56394425" y="3600600"/>
            <a:chExt cx="319025" cy="298550"/>
          </a:xfrm>
        </p:grpSpPr>
        <p:sp>
          <p:nvSpPr>
            <p:cNvPr id="5783" name="Google Shape;5783;p48"/>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48"/>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48"/>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6" name="Google Shape;5786;p48"/>
          <p:cNvGrpSpPr/>
          <p:nvPr/>
        </p:nvGrpSpPr>
        <p:grpSpPr>
          <a:xfrm>
            <a:off x="2752507" y="3884424"/>
            <a:ext cx="307188" cy="335486"/>
            <a:chOff x="-56379450" y="3983400"/>
            <a:chExt cx="290650" cy="317425"/>
          </a:xfrm>
        </p:grpSpPr>
        <p:sp>
          <p:nvSpPr>
            <p:cNvPr id="5787" name="Google Shape;5787;p48"/>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48"/>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8"/>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48"/>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8"/>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8"/>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48"/>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48"/>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5" name="Google Shape;5795;p48"/>
          <p:cNvGrpSpPr/>
          <p:nvPr/>
        </p:nvGrpSpPr>
        <p:grpSpPr>
          <a:xfrm>
            <a:off x="4835670" y="3055312"/>
            <a:ext cx="297200" cy="337151"/>
            <a:chOff x="-54401725" y="3198925"/>
            <a:chExt cx="281200" cy="319000"/>
          </a:xfrm>
        </p:grpSpPr>
        <p:sp>
          <p:nvSpPr>
            <p:cNvPr id="5796" name="Google Shape;5796;p48"/>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48"/>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48"/>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48"/>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48"/>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48"/>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48"/>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48"/>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48"/>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8"/>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48"/>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48"/>
          <p:cNvGrpSpPr/>
          <p:nvPr/>
        </p:nvGrpSpPr>
        <p:grpSpPr>
          <a:xfrm>
            <a:off x="4836503" y="3469035"/>
            <a:ext cx="295536" cy="336332"/>
            <a:chOff x="-54401725" y="3590375"/>
            <a:chExt cx="279625" cy="318225"/>
          </a:xfrm>
        </p:grpSpPr>
        <p:sp>
          <p:nvSpPr>
            <p:cNvPr id="5808" name="Google Shape;5808;p48"/>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48"/>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8"/>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48"/>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48"/>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8"/>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4" name="Google Shape;5814;p48"/>
          <p:cNvGrpSpPr/>
          <p:nvPr/>
        </p:nvGrpSpPr>
        <p:grpSpPr>
          <a:xfrm>
            <a:off x="4834429" y="3883578"/>
            <a:ext cx="299684" cy="336332"/>
            <a:chOff x="-54403300" y="3982600"/>
            <a:chExt cx="283550" cy="318225"/>
          </a:xfrm>
        </p:grpSpPr>
        <p:sp>
          <p:nvSpPr>
            <p:cNvPr id="5815" name="Google Shape;5815;p48"/>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48"/>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48"/>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8"/>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48"/>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0" name="Google Shape;5820;p48"/>
          <p:cNvGrpSpPr/>
          <p:nvPr/>
        </p:nvGrpSpPr>
        <p:grpSpPr>
          <a:xfrm>
            <a:off x="6888864" y="3050529"/>
            <a:ext cx="334641" cy="335275"/>
            <a:chOff x="-52458650" y="3194400"/>
            <a:chExt cx="316625" cy="317225"/>
          </a:xfrm>
        </p:grpSpPr>
        <p:sp>
          <p:nvSpPr>
            <p:cNvPr id="5821" name="Google Shape;5821;p48"/>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8"/>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8"/>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48"/>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48"/>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48"/>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48"/>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48"/>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9" name="Google Shape;5829;p48"/>
          <p:cNvGrpSpPr/>
          <p:nvPr/>
        </p:nvGrpSpPr>
        <p:grpSpPr>
          <a:xfrm>
            <a:off x="6897597" y="3463196"/>
            <a:ext cx="317176" cy="336094"/>
            <a:chOff x="-52450000" y="3584850"/>
            <a:chExt cx="300100" cy="318000"/>
          </a:xfrm>
        </p:grpSpPr>
        <p:sp>
          <p:nvSpPr>
            <p:cNvPr id="5830" name="Google Shape;5830;p48"/>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48"/>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48"/>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48"/>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48"/>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8"/>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48"/>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48"/>
          <p:cNvGrpSpPr/>
          <p:nvPr/>
        </p:nvGrpSpPr>
        <p:grpSpPr>
          <a:xfrm>
            <a:off x="6908417" y="3878584"/>
            <a:ext cx="295536" cy="335513"/>
            <a:chOff x="-52440550" y="3977875"/>
            <a:chExt cx="279625" cy="317450"/>
          </a:xfrm>
        </p:grpSpPr>
        <p:sp>
          <p:nvSpPr>
            <p:cNvPr id="5838" name="Google Shape;5838;p48"/>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8"/>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48"/>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48"/>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48"/>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48"/>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8"/>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8"/>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6" name="Google Shape;5846;p48"/>
          <p:cNvGrpSpPr/>
          <p:nvPr/>
        </p:nvGrpSpPr>
        <p:grpSpPr>
          <a:xfrm>
            <a:off x="7743238" y="3463196"/>
            <a:ext cx="295536" cy="337178"/>
            <a:chOff x="-51623775" y="3584850"/>
            <a:chExt cx="279625" cy="319025"/>
          </a:xfrm>
        </p:grpSpPr>
        <p:sp>
          <p:nvSpPr>
            <p:cNvPr id="5847" name="Google Shape;5847;p48"/>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48"/>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8"/>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8"/>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8"/>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48"/>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48"/>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48"/>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48"/>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48"/>
          <p:cNvGrpSpPr/>
          <p:nvPr/>
        </p:nvGrpSpPr>
        <p:grpSpPr>
          <a:xfrm>
            <a:off x="3589004" y="1687377"/>
            <a:ext cx="297204" cy="337241"/>
            <a:chOff x="1044400" y="2917425"/>
            <a:chExt cx="248125" cy="281550"/>
          </a:xfrm>
        </p:grpSpPr>
        <p:sp>
          <p:nvSpPr>
            <p:cNvPr id="5857" name="Google Shape;5857;p48"/>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48"/>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48"/>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48"/>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48"/>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5862" name="Google Shape;5862;p48"/>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5863" name="Google Shape;5863;p48"/>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5864" name="Google Shape;5864;p48"/>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48"/>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6" name="Google Shape;5866;p48"/>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70" name="Shape 5870"/>
        <p:cNvGrpSpPr/>
        <p:nvPr/>
      </p:nvGrpSpPr>
      <p:grpSpPr>
        <a:xfrm>
          <a:off x="0" y="0"/>
          <a:ext cx="0" cy="0"/>
          <a:chOff x="0" y="0"/>
          <a:chExt cx="0" cy="0"/>
        </a:xfrm>
      </p:grpSpPr>
      <p:sp>
        <p:nvSpPr>
          <p:cNvPr id="5871" name="Google Shape;5871;p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5872" name="Google Shape;5872;p49"/>
          <p:cNvGrpSpPr/>
          <p:nvPr/>
        </p:nvGrpSpPr>
        <p:grpSpPr>
          <a:xfrm>
            <a:off x="1133421" y="1688547"/>
            <a:ext cx="257794" cy="330743"/>
            <a:chOff x="-50489600" y="1947400"/>
            <a:chExt cx="233150" cy="299125"/>
          </a:xfrm>
        </p:grpSpPr>
        <p:sp>
          <p:nvSpPr>
            <p:cNvPr id="5873" name="Google Shape;5873;p49"/>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49"/>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5" name="Google Shape;5875;p49"/>
          <p:cNvGrpSpPr/>
          <p:nvPr/>
        </p:nvGrpSpPr>
        <p:grpSpPr>
          <a:xfrm>
            <a:off x="1096836" y="2096108"/>
            <a:ext cx="330964" cy="331821"/>
            <a:chOff x="-50523475" y="2316000"/>
            <a:chExt cx="299325" cy="300100"/>
          </a:xfrm>
        </p:grpSpPr>
        <p:sp>
          <p:nvSpPr>
            <p:cNvPr id="5876" name="Google Shape;5876;p49"/>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49"/>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8" name="Google Shape;5878;p49"/>
          <p:cNvGrpSpPr/>
          <p:nvPr/>
        </p:nvGrpSpPr>
        <p:grpSpPr>
          <a:xfrm>
            <a:off x="1095537" y="2505383"/>
            <a:ext cx="333562" cy="330991"/>
            <a:chOff x="-50524250" y="2686150"/>
            <a:chExt cx="301675" cy="299350"/>
          </a:xfrm>
        </p:grpSpPr>
        <p:sp>
          <p:nvSpPr>
            <p:cNvPr id="5879" name="Google Shape;5879;p49"/>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49"/>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49"/>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49"/>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49"/>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49"/>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49"/>
          <p:cNvGrpSpPr/>
          <p:nvPr/>
        </p:nvGrpSpPr>
        <p:grpSpPr>
          <a:xfrm>
            <a:off x="3154610" y="1716411"/>
            <a:ext cx="331821" cy="332705"/>
            <a:chOff x="-48633950" y="1972600"/>
            <a:chExt cx="300100" cy="300900"/>
          </a:xfrm>
        </p:grpSpPr>
        <p:sp>
          <p:nvSpPr>
            <p:cNvPr id="5886" name="Google Shape;5886;p49"/>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9"/>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8" name="Google Shape;5888;p49"/>
          <p:cNvGrpSpPr/>
          <p:nvPr/>
        </p:nvGrpSpPr>
        <p:grpSpPr>
          <a:xfrm>
            <a:off x="3154167" y="2124856"/>
            <a:ext cx="332705" cy="334419"/>
            <a:chOff x="-48634750" y="2342000"/>
            <a:chExt cx="300900" cy="302450"/>
          </a:xfrm>
        </p:grpSpPr>
        <p:sp>
          <p:nvSpPr>
            <p:cNvPr id="5889" name="Google Shape;5889;p49"/>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49"/>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49"/>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49"/>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49"/>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49"/>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49"/>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49"/>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7" name="Google Shape;5897;p49"/>
          <p:cNvGrpSpPr/>
          <p:nvPr/>
        </p:nvGrpSpPr>
        <p:grpSpPr>
          <a:xfrm>
            <a:off x="3155038" y="2533274"/>
            <a:ext cx="330964" cy="330964"/>
            <a:chOff x="-48633175" y="2711375"/>
            <a:chExt cx="299325" cy="299325"/>
          </a:xfrm>
        </p:grpSpPr>
        <p:sp>
          <p:nvSpPr>
            <p:cNvPr id="5898" name="Google Shape;5898;p49"/>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49"/>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0" name="Google Shape;5900;p49"/>
          <p:cNvGrpSpPr/>
          <p:nvPr/>
        </p:nvGrpSpPr>
        <p:grpSpPr>
          <a:xfrm>
            <a:off x="5238891" y="1708560"/>
            <a:ext cx="290882" cy="331848"/>
            <a:chOff x="-46753100" y="1965500"/>
            <a:chExt cx="263075" cy="300125"/>
          </a:xfrm>
        </p:grpSpPr>
        <p:sp>
          <p:nvSpPr>
            <p:cNvPr id="5901" name="Google Shape;5901;p49"/>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49"/>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3" name="Google Shape;5903;p49"/>
          <p:cNvGrpSpPr/>
          <p:nvPr/>
        </p:nvGrpSpPr>
        <p:grpSpPr>
          <a:xfrm>
            <a:off x="5217979" y="2134421"/>
            <a:ext cx="332705" cy="292651"/>
            <a:chOff x="-46772025" y="2350650"/>
            <a:chExt cx="300900" cy="264675"/>
          </a:xfrm>
        </p:grpSpPr>
        <p:sp>
          <p:nvSpPr>
            <p:cNvPr id="5904" name="Google Shape;5904;p49"/>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49"/>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6" name="Google Shape;5906;p49"/>
          <p:cNvGrpSpPr/>
          <p:nvPr/>
        </p:nvGrpSpPr>
        <p:grpSpPr>
          <a:xfrm>
            <a:off x="5217979" y="2522825"/>
            <a:ext cx="332705" cy="332705"/>
            <a:chOff x="-46772025" y="2701925"/>
            <a:chExt cx="300900" cy="300900"/>
          </a:xfrm>
        </p:grpSpPr>
        <p:sp>
          <p:nvSpPr>
            <p:cNvPr id="5907" name="Google Shape;5907;p49"/>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49"/>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9" name="Google Shape;5909;p49"/>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0" name="Google Shape;5910;p49"/>
          <p:cNvGrpSpPr/>
          <p:nvPr/>
        </p:nvGrpSpPr>
        <p:grpSpPr>
          <a:xfrm>
            <a:off x="1507602" y="1689404"/>
            <a:ext cx="331821" cy="332705"/>
            <a:chOff x="-50154075" y="1948175"/>
            <a:chExt cx="300100" cy="300900"/>
          </a:xfrm>
        </p:grpSpPr>
        <p:sp>
          <p:nvSpPr>
            <p:cNvPr id="5911" name="Google Shape;5911;p49"/>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49"/>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3" name="Google Shape;5913;p49"/>
          <p:cNvGrpSpPr/>
          <p:nvPr/>
        </p:nvGrpSpPr>
        <p:grpSpPr>
          <a:xfrm>
            <a:off x="1507602" y="2096965"/>
            <a:ext cx="331821" cy="331848"/>
            <a:chOff x="-50154850" y="2316775"/>
            <a:chExt cx="300100" cy="300125"/>
          </a:xfrm>
        </p:grpSpPr>
        <p:sp>
          <p:nvSpPr>
            <p:cNvPr id="5914" name="Google Shape;5914;p49"/>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49"/>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6" name="Google Shape;5916;p49"/>
          <p:cNvGrpSpPr/>
          <p:nvPr/>
        </p:nvGrpSpPr>
        <p:grpSpPr>
          <a:xfrm>
            <a:off x="1503690" y="2504112"/>
            <a:ext cx="339643" cy="330300"/>
            <a:chOff x="-50158000" y="2685000"/>
            <a:chExt cx="307175" cy="298725"/>
          </a:xfrm>
        </p:grpSpPr>
        <p:sp>
          <p:nvSpPr>
            <p:cNvPr id="5917" name="Google Shape;5917;p49"/>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49"/>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49"/>
          <p:cNvGrpSpPr/>
          <p:nvPr/>
        </p:nvGrpSpPr>
        <p:grpSpPr>
          <a:xfrm>
            <a:off x="3572048" y="1717268"/>
            <a:ext cx="334419" cy="331848"/>
            <a:chOff x="-48266125" y="1973375"/>
            <a:chExt cx="302450" cy="300125"/>
          </a:xfrm>
        </p:grpSpPr>
        <p:sp>
          <p:nvSpPr>
            <p:cNvPr id="5920" name="Google Shape;5920;p49"/>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49"/>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49"/>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49"/>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49"/>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49"/>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6" name="Google Shape;5926;p49"/>
          <p:cNvGrpSpPr/>
          <p:nvPr/>
        </p:nvGrpSpPr>
        <p:grpSpPr>
          <a:xfrm>
            <a:off x="3597286" y="2125575"/>
            <a:ext cx="283944" cy="331959"/>
            <a:chOff x="-48237000" y="2342650"/>
            <a:chExt cx="256800" cy="300225"/>
          </a:xfrm>
        </p:grpSpPr>
        <p:sp>
          <p:nvSpPr>
            <p:cNvPr id="5927" name="Google Shape;5927;p49"/>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49"/>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9"/>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49"/>
          <p:cNvGrpSpPr/>
          <p:nvPr/>
        </p:nvGrpSpPr>
        <p:grpSpPr>
          <a:xfrm>
            <a:off x="5630194" y="1709224"/>
            <a:ext cx="334447" cy="329443"/>
            <a:chOff x="-46404975" y="1966100"/>
            <a:chExt cx="302475" cy="297950"/>
          </a:xfrm>
        </p:grpSpPr>
        <p:sp>
          <p:nvSpPr>
            <p:cNvPr id="5931" name="Google Shape;5931;p49"/>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49"/>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9"/>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49"/>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5" name="Google Shape;5935;p49"/>
          <p:cNvGrpSpPr/>
          <p:nvPr/>
        </p:nvGrpSpPr>
        <p:grpSpPr>
          <a:xfrm>
            <a:off x="5631493" y="2115264"/>
            <a:ext cx="331848" cy="331821"/>
            <a:chOff x="-46401050" y="2333325"/>
            <a:chExt cx="300125" cy="300100"/>
          </a:xfrm>
        </p:grpSpPr>
        <p:sp>
          <p:nvSpPr>
            <p:cNvPr id="5936" name="Google Shape;5936;p49"/>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49"/>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49"/>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49"/>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0" name="Google Shape;5940;p49"/>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1" name="Google Shape;5941;p49"/>
          <p:cNvGrpSpPr/>
          <p:nvPr/>
        </p:nvGrpSpPr>
        <p:grpSpPr>
          <a:xfrm>
            <a:off x="7280492" y="2124856"/>
            <a:ext cx="332705" cy="332677"/>
            <a:chOff x="-44914800" y="2342000"/>
            <a:chExt cx="300900" cy="300875"/>
          </a:xfrm>
        </p:grpSpPr>
        <p:sp>
          <p:nvSpPr>
            <p:cNvPr id="5942" name="Google Shape;5942;p49"/>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49"/>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49"/>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5" name="Google Shape;5945;p49"/>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6" name="Google Shape;5946;p49"/>
          <p:cNvGrpSpPr/>
          <p:nvPr/>
        </p:nvGrpSpPr>
        <p:grpSpPr>
          <a:xfrm>
            <a:off x="1917775" y="2096827"/>
            <a:ext cx="332705" cy="331102"/>
            <a:chOff x="-49786250" y="2316650"/>
            <a:chExt cx="300900" cy="299450"/>
          </a:xfrm>
        </p:grpSpPr>
        <p:sp>
          <p:nvSpPr>
            <p:cNvPr id="5947" name="Google Shape;5947;p49"/>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49"/>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49"/>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49"/>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49"/>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49"/>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49"/>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4" name="Google Shape;5954;p49"/>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49"/>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6" name="Google Shape;5956;p49"/>
          <p:cNvGrpSpPr/>
          <p:nvPr/>
        </p:nvGrpSpPr>
        <p:grpSpPr>
          <a:xfrm>
            <a:off x="4045921" y="2124856"/>
            <a:ext cx="213400" cy="332677"/>
            <a:chOff x="-47842400" y="2342000"/>
            <a:chExt cx="193000" cy="300875"/>
          </a:xfrm>
        </p:grpSpPr>
        <p:sp>
          <p:nvSpPr>
            <p:cNvPr id="5957" name="Google Shape;5957;p49"/>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49"/>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49"/>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0" name="Google Shape;5960;p49"/>
          <p:cNvGrpSpPr/>
          <p:nvPr/>
        </p:nvGrpSpPr>
        <p:grpSpPr>
          <a:xfrm>
            <a:off x="3986697" y="2532417"/>
            <a:ext cx="331848" cy="332705"/>
            <a:chOff x="-47896750" y="2710600"/>
            <a:chExt cx="300125" cy="300900"/>
          </a:xfrm>
        </p:grpSpPr>
        <p:sp>
          <p:nvSpPr>
            <p:cNvPr id="5961" name="Google Shape;5961;p49"/>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49"/>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49"/>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49"/>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49"/>
          <p:cNvGrpSpPr/>
          <p:nvPr/>
        </p:nvGrpSpPr>
        <p:grpSpPr>
          <a:xfrm>
            <a:off x="6041972" y="1727717"/>
            <a:ext cx="332705" cy="291794"/>
            <a:chOff x="-46033225" y="1982825"/>
            <a:chExt cx="300900" cy="263900"/>
          </a:xfrm>
        </p:grpSpPr>
        <p:sp>
          <p:nvSpPr>
            <p:cNvPr id="5966" name="Google Shape;5966;p49"/>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49"/>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49"/>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9" name="Google Shape;5969;p49"/>
          <p:cNvGrpSpPr/>
          <p:nvPr/>
        </p:nvGrpSpPr>
        <p:grpSpPr>
          <a:xfrm>
            <a:off x="6038932" y="2116564"/>
            <a:ext cx="338786" cy="302133"/>
            <a:chOff x="-46034000" y="2334500"/>
            <a:chExt cx="306400" cy="273250"/>
          </a:xfrm>
        </p:grpSpPr>
        <p:sp>
          <p:nvSpPr>
            <p:cNvPr id="5970" name="Google Shape;5970;p49"/>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49"/>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49"/>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3" name="Google Shape;5973;p49"/>
          <p:cNvGrpSpPr/>
          <p:nvPr/>
        </p:nvGrpSpPr>
        <p:grpSpPr>
          <a:xfrm>
            <a:off x="6081598" y="2523599"/>
            <a:ext cx="253454" cy="330190"/>
            <a:chOff x="-45998575" y="2702625"/>
            <a:chExt cx="229225" cy="298625"/>
          </a:xfrm>
        </p:grpSpPr>
        <p:sp>
          <p:nvSpPr>
            <p:cNvPr id="5974" name="Google Shape;5974;p49"/>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49"/>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49"/>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49"/>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49"/>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49"/>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49"/>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1" name="Google Shape;5981;p49"/>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49"/>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49"/>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49"/>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49"/>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6" name="Google Shape;5986;p49"/>
          <p:cNvGrpSpPr/>
          <p:nvPr/>
        </p:nvGrpSpPr>
        <p:grpSpPr>
          <a:xfrm>
            <a:off x="2350737" y="2503669"/>
            <a:ext cx="291767" cy="334447"/>
            <a:chOff x="-49398750" y="2684600"/>
            <a:chExt cx="263875" cy="302475"/>
          </a:xfrm>
        </p:grpSpPr>
        <p:sp>
          <p:nvSpPr>
            <p:cNvPr id="5987" name="Google Shape;5987;p49"/>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49"/>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49"/>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49"/>
          <p:cNvGrpSpPr/>
          <p:nvPr/>
        </p:nvGrpSpPr>
        <p:grpSpPr>
          <a:xfrm>
            <a:off x="4419244" y="1718152"/>
            <a:ext cx="290882" cy="332705"/>
            <a:chOff x="-47509225" y="1974175"/>
            <a:chExt cx="263075" cy="300900"/>
          </a:xfrm>
        </p:grpSpPr>
        <p:sp>
          <p:nvSpPr>
            <p:cNvPr id="5991" name="Google Shape;5991;p49"/>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49"/>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49"/>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49"/>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49"/>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6" name="Google Shape;5996;p49"/>
          <p:cNvGrpSpPr/>
          <p:nvPr/>
        </p:nvGrpSpPr>
        <p:grpSpPr>
          <a:xfrm>
            <a:off x="4397476" y="2124856"/>
            <a:ext cx="334419" cy="331599"/>
            <a:chOff x="-47529700" y="2342000"/>
            <a:chExt cx="302450" cy="299900"/>
          </a:xfrm>
        </p:grpSpPr>
        <p:sp>
          <p:nvSpPr>
            <p:cNvPr id="5997" name="Google Shape;5997;p49"/>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49"/>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9" name="Google Shape;5999;p49"/>
          <p:cNvGrpSpPr/>
          <p:nvPr/>
        </p:nvGrpSpPr>
        <p:grpSpPr>
          <a:xfrm>
            <a:off x="4398775" y="2573356"/>
            <a:ext cx="331821" cy="252570"/>
            <a:chOff x="-47527350" y="2747625"/>
            <a:chExt cx="300100" cy="228425"/>
          </a:xfrm>
        </p:grpSpPr>
        <p:sp>
          <p:nvSpPr>
            <p:cNvPr id="6000" name="Google Shape;6000;p49"/>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49"/>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49"/>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49"/>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49"/>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49"/>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6" name="Google Shape;6006;p49"/>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7" name="Google Shape;6007;p49"/>
          <p:cNvGrpSpPr/>
          <p:nvPr/>
        </p:nvGrpSpPr>
        <p:grpSpPr>
          <a:xfrm>
            <a:off x="6457973" y="2136162"/>
            <a:ext cx="331848" cy="291767"/>
            <a:chOff x="-45664625" y="2352225"/>
            <a:chExt cx="300125" cy="263875"/>
          </a:xfrm>
        </p:grpSpPr>
        <p:sp>
          <p:nvSpPr>
            <p:cNvPr id="6008" name="Google Shape;6008;p49"/>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49"/>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49"/>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49"/>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49"/>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49"/>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49"/>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49"/>
          <p:cNvGrpSpPr/>
          <p:nvPr/>
        </p:nvGrpSpPr>
        <p:grpSpPr>
          <a:xfrm>
            <a:off x="6457213" y="2524291"/>
            <a:ext cx="333369" cy="331240"/>
            <a:chOff x="-45665400" y="2703250"/>
            <a:chExt cx="301500" cy="299575"/>
          </a:xfrm>
        </p:grpSpPr>
        <p:sp>
          <p:nvSpPr>
            <p:cNvPr id="6016" name="Google Shape;6016;p49"/>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49"/>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49"/>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49"/>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49"/>
          <p:cNvGrpSpPr/>
          <p:nvPr/>
        </p:nvGrpSpPr>
        <p:grpSpPr>
          <a:xfrm>
            <a:off x="7727678" y="1727717"/>
            <a:ext cx="332705" cy="333590"/>
            <a:chOff x="-44528075" y="1982825"/>
            <a:chExt cx="300900" cy="301700"/>
          </a:xfrm>
        </p:grpSpPr>
        <p:sp>
          <p:nvSpPr>
            <p:cNvPr id="6021" name="Google Shape;6021;p49"/>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49"/>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49"/>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49"/>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49"/>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49"/>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49"/>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8" name="Google Shape;6028;p49"/>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9" name="Google Shape;6029;p49"/>
          <p:cNvGrpSpPr/>
          <p:nvPr/>
        </p:nvGrpSpPr>
        <p:grpSpPr>
          <a:xfrm>
            <a:off x="2742332" y="2096965"/>
            <a:ext cx="331821" cy="331848"/>
            <a:chOff x="-49048250" y="2316775"/>
            <a:chExt cx="300100" cy="300125"/>
          </a:xfrm>
        </p:grpSpPr>
        <p:sp>
          <p:nvSpPr>
            <p:cNvPr id="6030" name="Google Shape;6030;p49"/>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49"/>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49"/>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49"/>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4" name="Google Shape;6034;p49"/>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5" name="Google Shape;6035;p49"/>
          <p:cNvGrpSpPr/>
          <p:nvPr/>
        </p:nvGrpSpPr>
        <p:grpSpPr>
          <a:xfrm>
            <a:off x="4805880" y="1718152"/>
            <a:ext cx="333590" cy="331821"/>
            <a:chOff x="-47160325" y="1974175"/>
            <a:chExt cx="301700" cy="300100"/>
          </a:xfrm>
        </p:grpSpPr>
        <p:sp>
          <p:nvSpPr>
            <p:cNvPr id="6036" name="Google Shape;6036;p49"/>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49"/>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8" name="Google Shape;6038;p49"/>
          <p:cNvGrpSpPr/>
          <p:nvPr/>
        </p:nvGrpSpPr>
        <p:grpSpPr>
          <a:xfrm>
            <a:off x="4806322" y="2124856"/>
            <a:ext cx="332705" cy="332677"/>
            <a:chOff x="-47159525" y="2342000"/>
            <a:chExt cx="300900" cy="300875"/>
          </a:xfrm>
        </p:grpSpPr>
        <p:sp>
          <p:nvSpPr>
            <p:cNvPr id="6039" name="Google Shape;6039;p49"/>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49"/>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49"/>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49"/>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49"/>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4" name="Google Shape;6044;p49"/>
          <p:cNvGrpSpPr/>
          <p:nvPr/>
        </p:nvGrpSpPr>
        <p:grpSpPr>
          <a:xfrm>
            <a:off x="4806765" y="2534159"/>
            <a:ext cx="331821" cy="332705"/>
            <a:chOff x="-47157950" y="2712175"/>
            <a:chExt cx="300100" cy="300900"/>
          </a:xfrm>
        </p:grpSpPr>
        <p:sp>
          <p:nvSpPr>
            <p:cNvPr id="6045" name="Google Shape;6045;p49"/>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49"/>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49"/>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49"/>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49"/>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49"/>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49"/>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2" name="Google Shape;6052;p49"/>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3" name="Google Shape;6053;p49"/>
          <p:cNvGrpSpPr/>
          <p:nvPr/>
        </p:nvGrpSpPr>
        <p:grpSpPr>
          <a:xfrm>
            <a:off x="6885257" y="2115264"/>
            <a:ext cx="292624" cy="331821"/>
            <a:chOff x="-45278675" y="2333325"/>
            <a:chExt cx="264650" cy="300100"/>
          </a:xfrm>
        </p:grpSpPr>
        <p:sp>
          <p:nvSpPr>
            <p:cNvPr id="6054" name="Google Shape;6054;p49"/>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49"/>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49"/>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49"/>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8" name="Google Shape;6058;p49"/>
          <p:cNvGrpSpPr/>
          <p:nvPr/>
        </p:nvGrpSpPr>
        <p:grpSpPr>
          <a:xfrm>
            <a:off x="6894821" y="2522825"/>
            <a:ext cx="273495" cy="331848"/>
            <a:chOff x="-45270025" y="2701925"/>
            <a:chExt cx="247350" cy="300125"/>
          </a:xfrm>
        </p:grpSpPr>
        <p:sp>
          <p:nvSpPr>
            <p:cNvPr id="6059" name="Google Shape;6059;p49"/>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49"/>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49"/>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49"/>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3" name="Google Shape;6063;p49"/>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4" name="Google Shape;6064;p49"/>
          <p:cNvGrpSpPr/>
          <p:nvPr/>
        </p:nvGrpSpPr>
        <p:grpSpPr>
          <a:xfrm>
            <a:off x="1133422" y="3054944"/>
            <a:ext cx="257794" cy="333728"/>
            <a:chOff x="-50469125" y="3183175"/>
            <a:chExt cx="233150" cy="301825"/>
          </a:xfrm>
        </p:grpSpPr>
        <p:sp>
          <p:nvSpPr>
            <p:cNvPr id="6065" name="Google Shape;6065;p49"/>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49"/>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49"/>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8" name="Google Shape;6068;p49"/>
          <p:cNvGrpSpPr/>
          <p:nvPr/>
        </p:nvGrpSpPr>
        <p:grpSpPr>
          <a:xfrm>
            <a:off x="1095967" y="3461620"/>
            <a:ext cx="332705" cy="331848"/>
            <a:chOff x="-50504575" y="3550975"/>
            <a:chExt cx="300900" cy="300125"/>
          </a:xfrm>
        </p:grpSpPr>
        <p:sp>
          <p:nvSpPr>
            <p:cNvPr id="6069" name="Google Shape;6069;p49"/>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49"/>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49"/>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49"/>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3" name="Google Shape;6073;p49"/>
          <p:cNvGrpSpPr/>
          <p:nvPr/>
        </p:nvGrpSpPr>
        <p:grpSpPr>
          <a:xfrm>
            <a:off x="1095967" y="3870950"/>
            <a:ext cx="332705" cy="330964"/>
            <a:chOff x="-50503000" y="3921175"/>
            <a:chExt cx="300900" cy="299325"/>
          </a:xfrm>
        </p:grpSpPr>
        <p:sp>
          <p:nvSpPr>
            <p:cNvPr id="6074" name="Google Shape;6074;p49"/>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49"/>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49"/>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49"/>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49"/>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49"/>
          <p:cNvGrpSpPr/>
          <p:nvPr/>
        </p:nvGrpSpPr>
        <p:grpSpPr>
          <a:xfrm>
            <a:off x="3154610" y="3073215"/>
            <a:ext cx="331821" cy="332705"/>
            <a:chOff x="-48630025" y="3199700"/>
            <a:chExt cx="300100" cy="300900"/>
          </a:xfrm>
        </p:grpSpPr>
        <p:sp>
          <p:nvSpPr>
            <p:cNvPr id="6080" name="Google Shape;6080;p49"/>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49"/>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49"/>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3" name="Google Shape;6083;p49"/>
          <p:cNvGrpSpPr/>
          <p:nvPr/>
        </p:nvGrpSpPr>
        <p:grpSpPr>
          <a:xfrm>
            <a:off x="3154610" y="3481661"/>
            <a:ext cx="331821" cy="331821"/>
            <a:chOff x="-48630025" y="3569100"/>
            <a:chExt cx="300100" cy="300100"/>
          </a:xfrm>
        </p:grpSpPr>
        <p:sp>
          <p:nvSpPr>
            <p:cNvPr id="6084" name="Google Shape;6084;p49"/>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49"/>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49"/>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9"/>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49"/>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49"/>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49"/>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49"/>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49"/>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49"/>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4" name="Google Shape;6094;p49"/>
          <p:cNvGrpSpPr/>
          <p:nvPr/>
        </p:nvGrpSpPr>
        <p:grpSpPr>
          <a:xfrm>
            <a:off x="3155052" y="3890106"/>
            <a:ext cx="330936" cy="330079"/>
            <a:chOff x="-48629225" y="3938500"/>
            <a:chExt cx="299300" cy="298525"/>
          </a:xfrm>
        </p:grpSpPr>
        <p:sp>
          <p:nvSpPr>
            <p:cNvPr id="6095" name="Google Shape;6095;p49"/>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49"/>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49"/>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49"/>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49"/>
          <p:cNvGrpSpPr/>
          <p:nvPr/>
        </p:nvGrpSpPr>
        <p:grpSpPr>
          <a:xfrm>
            <a:off x="5238877" y="3074100"/>
            <a:ext cx="290910" cy="330964"/>
            <a:chOff x="-46762575" y="3200500"/>
            <a:chExt cx="263100" cy="299325"/>
          </a:xfrm>
        </p:grpSpPr>
        <p:sp>
          <p:nvSpPr>
            <p:cNvPr id="6100" name="Google Shape;6100;p49"/>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49"/>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49"/>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49"/>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49"/>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49"/>
          <p:cNvGrpSpPr/>
          <p:nvPr/>
        </p:nvGrpSpPr>
        <p:grpSpPr>
          <a:xfrm>
            <a:off x="5218408" y="3502559"/>
            <a:ext cx="331848" cy="291767"/>
            <a:chOff x="-46779900" y="3588000"/>
            <a:chExt cx="300125" cy="263875"/>
          </a:xfrm>
        </p:grpSpPr>
        <p:sp>
          <p:nvSpPr>
            <p:cNvPr id="6106" name="Google Shape;6106;p49"/>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49"/>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49"/>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49"/>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49"/>
          <p:cNvGrpSpPr/>
          <p:nvPr/>
        </p:nvGrpSpPr>
        <p:grpSpPr>
          <a:xfrm>
            <a:off x="5218850" y="3890106"/>
            <a:ext cx="330964" cy="330079"/>
            <a:chOff x="-46779100" y="3938500"/>
            <a:chExt cx="299325" cy="298525"/>
          </a:xfrm>
        </p:grpSpPr>
        <p:sp>
          <p:nvSpPr>
            <p:cNvPr id="6111" name="Google Shape;6111;p49"/>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49"/>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3" name="Google Shape;6113;p49"/>
          <p:cNvGrpSpPr/>
          <p:nvPr/>
        </p:nvGrpSpPr>
        <p:grpSpPr>
          <a:xfrm>
            <a:off x="7280934" y="3080181"/>
            <a:ext cx="331821" cy="331848"/>
            <a:chOff x="-44924250" y="3206000"/>
            <a:chExt cx="300100" cy="300125"/>
          </a:xfrm>
        </p:grpSpPr>
        <p:sp>
          <p:nvSpPr>
            <p:cNvPr id="6114" name="Google Shape;6114;p49"/>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49"/>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49"/>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49"/>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49"/>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9" name="Google Shape;6119;p49"/>
          <p:cNvGrpSpPr/>
          <p:nvPr/>
        </p:nvGrpSpPr>
        <p:grpSpPr>
          <a:xfrm>
            <a:off x="1507603" y="3054944"/>
            <a:ext cx="331821" cy="331821"/>
            <a:chOff x="-50134375" y="3183175"/>
            <a:chExt cx="300100" cy="300100"/>
          </a:xfrm>
        </p:grpSpPr>
        <p:sp>
          <p:nvSpPr>
            <p:cNvPr id="6120" name="Google Shape;6120;p49"/>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49"/>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49"/>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49"/>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49"/>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49"/>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49"/>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49"/>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49"/>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49"/>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0" name="Google Shape;6130;p49"/>
          <p:cNvGrpSpPr/>
          <p:nvPr/>
        </p:nvGrpSpPr>
        <p:grpSpPr>
          <a:xfrm>
            <a:off x="1507603" y="3461620"/>
            <a:ext cx="331821" cy="331848"/>
            <a:chOff x="-50134375" y="3550975"/>
            <a:chExt cx="300100" cy="300125"/>
          </a:xfrm>
        </p:grpSpPr>
        <p:sp>
          <p:nvSpPr>
            <p:cNvPr id="6131" name="Google Shape;6131;p49"/>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49"/>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3" name="Google Shape;6133;p49"/>
          <p:cNvGrpSpPr/>
          <p:nvPr/>
        </p:nvGrpSpPr>
        <p:grpSpPr>
          <a:xfrm>
            <a:off x="1507603" y="3870287"/>
            <a:ext cx="331821" cy="331627"/>
            <a:chOff x="-50134375" y="3920575"/>
            <a:chExt cx="300100" cy="299925"/>
          </a:xfrm>
        </p:grpSpPr>
        <p:sp>
          <p:nvSpPr>
            <p:cNvPr id="6134" name="Google Shape;6134;p49"/>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49"/>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49"/>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7" name="Google Shape;6137;p49"/>
          <p:cNvGrpSpPr/>
          <p:nvPr/>
        </p:nvGrpSpPr>
        <p:grpSpPr>
          <a:xfrm>
            <a:off x="3572477" y="3074100"/>
            <a:ext cx="333562" cy="331821"/>
            <a:chOff x="-48262200" y="3200500"/>
            <a:chExt cx="301675" cy="300100"/>
          </a:xfrm>
        </p:grpSpPr>
        <p:sp>
          <p:nvSpPr>
            <p:cNvPr id="6138" name="Google Shape;6138;p49"/>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49"/>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49"/>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49"/>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49"/>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49"/>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49"/>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49"/>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49"/>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7" name="Google Shape;6147;p49"/>
          <p:cNvGrpSpPr/>
          <p:nvPr/>
        </p:nvGrpSpPr>
        <p:grpSpPr>
          <a:xfrm>
            <a:off x="3599912" y="3482352"/>
            <a:ext cx="278692" cy="331130"/>
            <a:chOff x="-48233050" y="3569725"/>
            <a:chExt cx="252050" cy="299475"/>
          </a:xfrm>
        </p:grpSpPr>
        <p:sp>
          <p:nvSpPr>
            <p:cNvPr id="6148" name="Google Shape;6148;p49"/>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49"/>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49"/>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49"/>
          <p:cNvGrpSpPr/>
          <p:nvPr/>
        </p:nvGrpSpPr>
        <p:grpSpPr>
          <a:xfrm>
            <a:off x="3622109" y="3887480"/>
            <a:ext cx="234298" cy="334447"/>
            <a:chOff x="-48216525" y="3936125"/>
            <a:chExt cx="211900" cy="302475"/>
          </a:xfrm>
        </p:grpSpPr>
        <p:sp>
          <p:nvSpPr>
            <p:cNvPr id="6152" name="Google Shape;6152;p49"/>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49"/>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49"/>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49"/>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6" name="Google Shape;6156;p49"/>
          <p:cNvGrpSpPr/>
          <p:nvPr/>
        </p:nvGrpSpPr>
        <p:grpSpPr>
          <a:xfrm>
            <a:off x="5631506" y="3074957"/>
            <a:ext cx="331821" cy="331848"/>
            <a:chOff x="-46410500" y="3201275"/>
            <a:chExt cx="300100" cy="300125"/>
          </a:xfrm>
        </p:grpSpPr>
        <p:sp>
          <p:nvSpPr>
            <p:cNvPr id="6157" name="Google Shape;6157;p49"/>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49"/>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49"/>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49"/>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49"/>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2" name="Google Shape;6162;p49"/>
          <p:cNvGrpSpPr/>
          <p:nvPr/>
        </p:nvGrpSpPr>
        <p:grpSpPr>
          <a:xfrm>
            <a:off x="5631506" y="3481661"/>
            <a:ext cx="331821" cy="332705"/>
            <a:chOff x="-46409700" y="3569100"/>
            <a:chExt cx="300100" cy="300900"/>
          </a:xfrm>
        </p:grpSpPr>
        <p:sp>
          <p:nvSpPr>
            <p:cNvPr id="6163" name="Google Shape;6163;p49"/>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49"/>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49"/>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49"/>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49"/>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8" name="Google Shape;6168;p49"/>
          <p:cNvGrpSpPr/>
          <p:nvPr/>
        </p:nvGrpSpPr>
        <p:grpSpPr>
          <a:xfrm>
            <a:off x="5620187" y="3888365"/>
            <a:ext cx="354460" cy="334447"/>
            <a:chOff x="-46422300" y="3936925"/>
            <a:chExt cx="320575" cy="302475"/>
          </a:xfrm>
        </p:grpSpPr>
        <p:sp>
          <p:nvSpPr>
            <p:cNvPr id="6169" name="Google Shape;6169;p49"/>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49"/>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1" name="Google Shape;6171;p49"/>
          <p:cNvGrpSpPr/>
          <p:nvPr/>
        </p:nvGrpSpPr>
        <p:grpSpPr>
          <a:xfrm>
            <a:off x="7280492" y="3472097"/>
            <a:ext cx="332705" cy="331821"/>
            <a:chOff x="-44914800" y="3560450"/>
            <a:chExt cx="300900" cy="300100"/>
          </a:xfrm>
        </p:grpSpPr>
        <p:sp>
          <p:nvSpPr>
            <p:cNvPr id="6172" name="Google Shape;6172;p49"/>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49"/>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49"/>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49"/>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49"/>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7" name="Google Shape;6177;p49"/>
          <p:cNvGrpSpPr/>
          <p:nvPr/>
        </p:nvGrpSpPr>
        <p:grpSpPr>
          <a:xfrm>
            <a:off x="1918660" y="3055165"/>
            <a:ext cx="330936" cy="330743"/>
            <a:chOff x="-49764975" y="3183375"/>
            <a:chExt cx="299300" cy="299125"/>
          </a:xfrm>
        </p:grpSpPr>
        <p:sp>
          <p:nvSpPr>
            <p:cNvPr id="6178" name="Google Shape;6178;p49"/>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49"/>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49"/>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49"/>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49"/>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49"/>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49"/>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9"/>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49"/>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7" name="Google Shape;6187;p49"/>
          <p:cNvGrpSpPr/>
          <p:nvPr/>
        </p:nvGrpSpPr>
        <p:grpSpPr>
          <a:xfrm>
            <a:off x="1918660" y="3461897"/>
            <a:ext cx="330936" cy="332429"/>
            <a:chOff x="-49764975" y="3551225"/>
            <a:chExt cx="299300" cy="300650"/>
          </a:xfrm>
        </p:grpSpPr>
        <p:sp>
          <p:nvSpPr>
            <p:cNvPr id="6188" name="Google Shape;6188;p49"/>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49"/>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49"/>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49"/>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49"/>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49"/>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49"/>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49"/>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49"/>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49"/>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49"/>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9" name="Google Shape;6199;p49"/>
          <p:cNvGrpSpPr/>
          <p:nvPr/>
        </p:nvGrpSpPr>
        <p:grpSpPr>
          <a:xfrm>
            <a:off x="1916477" y="3869845"/>
            <a:ext cx="335304" cy="332069"/>
            <a:chOff x="-49766550" y="3920175"/>
            <a:chExt cx="303250" cy="300325"/>
          </a:xfrm>
        </p:grpSpPr>
        <p:sp>
          <p:nvSpPr>
            <p:cNvPr id="6200" name="Google Shape;6200;p49"/>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49"/>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49"/>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49"/>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4" name="Google Shape;6204;p49"/>
          <p:cNvGrpSpPr/>
          <p:nvPr/>
        </p:nvGrpSpPr>
        <p:grpSpPr>
          <a:xfrm>
            <a:off x="3985840" y="3074100"/>
            <a:ext cx="333562" cy="330964"/>
            <a:chOff x="-47892800" y="3200500"/>
            <a:chExt cx="301675" cy="299325"/>
          </a:xfrm>
        </p:grpSpPr>
        <p:sp>
          <p:nvSpPr>
            <p:cNvPr id="6205" name="Google Shape;6205;p49"/>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49"/>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49"/>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49"/>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49"/>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49"/>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1" name="Google Shape;6211;p49"/>
          <p:cNvGrpSpPr/>
          <p:nvPr/>
        </p:nvGrpSpPr>
        <p:grpSpPr>
          <a:xfrm>
            <a:off x="4045493" y="3481661"/>
            <a:ext cx="214257" cy="331821"/>
            <a:chOff x="-47839250" y="3569100"/>
            <a:chExt cx="193775" cy="300100"/>
          </a:xfrm>
        </p:grpSpPr>
        <p:sp>
          <p:nvSpPr>
            <p:cNvPr id="6212" name="Google Shape;6212;p49"/>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49"/>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49"/>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49"/>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49"/>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49"/>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8" name="Google Shape;6218;p49"/>
          <p:cNvGrpSpPr/>
          <p:nvPr/>
        </p:nvGrpSpPr>
        <p:grpSpPr>
          <a:xfrm>
            <a:off x="3986711" y="3889222"/>
            <a:ext cx="331821" cy="332705"/>
            <a:chOff x="-47892800" y="3937700"/>
            <a:chExt cx="300100" cy="300900"/>
          </a:xfrm>
        </p:grpSpPr>
        <p:sp>
          <p:nvSpPr>
            <p:cNvPr id="6219" name="Google Shape;6219;p49"/>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49"/>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49"/>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49"/>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49"/>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49"/>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49"/>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49"/>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7" name="Google Shape;6227;p49"/>
          <p:cNvGrpSpPr/>
          <p:nvPr/>
        </p:nvGrpSpPr>
        <p:grpSpPr>
          <a:xfrm>
            <a:off x="6042414" y="3094113"/>
            <a:ext cx="331821" cy="290910"/>
            <a:chOff x="-46042675" y="3218600"/>
            <a:chExt cx="300100" cy="263100"/>
          </a:xfrm>
        </p:grpSpPr>
        <p:sp>
          <p:nvSpPr>
            <p:cNvPr id="6228" name="Google Shape;6228;p49"/>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49"/>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49"/>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49"/>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49"/>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49"/>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4" name="Google Shape;6234;p49"/>
          <p:cNvGrpSpPr/>
          <p:nvPr/>
        </p:nvGrpSpPr>
        <p:grpSpPr>
          <a:xfrm>
            <a:off x="6042414" y="3481219"/>
            <a:ext cx="331821" cy="301801"/>
            <a:chOff x="-46042675" y="3568700"/>
            <a:chExt cx="300100" cy="272950"/>
          </a:xfrm>
        </p:grpSpPr>
        <p:sp>
          <p:nvSpPr>
            <p:cNvPr id="6235" name="Google Shape;6235;p49"/>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9"/>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49"/>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49"/>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9" name="Google Shape;6239;p49"/>
          <p:cNvGrpSpPr/>
          <p:nvPr/>
        </p:nvGrpSpPr>
        <p:grpSpPr>
          <a:xfrm>
            <a:off x="6081597" y="3889360"/>
            <a:ext cx="253454" cy="332567"/>
            <a:chOff x="-46007225" y="3937825"/>
            <a:chExt cx="229225" cy="300775"/>
          </a:xfrm>
        </p:grpSpPr>
        <p:sp>
          <p:nvSpPr>
            <p:cNvPr id="6240" name="Google Shape;6240;p49"/>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49"/>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49"/>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49"/>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49"/>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49"/>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49"/>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49"/>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49"/>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49"/>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0" name="Google Shape;6250;p49"/>
          <p:cNvGrpSpPr/>
          <p:nvPr/>
        </p:nvGrpSpPr>
        <p:grpSpPr>
          <a:xfrm>
            <a:off x="7300961" y="3880100"/>
            <a:ext cx="291767" cy="334004"/>
            <a:chOff x="-44895900" y="3929450"/>
            <a:chExt cx="263875" cy="302075"/>
          </a:xfrm>
        </p:grpSpPr>
        <p:sp>
          <p:nvSpPr>
            <p:cNvPr id="6251" name="Google Shape;6251;p49"/>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49"/>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49"/>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49"/>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49"/>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49"/>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7" name="Google Shape;6257;p49"/>
          <p:cNvGrpSpPr/>
          <p:nvPr/>
        </p:nvGrpSpPr>
        <p:grpSpPr>
          <a:xfrm>
            <a:off x="2330269" y="3065392"/>
            <a:ext cx="332705" cy="310923"/>
            <a:chOff x="-49397175" y="3192625"/>
            <a:chExt cx="300900" cy="281200"/>
          </a:xfrm>
        </p:grpSpPr>
        <p:sp>
          <p:nvSpPr>
            <p:cNvPr id="6258" name="Google Shape;6258;p49"/>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49"/>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49"/>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49"/>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49"/>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49"/>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49"/>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5" name="Google Shape;6265;p49"/>
          <p:cNvGrpSpPr/>
          <p:nvPr/>
        </p:nvGrpSpPr>
        <p:grpSpPr>
          <a:xfrm>
            <a:off x="2354649" y="3461620"/>
            <a:ext cx="283944" cy="332705"/>
            <a:chOff x="-49375900" y="3550975"/>
            <a:chExt cx="256800" cy="300900"/>
          </a:xfrm>
        </p:grpSpPr>
        <p:sp>
          <p:nvSpPr>
            <p:cNvPr id="6266" name="Google Shape;6266;p49"/>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49"/>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49"/>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49"/>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49"/>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49"/>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49"/>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49"/>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49"/>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49"/>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49"/>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49"/>
          <p:cNvGrpSpPr/>
          <p:nvPr/>
        </p:nvGrpSpPr>
        <p:grpSpPr>
          <a:xfrm>
            <a:off x="2350309" y="3870066"/>
            <a:ext cx="292624" cy="332705"/>
            <a:chOff x="-49378250" y="3920375"/>
            <a:chExt cx="264650" cy="300900"/>
          </a:xfrm>
        </p:grpSpPr>
        <p:sp>
          <p:nvSpPr>
            <p:cNvPr id="6278" name="Google Shape;6278;p49"/>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49"/>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49"/>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49"/>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49"/>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49"/>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49"/>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49"/>
          <p:cNvGrpSpPr/>
          <p:nvPr/>
        </p:nvGrpSpPr>
        <p:grpSpPr>
          <a:xfrm>
            <a:off x="4418802" y="3074100"/>
            <a:ext cx="291767" cy="333562"/>
            <a:chOff x="-47505300" y="3200500"/>
            <a:chExt cx="263875" cy="301675"/>
          </a:xfrm>
        </p:grpSpPr>
        <p:sp>
          <p:nvSpPr>
            <p:cNvPr id="6286" name="Google Shape;6286;p49"/>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49"/>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49"/>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49"/>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49"/>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49"/>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49"/>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49"/>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49"/>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49"/>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49"/>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49"/>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49"/>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49"/>
          <p:cNvGrpSpPr/>
          <p:nvPr/>
        </p:nvGrpSpPr>
        <p:grpSpPr>
          <a:xfrm>
            <a:off x="4398347" y="3481661"/>
            <a:ext cx="332677" cy="331627"/>
            <a:chOff x="-47524975" y="3569100"/>
            <a:chExt cx="300875" cy="299925"/>
          </a:xfrm>
        </p:grpSpPr>
        <p:sp>
          <p:nvSpPr>
            <p:cNvPr id="6300" name="Google Shape;6300;p49"/>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49"/>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49"/>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49"/>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49"/>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5" name="Google Shape;6305;p49"/>
          <p:cNvGrpSpPr/>
          <p:nvPr/>
        </p:nvGrpSpPr>
        <p:grpSpPr>
          <a:xfrm>
            <a:off x="4398775" y="3929304"/>
            <a:ext cx="331821" cy="252570"/>
            <a:chOff x="-47523400" y="3973950"/>
            <a:chExt cx="300100" cy="228425"/>
          </a:xfrm>
        </p:grpSpPr>
        <p:sp>
          <p:nvSpPr>
            <p:cNvPr id="6306" name="Google Shape;6306;p49"/>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49"/>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49"/>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49"/>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49"/>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49"/>
          <p:cNvGrpSpPr/>
          <p:nvPr/>
        </p:nvGrpSpPr>
        <p:grpSpPr>
          <a:xfrm>
            <a:off x="6458415" y="3072801"/>
            <a:ext cx="330964" cy="334004"/>
            <a:chOff x="-45673275" y="3199325"/>
            <a:chExt cx="299325" cy="302075"/>
          </a:xfrm>
        </p:grpSpPr>
        <p:sp>
          <p:nvSpPr>
            <p:cNvPr id="6312" name="Google Shape;6312;p49"/>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49"/>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49"/>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49"/>
          <p:cNvGrpSpPr/>
          <p:nvPr/>
        </p:nvGrpSpPr>
        <p:grpSpPr>
          <a:xfrm>
            <a:off x="6457544" y="3500817"/>
            <a:ext cx="332705" cy="293508"/>
            <a:chOff x="-45674075" y="3586425"/>
            <a:chExt cx="300900" cy="265450"/>
          </a:xfrm>
        </p:grpSpPr>
        <p:sp>
          <p:nvSpPr>
            <p:cNvPr id="6316" name="Google Shape;6316;p49"/>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49"/>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49"/>
          <p:cNvGrpSpPr/>
          <p:nvPr/>
        </p:nvGrpSpPr>
        <p:grpSpPr>
          <a:xfrm>
            <a:off x="6458415" y="3889222"/>
            <a:ext cx="330964" cy="332705"/>
            <a:chOff x="-45673275" y="3937700"/>
            <a:chExt cx="299325" cy="300900"/>
          </a:xfrm>
        </p:grpSpPr>
        <p:sp>
          <p:nvSpPr>
            <p:cNvPr id="6319" name="Google Shape;6319;p49"/>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49"/>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49"/>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49"/>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49"/>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49"/>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5" name="Google Shape;6325;p49"/>
          <p:cNvGrpSpPr/>
          <p:nvPr/>
        </p:nvGrpSpPr>
        <p:grpSpPr>
          <a:xfrm>
            <a:off x="7727679" y="3047093"/>
            <a:ext cx="332705" cy="332705"/>
            <a:chOff x="-44512325" y="3176075"/>
            <a:chExt cx="300900" cy="300900"/>
          </a:xfrm>
        </p:grpSpPr>
        <p:sp>
          <p:nvSpPr>
            <p:cNvPr id="6326" name="Google Shape;6326;p49"/>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49"/>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49"/>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9" name="Google Shape;6329;p49"/>
          <p:cNvGrpSpPr/>
          <p:nvPr/>
        </p:nvGrpSpPr>
        <p:grpSpPr>
          <a:xfrm>
            <a:off x="2742761" y="3054944"/>
            <a:ext cx="330964" cy="330964"/>
            <a:chOff x="-49027775" y="3183175"/>
            <a:chExt cx="299325" cy="299325"/>
          </a:xfrm>
        </p:grpSpPr>
        <p:sp>
          <p:nvSpPr>
            <p:cNvPr id="6330" name="Google Shape;6330;p49"/>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49"/>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49"/>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49"/>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4" name="Google Shape;6334;p49"/>
          <p:cNvGrpSpPr/>
          <p:nvPr/>
        </p:nvGrpSpPr>
        <p:grpSpPr>
          <a:xfrm>
            <a:off x="2742333" y="3461620"/>
            <a:ext cx="331821" cy="333590"/>
            <a:chOff x="-49027775" y="3550975"/>
            <a:chExt cx="300100" cy="301700"/>
          </a:xfrm>
        </p:grpSpPr>
        <p:sp>
          <p:nvSpPr>
            <p:cNvPr id="6335" name="Google Shape;6335;p49"/>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49"/>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49"/>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49"/>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49"/>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49"/>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49"/>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49"/>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49"/>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49"/>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5" name="Google Shape;6345;p49"/>
          <p:cNvGrpSpPr/>
          <p:nvPr/>
        </p:nvGrpSpPr>
        <p:grpSpPr>
          <a:xfrm>
            <a:off x="2740536" y="3869845"/>
            <a:ext cx="335414" cy="332069"/>
            <a:chOff x="-49031025" y="3920175"/>
            <a:chExt cx="303350" cy="300325"/>
          </a:xfrm>
        </p:grpSpPr>
        <p:sp>
          <p:nvSpPr>
            <p:cNvPr id="6346" name="Google Shape;6346;p49"/>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49"/>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49"/>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49"/>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49"/>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49"/>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2" name="Google Shape;6352;p49"/>
          <p:cNvGrpSpPr/>
          <p:nvPr/>
        </p:nvGrpSpPr>
        <p:grpSpPr>
          <a:xfrm>
            <a:off x="4806336" y="3074100"/>
            <a:ext cx="332677" cy="330964"/>
            <a:chOff x="-47155575" y="3200500"/>
            <a:chExt cx="300875" cy="299325"/>
          </a:xfrm>
        </p:grpSpPr>
        <p:sp>
          <p:nvSpPr>
            <p:cNvPr id="6353" name="Google Shape;6353;p49"/>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49"/>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49"/>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49"/>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49"/>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49"/>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9" name="Google Shape;6359;p49"/>
          <p:cNvGrpSpPr/>
          <p:nvPr/>
        </p:nvGrpSpPr>
        <p:grpSpPr>
          <a:xfrm>
            <a:off x="4806765" y="3481661"/>
            <a:ext cx="331821" cy="331821"/>
            <a:chOff x="-47154800" y="3569100"/>
            <a:chExt cx="300100" cy="300100"/>
          </a:xfrm>
        </p:grpSpPr>
        <p:sp>
          <p:nvSpPr>
            <p:cNvPr id="6360" name="Google Shape;6360;p49"/>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49"/>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49"/>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49"/>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49"/>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49"/>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6" name="Google Shape;6366;p49"/>
          <p:cNvGrpSpPr/>
          <p:nvPr/>
        </p:nvGrpSpPr>
        <p:grpSpPr>
          <a:xfrm>
            <a:off x="4807207" y="3890963"/>
            <a:ext cx="330936" cy="330107"/>
            <a:chOff x="-47154000" y="3939275"/>
            <a:chExt cx="299300" cy="298550"/>
          </a:xfrm>
        </p:grpSpPr>
        <p:sp>
          <p:nvSpPr>
            <p:cNvPr id="6367" name="Google Shape;6367;p49"/>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49"/>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49"/>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49"/>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49"/>
          <p:cNvGrpSpPr/>
          <p:nvPr/>
        </p:nvGrpSpPr>
        <p:grpSpPr>
          <a:xfrm>
            <a:off x="6885685" y="3074100"/>
            <a:ext cx="291767" cy="330964"/>
            <a:chOff x="-45286550" y="3200500"/>
            <a:chExt cx="263875" cy="299325"/>
          </a:xfrm>
        </p:grpSpPr>
        <p:sp>
          <p:nvSpPr>
            <p:cNvPr id="6372" name="Google Shape;6372;p49"/>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49"/>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49"/>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49"/>
          <p:cNvGrpSpPr/>
          <p:nvPr/>
        </p:nvGrpSpPr>
        <p:grpSpPr>
          <a:xfrm>
            <a:off x="6885685" y="3482545"/>
            <a:ext cx="291767" cy="330936"/>
            <a:chOff x="-45286550" y="3569900"/>
            <a:chExt cx="263875" cy="299300"/>
          </a:xfrm>
        </p:grpSpPr>
        <p:sp>
          <p:nvSpPr>
            <p:cNvPr id="6376" name="Google Shape;6376;p49"/>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49"/>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49"/>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49"/>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49"/>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49"/>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49"/>
          <p:cNvGrpSpPr/>
          <p:nvPr/>
        </p:nvGrpSpPr>
        <p:grpSpPr>
          <a:xfrm>
            <a:off x="6896134" y="3890106"/>
            <a:ext cx="270869" cy="331821"/>
            <a:chOff x="-45277900" y="3938500"/>
            <a:chExt cx="244975" cy="300100"/>
          </a:xfrm>
        </p:grpSpPr>
        <p:sp>
          <p:nvSpPr>
            <p:cNvPr id="6383" name="Google Shape;6383;p49"/>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49"/>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49"/>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49"/>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7" name="Google Shape;6387;p49"/>
          <p:cNvGrpSpPr/>
          <p:nvPr/>
        </p:nvGrpSpPr>
        <p:grpSpPr>
          <a:xfrm>
            <a:off x="7728121" y="3490368"/>
            <a:ext cx="331821" cy="331821"/>
            <a:chOff x="-44502875" y="3576975"/>
            <a:chExt cx="300100" cy="300100"/>
          </a:xfrm>
        </p:grpSpPr>
        <p:sp>
          <p:nvSpPr>
            <p:cNvPr id="6388" name="Google Shape;6388;p49"/>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49"/>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49"/>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1" name="Google Shape;6391;p49"/>
          <p:cNvGrpSpPr/>
          <p:nvPr/>
        </p:nvGrpSpPr>
        <p:grpSpPr>
          <a:xfrm>
            <a:off x="2356364" y="2181064"/>
            <a:ext cx="284806" cy="241434"/>
            <a:chOff x="1636184" y="2959225"/>
            <a:chExt cx="232666" cy="197250"/>
          </a:xfrm>
        </p:grpSpPr>
        <p:sp>
          <p:nvSpPr>
            <p:cNvPr id="6392" name="Google Shape;6392;p49"/>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49"/>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49"/>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6395" name="Google Shape;6395;p49"/>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6396" name="Google Shape;6396;p49"/>
          <p:cNvGrpSpPr/>
          <p:nvPr/>
        </p:nvGrpSpPr>
        <p:grpSpPr>
          <a:xfrm>
            <a:off x="3623760" y="2531111"/>
            <a:ext cx="239502" cy="338262"/>
            <a:chOff x="-47300587" y="123275"/>
            <a:chExt cx="190975" cy="269725"/>
          </a:xfrm>
        </p:grpSpPr>
        <p:sp>
          <p:nvSpPr>
            <p:cNvPr id="6397" name="Google Shape;6397;p49"/>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49"/>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49"/>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49"/>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49"/>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405" name="Shape 6405"/>
        <p:cNvGrpSpPr/>
        <p:nvPr/>
      </p:nvGrpSpPr>
      <p:grpSpPr>
        <a:xfrm>
          <a:off x="0" y="0"/>
          <a:ext cx="0" cy="0"/>
          <a:chOff x="0" y="0"/>
          <a:chExt cx="0" cy="0"/>
        </a:xfrm>
      </p:grpSpPr>
      <p:sp>
        <p:nvSpPr>
          <p:cNvPr id="6406" name="Google Shape;6406;p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Educational Process Icons</a:t>
            </a:r>
            <a:endParaRPr>
              <a:solidFill>
                <a:srgbClr val="FFFFFF"/>
              </a:solidFill>
              <a:latin typeface="Arial"/>
              <a:ea typeface="Arial"/>
              <a:cs typeface="Arial"/>
              <a:sym typeface="Arial"/>
            </a:endParaRPr>
          </a:p>
        </p:txBody>
      </p:sp>
      <p:sp>
        <p:nvSpPr>
          <p:cNvPr id="6407" name="Google Shape;6407;p50"/>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0"/>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0"/>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0" name="Google Shape;6410;p50"/>
          <p:cNvGrpSpPr/>
          <p:nvPr/>
        </p:nvGrpSpPr>
        <p:grpSpPr>
          <a:xfrm>
            <a:off x="3151213" y="1709564"/>
            <a:ext cx="342129" cy="343862"/>
            <a:chOff x="-41270450" y="1973375"/>
            <a:chExt cx="315850" cy="317450"/>
          </a:xfrm>
        </p:grpSpPr>
        <p:sp>
          <p:nvSpPr>
            <p:cNvPr id="6411" name="Google Shape;6411;p50"/>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0"/>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0"/>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0"/>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5" name="Google Shape;6415;p50"/>
          <p:cNvGrpSpPr/>
          <p:nvPr/>
        </p:nvGrpSpPr>
        <p:grpSpPr>
          <a:xfrm>
            <a:off x="3140177" y="2105636"/>
            <a:ext cx="364199" cy="342318"/>
            <a:chOff x="-41291625" y="2339025"/>
            <a:chExt cx="336225" cy="316025"/>
          </a:xfrm>
        </p:grpSpPr>
        <p:sp>
          <p:nvSpPr>
            <p:cNvPr id="6416" name="Google Shape;6416;p50"/>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0"/>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8" name="Google Shape;6418;p50"/>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0"/>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0"/>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0"/>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0"/>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0"/>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4" name="Google Shape;6424;p50"/>
          <p:cNvGrpSpPr/>
          <p:nvPr/>
        </p:nvGrpSpPr>
        <p:grpSpPr>
          <a:xfrm>
            <a:off x="1533687" y="1683811"/>
            <a:ext cx="365174" cy="343293"/>
            <a:chOff x="-42804750" y="1949600"/>
            <a:chExt cx="337125" cy="316925"/>
          </a:xfrm>
        </p:grpSpPr>
        <p:sp>
          <p:nvSpPr>
            <p:cNvPr id="6425" name="Google Shape;6425;p50"/>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0"/>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0"/>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8" name="Google Shape;6428;p50"/>
          <p:cNvGrpSpPr/>
          <p:nvPr/>
        </p:nvGrpSpPr>
        <p:grpSpPr>
          <a:xfrm>
            <a:off x="1564049" y="2085164"/>
            <a:ext cx="308847" cy="335115"/>
            <a:chOff x="-42778750" y="2320125"/>
            <a:chExt cx="285125" cy="309375"/>
          </a:xfrm>
        </p:grpSpPr>
        <p:sp>
          <p:nvSpPr>
            <p:cNvPr id="6429" name="Google Shape;6429;p50"/>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0"/>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50"/>
          <p:cNvGrpSpPr/>
          <p:nvPr/>
        </p:nvGrpSpPr>
        <p:grpSpPr>
          <a:xfrm>
            <a:off x="1543503" y="2475712"/>
            <a:ext cx="345541" cy="344701"/>
            <a:chOff x="-42796875" y="2680675"/>
            <a:chExt cx="319000" cy="318225"/>
          </a:xfrm>
        </p:grpSpPr>
        <p:sp>
          <p:nvSpPr>
            <p:cNvPr id="6432" name="Google Shape;6432;p50"/>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0"/>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0"/>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0"/>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0"/>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7" name="Google Shape;6437;p50"/>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0"/>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0"/>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0"/>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0"/>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2" name="Google Shape;6442;p50"/>
          <p:cNvGrpSpPr/>
          <p:nvPr/>
        </p:nvGrpSpPr>
        <p:grpSpPr>
          <a:xfrm>
            <a:off x="5583876" y="2080668"/>
            <a:ext cx="359189" cy="340016"/>
            <a:chOff x="-39055650" y="2315975"/>
            <a:chExt cx="331600" cy="313900"/>
          </a:xfrm>
        </p:grpSpPr>
        <p:sp>
          <p:nvSpPr>
            <p:cNvPr id="6443" name="Google Shape;6443;p50"/>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0"/>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5" name="Google Shape;6445;p50"/>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0"/>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7" name="Google Shape;6447;p50"/>
          <p:cNvGrpSpPr/>
          <p:nvPr/>
        </p:nvGrpSpPr>
        <p:grpSpPr>
          <a:xfrm>
            <a:off x="1929543" y="1683974"/>
            <a:ext cx="349819" cy="342047"/>
            <a:chOff x="-42430625" y="1949750"/>
            <a:chExt cx="322950" cy="315775"/>
          </a:xfrm>
        </p:grpSpPr>
        <p:sp>
          <p:nvSpPr>
            <p:cNvPr id="6448" name="Google Shape;6448;p50"/>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0"/>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0"/>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0"/>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2" name="Google Shape;6452;p50"/>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0"/>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0"/>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0"/>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0"/>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0"/>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8" name="Google Shape;6458;p50"/>
          <p:cNvGrpSpPr/>
          <p:nvPr/>
        </p:nvGrpSpPr>
        <p:grpSpPr>
          <a:xfrm>
            <a:off x="6002652" y="2078962"/>
            <a:ext cx="342995" cy="342291"/>
            <a:chOff x="-38686275" y="2314400"/>
            <a:chExt cx="316650" cy="316000"/>
          </a:xfrm>
        </p:grpSpPr>
        <p:sp>
          <p:nvSpPr>
            <p:cNvPr id="6459" name="Google Shape;6459;p50"/>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0"/>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1" name="Google Shape;6461;p50"/>
          <p:cNvGrpSpPr/>
          <p:nvPr/>
        </p:nvGrpSpPr>
        <p:grpSpPr>
          <a:xfrm>
            <a:off x="6001366" y="2477418"/>
            <a:ext cx="345568" cy="343835"/>
            <a:chOff x="-38686275" y="2682250"/>
            <a:chExt cx="319025" cy="317425"/>
          </a:xfrm>
        </p:grpSpPr>
        <p:sp>
          <p:nvSpPr>
            <p:cNvPr id="6462" name="Google Shape;6462;p50"/>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0"/>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4" name="Google Shape;6464;p50"/>
          <p:cNvGrpSpPr/>
          <p:nvPr/>
        </p:nvGrpSpPr>
        <p:grpSpPr>
          <a:xfrm>
            <a:off x="7214268" y="2462063"/>
            <a:ext cx="360056" cy="346516"/>
            <a:chOff x="-37534750" y="2668075"/>
            <a:chExt cx="332400" cy="319900"/>
          </a:xfrm>
        </p:grpSpPr>
        <p:sp>
          <p:nvSpPr>
            <p:cNvPr id="6465" name="Google Shape;6465;p50"/>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0"/>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7" name="Google Shape;6467;p50"/>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8" name="Google Shape;6468;p50"/>
          <p:cNvGrpSpPr/>
          <p:nvPr/>
        </p:nvGrpSpPr>
        <p:grpSpPr>
          <a:xfrm>
            <a:off x="2336367" y="2080696"/>
            <a:ext cx="345541" cy="344133"/>
            <a:chOff x="-42062025" y="2316000"/>
            <a:chExt cx="319000" cy="317700"/>
          </a:xfrm>
        </p:grpSpPr>
        <p:sp>
          <p:nvSpPr>
            <p:cNvPr id="6469" name="Google Shape;6469;p50"/>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0"/>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1" name="Google Shape;6471;p50"/>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2" name="Google Shape;6472;p50"/>
          <p:cNvGrpSpPr/>
          <p:nvPr/>
        </p:nvGrpSpPr>
        <p:grpSpPr>
          <a:xfrm>
            <a:off x="4395630" y="1713843"/>
            <a:ext cx="303729" cy="338717"/>
            <a:chOff x="-40150450" y="1977325"/>
            <a:chExt cx="280400" cy="312700"/>
          </a:xfrm>
        </p:grpSpPr>
        <p:sp>
          <p:nvSpPr>
            <p:cNvPr id="6473" name="Google Shape;6473;p50"/>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0"/>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0"/>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0"/>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50"/>
          <p:cNvGrpSpPr/>
          <p:nvPr/>
        </p:nvGrpSpPr>
        <p:grpSpPr>
          <a:xfrm>
            <a:off x="4390079" y="2106286"/>
            <a:ext cx="314832" cy="342995"/>
            <a:chOff x="-40160700" y="2339625"/>
            <a:chExt cx="290650" cy="316650"/>
          </a:xfrm>
        </p:grpSpPr>
        <p:sp>
          <p:nvSpPr>
            <p:cNvPr id="6478" name="Google Shape;6478;p50"/>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0"/>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0"/>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0"/>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2" name="Google Shape;6482;p50"/>
          <p:cNvGrpSpPr/>
          <p:nvPr/>
        </p:nvGrpSpPr>
        <p:grpSpPr>
          <a:xfrm>
            <a:off x="4373357" y="2503008"/>
            <a:ext cx="345541" cy="342995"/>
            <a:chOff x="-40171725" y="2705875"/>
            <a:chExt cx="319000" cy="316650"/>
          </a:xfrm>
        </p:grpSpPr>
        <p:sp>
          <p:nvSpPr>
            <p:cNvPr id="6483" name="Google Shape;6483;p50"/>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0"/>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50"/>
          <p:cNvGrpSpPr/>
          <p:nvPr/>
        </p:nvGrpSpPr>
        <p:grpSpPr>
          <a:xfrm>
            <a:off x="6450332" y="1680561"/>
            <a:ext cx="250869" cy="343862"/>
            <a:chOff x="-38275925" y="1946600"/>
            <a:chExt cx="231600" cy="317450"/>
          </a:xfrm>
        </p:grpSpPr>
        <p:sp>
          <p:nvSpPr>
            <p:cNvPr id="6486" name="Google Shape;6486;p50"/>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0"/>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8" name="Google Shape;6488;p50"/>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0"/>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0" name="Google Shape;6490;p50"/>
          <p:cNvGrpSpPr/>
          <p:nvPr/>
        </p:nvGrpSpPr>
        <p:grpSpPr>
          <a:xfrm>
            <a:off x="7635833" y="1685680"/>
            <a:ext cx="351525" cy="342156"/>
            <a:chOff x="-37190575" y="1951325"/>
            <a:chExt cx="324525" cy="315875"/>
          </a:xfrm>
        </p:grpSpPr>
        <p:sp>
          <p:nvSpPr>
            <p:cNvPr id="6491" name="Google Shape;6491;p50"/>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0"/>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0"/>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0"/>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0"/>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6" name="Google Shape;6496;p50"/>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7" name="Google Shape;6497;p50"/>
          <p:cNvGrpSpPr/>
          <p:nvPr/>
        </p:nvGrpSpPr>
        <p:grpSpPr>
          <a:xfrm>
            <a:off x="2743418" y="2153216"/>
            <a:ext cx="343835" cy="269608"/>
            <a:chOff x="-41694200" y="2382950"/>
            <a:chExt cx="317425" cy="248900"/>
          </a:xfrm>
        </p:grpSpPr>
        <p:sp>
          <p:nvSpPr>
            <p:cNvPr id="6498" name="Google Shape;6498;p50"/>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0"/>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0" name="Google Shape;6500;p50"/>
          <p:cNvGrpSpPr/>
          <p:nvPr/>
        </p:nvGrpSpPr>
        <p:grpSpPr>
          <a:xfrm>
            <a:off x="2740496" y="2478257"/>
            <a:ext cx="345541" cy="343862"/>
            <a:chOff x="-41695775" y="2683025"/>
            <a:chExt cx="319000" cy="317450"/>
          </a:xfrm>
        </p:grpSpPr>
        <p:sp>
          <p:nvSpPr>
            <p:cNvPr id="6501" name="Google Shape;6501;p50"/>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0"/>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0"/>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4" name="Google Shape;6504;p50"/>
          <p:cNvGrpSpPr/>
          <p:nvPr/>
        </p:nvGrpSpPr>
        <p:grpSpPr>
          <a:xfrm>
            <a:off x="4797389" y="1707858"/>
            <a:ext cx="314832" cy="345568"/>
            <a:chOff x="-39792875" y="1971800"/>
            <a:chExt cx="290650" cy="319025"/>
          </a:xfrm>
        </p:grpSpPr>
        <p:sp>
          <p:nvSpPr>
            <p:cNvPr id="6505" name="Google Shape;6505;p50"/>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0"/>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7" name="Google Shape;6507;p50"/>
          <p:cNvGrpSpPr/>
          <p:nvPr/>
        </p:nvGrpSpPr>
        <p:grpSpPr>
          <a:xfrm>
            <a:off x="4805486" y="2104445"/>
            <a:ext cx="298638" cy="344837"/>
            <a:chOff x="-39783425" y="2337925"/>
            <a:chExt cx="275700" cy="318350"/>
          </a:xfrm>
        </p:grpSpPr>
        <p:sp>
          <p:nvSpPr>
            <p:cNvPr id="6508" name="Google Shape;6508;p50"/>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0"/>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0" name="Google Shape;6510;p50"/>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1" name="Google Shape;6511;p50"/>
          <p:cNvGrpSpPr/>
          <p:nvPr/>
        </p:nvGrpSpPr>
        <p:grpSpPr>
          <a:xfrm>
            <a:off x="6800271" y="1682268"/>
            <a:ext cx="353232" cy="342806"/>
            <a:chOff x="-37956150" y="1948175"/>
            <a:chExt cx="326100" cy="316475"/>
          </a:xfrm>
        </p:grpSpPr>
        <p:sp>
          <p:nvSpPr>
            <p:cNvPr id="6512" name="Google Shape;6512;p50"/>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0"/>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0"/>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50"/>
          <p:cNvGrpSpPr/>
          <p:nvPr/>
        </p:nvGrpSpPr>
        <p:grpSpPr>
          <a:xfrm>
            <a:off x="6807188" y="2148937"/>
            <a:ext cx="345568" cy="223572"/>
            <a:chOff x="-37953000" y="2379000"/>
            <a:chExt cx="319025" cy="206400"/>
          </a:xfrm>
        </p:grpSpPr>
        <p:sp>
          <p:nvSpPr>
            <p:cNvPr id="6516" name="Google Shape;6516;p50"/>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0"/>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0"/>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0"/>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0"/>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1" name="Google Shape;6521;p50"/>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0"/>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3" name="Google Shape;6523;p50"/>
          <p:cNvGrpSpPr/>
          <p:nvPr/>
        </p:nvGrpSpPr>
        <p:grpSpPr>
          <a:xfrm>
            <a:off x="1177056" y="3057552"/>
            <a:ext cx="298611" cy="343510"/>
            <a:chOff x="-42971725" y="3217825"/>
            <a:chExt cx="275675" cy="317125"/>
          </a:xfrm>
        </p:grpSpPr>
        <p:sp>
          <p:nvSpPr>
            <p:cNvPr id="6524" name="Google Shape;6524;p50"/>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0"/>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0"/>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50"/>
          <p:cNvGrpSpPr/>
          <p:nvPr/>
        </p:nvGrpSpPr>
        <p:grpSpPr>
          <a:xfrm>
            <a:off x="1151019" y="3485173"/>
            <a:ext cx="350686" cy="312936"/>
            <a:chOff x="-42996150" y="3612600"/>
            <a:chExt cx="323750" cy="288900"/>
          </a:xfrm>
        </p:grpSpPr>
        <p:sp>
          <p:nvSpPr>
            <p:cNvPr id="6528" name="Google Shape;6528;p50"/>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0"/>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0"/>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50"/>
          <p:cNvGrpSpPr/>
          <p:nvPr/>
        </p:nvGrpSpPr>
        <p:grpSpPr>
          <a:xfrm>
            <a:off x="1153578" y="3850969"/>
            <a:ext cx="345568" cy="343862"/>
            <a:chOff x="-42994575" y="3950300"/>
            <a:chExt cx="319025" cy="317450"/>
          </a:xfrm>
        </p:grpSpPr>
        <p:sp>
          <p:nvSpPr>
            <p:cNvPr id="6532" name="Google Shape;6532;p50"/>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0"/>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0"/>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5" name="Google Shape;6535;p50"/>
          <p:cNvGrpSpPr/>
          <p:nvPr/>
        </p:nvGrpSpPr>
        <p:grpSpPr>
          <a:xfrm>
            <a:off x="3149945" y="3080597"/>
            <a:ext cx="344674" cy="343835"/>
            <a:chOff x="-41111350" y="3239100"/>
            <a:chExt cx="318200" cy="317425"/>
          </a:xfrm>
        </p:grpSpPr>
        <p:sp>
          <p:nvSpPr>
            <p:cNvPr id="6536" name="Google Shape;6536;p50"/>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0"/>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0"/>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0"/>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50"/>
          <p:cNvGrpSpPr/>
          <p:nvPr/>
        </p:nvGrpSpPr>
        <p:grpSpPr>
          <a:xfrm>
            <a:off x="3146533" y="3477509"/>
            <a:ext cx="351498" cy="343916"/>
            <a:chOff x="-41117650" y="3605525"/>
            <a:chExt cx="324500" cy="317500"/>
          </a:xfrm>
        </p:grpSpPr>
        <p:sp>
          <p:nvSpPr>
            <p:cNvPr id="6541" name="Google Shape;6541;p50"/>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0"/>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0"/>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4" name="Google Shape;6544;p50"/>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5" name="Google Shape;6545;p50"/>
          <p:cNvGrpSpPr/>
          <p:nvPr/>
        </p:nvGrpSpPr>
        <p:grpSpPr>
          <a:xfrm>
            <a:off x="5257001" y="3060098"/>
            <a:ext cx="200500" cy="344701"/>
            <a:chOff x="-39205300" y="3220175"/>
            <a:chExt cx="185100" cy="318225"/>
          </a:xfrm>
        </p:grpSpPr>
        <p:sp>
          <p:nvSpPr>
            <p:cNvPr id="6546" name="Google Shape;6546;p50"/>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0"/>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8" name="Google Shape;6548;p50"/>
          <p:cNvGrpSpPr/>
          <p:nvPr/>
        </p:nvGrpSpPr>
        <p:grpSpPr>
          <a:xfrm>
            <a:off x="5218181" y="3459176"/>
            <a:ext cx="278139" cy="342345"/>
            <a:chOff x="-39248625" y="3588600"/>
            <a:chExt cx="256775" cy="316050"/>
          </a:xfrm>
        </p:grpSpPr>
        <p:sp>
          <p:nvSpPr>
            <p:cNvPr id="6549" name="Google Shape;6549;p50"/>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0"/>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1" name="Google Shape;6551;p50"/>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0"/>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3" name="Google Shape;6553;p50"/>
          <p:cNvGrpSpPr/>
          <p:nvPr/>
        </p:nvGrpSpPr>
        <p:grpSpPr>
          <a:xfrm>
            <a:off x="1517188" y="3057552"/>
            <a:ext cx="398184" cy="343835"/>
            <a:chOff x="-42651700" y="3217825"/>
            <a:chExt cx="367600" cy="317425"/>
          </a:xfrm>
        </p:grpSpPr>
        <p:sp>
          <p:nvSpPr>
            <p:cNvPr id="6554" name="Google Shape;6554;p50"/>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0"/>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0"/>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0"/>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8" name="Google Shape;6558;p50"/>
          <p:cNvGrpSpPr/>
          <p:nvPr/>
        </p:nvGrpSpPr>
        <p:grpSpPr>
          <a:xfrm>
            <a:off x="1550036" y="3458282"/>
            <a:ext cx="332488" cy="336740"/>
            <a:chOff x="-42617300" y="3587775"/>
            <a:chExt cx="306950" cy="310875"/>
          </a:xfrm>
        </p:grpSpPr>
        <p:sp>
          <p:nvSpPr>
            <p:cNvPr id="6559" name="Google Shape;6559;p50"/>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0"/>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1" name="Google Shape;6561;p50"/>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2" name="Google Shape;6562;p50"/>
          <p:cNvGrpSpPr/>
          <p:nvPr/>
        </p:nvGrpSpPr>
        <p:grpSpPr>
          <a:xfrm>
            <a:off x="3563493" y="3080164"/>
            <a:ext cx="349440" cy="343320"/>
            <a:chOff x="-40748275" y="3238700"/>
            <a:chExt cx="322600" cy="316950"/>
          </a:xfrm>
        </p:grpSpPr>
        <p:sp>
          <p:nvSpPr>
            <p:cNvPr id="6563" name="Google Shape;6563;p50"/>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0"/>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0"/>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0"/>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0"/>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0"/>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50"/>
          <p:cNvGrpSpPr/>
          <p:nvPr/>
        </p:nvGrpSpPr>
        <p:grpSpPr>
          <a:xfrm>
            <a:off x="3565862" y="3507162"/>
            <a:ext cx="344701" cy="313993"/>
            <a:chOff x="-40745125" y="3632900"/>
            <a:chExt cx="318225" cy="289875"/>
          </a:xfrm>
        </p:grpSpPr>
        <p:sp>
          <p:nvSpPr>
            <p:cNvPr id="6570" name="Google Shape;6570;p50"/>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0"/>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0"/>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0"/>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0"/>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0"/>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0"/>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7" name="Google Shape;6577;p50"/>
          <p:cNvGrpSpPr/>
          <p:nvPr/>
        </p:nvGrpSpPr>
        <p:grpSpPr>
          <a:xfrm>
            <a:off x="3569708" y="3874664"/>
            <a:ext cx="337011" cy="343185"/>
            <a:chOff x="-40742750" y="3972175"/>
            <a:chExt cx="311125" cy="316825"/>
          </a:xfrm>
        </p:grpSpPr>
        <p:sp>
          <p:nvSpPr>
            <p:cNvPr id="6578" name="Google Shape;6578;p50"/>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0"/>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0" name="Google Shape;6580;p50"/>
          <p:cNvGrpSpPr/>
          <p:nvPr/>
        </p:nvGrpSpPr>
        <p:grpSpPr>
          <a:xfrm>
            <a:off x="5639761" y="3061804"/>
            <a:ext cx="247430" cy="342995"/>
            <a:chOff x="-38860325" y="3221750"/>
            <a:chExt cx="228425" cy="316650"/>
          </a:xfrm>
        </p:grpSpPr>
        <p:sp>
          <p:nvSpPr>
            <p:cNvPr id="6581" name="Google Shape;6581;p50"/>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0"/>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0"/>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0"/>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5" name="Google Shape;6585;p50"/>
          <p:cNvGrpSpPr/>
          <p:nvPr/>
        </p:nvGrpSpPr>
        <p:grpSpPr>
          <a:xfrm>
            <a:off x="5587293" y="3462723"/>
            <a:ext cx="352365" cy="340341"/>
            <a:chOff x="-38905225" y="3591875"/>
            <a:chExt cx="325300" cy="314200"/>
          </a:xfrm>
        </p:grpSpPr>
        <p:sp>
          <p:nvSpPr>
            <p:cNvPr id="6586" name="Google Shape;6586;p50"/>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0"/>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0"/>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9" name="Google Shape;6589;p50"/>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0" name="Google Shape;6590;p50"/>
          <p:cNvGrpSpPr/>
          <p:nvPr/>
        </p:nvGrpSpPr>
        <p:grpSpPr>
          <a:xfrm>
            <a:off x="7262295" y="3448891"/>
            <a:ext cx="269608" cy="342779"/>
            <a:chOff x="-37370925" y="3579105"/>
            <a:chExt cx="248900" cy="316450"/>
          </a:xfrm>
        </p:grpSpPr>
        <p:sp>
          <p:nvSpPr>
            <p:cNvPr id="6591" name="Google Shape;6591;p50"/>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0"/>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3" name="Google Shape;6593;p50"/>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0"/>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5" name="Google Shape;6595;p50"/>
          <p:cNvGrpSpPr/>
          <p:nvPr/>
        </p:nvGrpSpPr>
        <p:grpSpPr>
          <a:xfrm>
            <a:off x="1932108" y="3851836"/>
            <a:ext cx="344701" cy="342995"/>
            <a:chOff x="-42259725" y="3951100"/>
            <a:chExt cx="318225" cy="316650"/>
          </a:xfrm>
        </p:grpSpPr>
        <p:sp>
          <p:nvSpPr>
            <p:cNvPr id="6596" name="Google Shape;6596;p50"/>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0"/>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8" name="Google Shape;6598;p50"/>
          <p:cNvGrpSpPr/>
          <p:nvPr/>
        </p:nvGrpSpPr>
        <p:grpSpPr>
          <a:xfrm>
            <a:off x="3970164" y="3111306"/>
            <a:ext cx="343835" cy="313126"/>
            <a:chOff x="-40378075" y="3267450"/>
            <a:chExt cx="317425" cy="289075"/>
          </a:xfrm>
        </p:grpSpPr>
        <p:sp>
          <p:nvSpPr>
            <p:cNvPr id="6599" name="Google Shape;6599;p50"/>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0"/>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0"/>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0"/>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3" name="Google Shape;6603;p50"/>
          <p:cNvGrpSpPr/>
          <p:nvPr/>
        </p:nvGrpSpPr>
        <p:grpSpPr>
          <a:xfrm>
            <a:off x="3973563" y="3476453"/>
            <a:ext cx="337038" cy="342995"/>
            <a:chOff x="-40372575" y="3604550"/>
            <a:chExt cx="311150" cy="316650"/>
          </a:xfrm>
        </p:grpSpPr>
        <p:sp>
          <p:nvSpPr>
            <p:cNvPr id="6604" name="Google Shape;6604;p50"/>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0"/>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0"/>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7" name="Google Shape;6607;p50"/>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8" name="Google Shape;6608;p50"/>
          <p:cNvGrpSpPr/>
          <p:nvPr/>
        </p:nvGrpSpPr>
        <p:grpSpPr>
          <a:xfrm>
            <a:off x="5989185" y="3060098"/>
            <a:ext cx="369940" cy="345026"/>
            <a:chOff x="-38542250" y="3220175"/>
            <a:chExt cx="341525" cy="318525"/>
          </a:xfrm>
        </p:grpSpPr>
        <p:sp>
          <p:nvSpPr>
            <p:cNvPr id="6609" name="Google Shape;6609;p50"/>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0"/>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0"/>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50"/>
          <p:cNvGrpSpPr/>
          <p:nvPr/>
        </p:nvGrpSpPr>
        <p:grpSpPr>
          <a:xfrm>
            <a:off x="6002657" y="3458526"/>
            <a:ext cx="342995" cy="342156"/>
            <a:chOff x="-38537400" y="3588000"/>
            <a:chExt cx="316650" cy="315875"/>
          </a:xfrm>
        </p:grpSpPr>
        <p:sp>
          <p:nvSpPr>
            <p:cNvPr id="6613" name="Google Shape;6613;p50"/>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0"/>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0"/>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0"/>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7" name="Google Shape;6617;p50"/>
          <p:cNvGrpSpPr/>
          <p:nvPr/>
        </p:nvGrpSpPr>
        <p:grpSpPr>
          <a:xfrm>
            <a:off x="6001804" y="3855248"/>
            <a:ext cx="344701" cy="342995"/>
            <a:chOff x="-38538975" y="3954250"/>
            <a:chExt cx="318225" cy="316650"/>
          </a:xfrm>
        </p:grpSpPr>
        <p:sp>
          <p:nvSpPr>
            <p:cNvPr id="6618" name="Google Shape;6618;p50"/>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0"/>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0" name="Google Shape;6620;p50"/>
          <p:cNvGrpSpPr/>
          <p:nvPr/>
        </p:nvGrpSpPr>
        <p:grpSpPr>
          <a:xfrm>
            <a:off x="7223057" y="3850545"/>
            <a:ext cx="348086" cy="344701"/>
            <a:chOff x="-37385100" y="3949908"/>
            <a:chExt cx="321350" cy="318225"/>
          </a:xfrm>
        </p:grpSpPr>
        <p:sp>
          <p:nvSpPr>
            <p:cNvPr id="6621" name="Google Shape;6621;p50"/>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0"/>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50"/>
          <p:cNvGrpSpPr/>
          <p:nvPr/>
        </p:nvGrpSpPr>
        <p:grpSpPr>
          <a:xfrm>
            <a:off x="2339986" y="3056902"/>
            <a:ext cx="343862" cy="343645"/>
            <a:chOff x="-41895050" y="3217225"/>
            <a:chExt cx="317450" cy="317250"/>
          </a:xfrm>
        </p:grpSpPr>
        <p:sp>
          <p:nvSpPr>
            <p:cNvPr id="6624" name="Google Shape;6624;p50"/>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0"/>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0"/>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0"/>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0"/>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50"/>
          <p:cNvGrpSpPr/>
          <p:nvPr/>
        </p:nvGrpSpPr>
        <p:grpSpPr>
          <a:xfrm>
            <a:off x="2339567" y="3455114"/>
            <a:ext cx="344701" cy="342995"/>
            <a:chOff x="-41893475" y="3584850"/>
            <a:chExt cx="318225" cy="316650"/>
          </a:xfrm>
        </p:grpSpPr>
        <p:sp>
          <p:nvSpPr>
            <p:cNvPr id="6630" name="Google Shape;6630;p50"/>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0"/>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0"/>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0"/>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4" name="Google Shape;6634;p50"/>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0"/>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6" name="Google Shape;6636;p50"/>
          <p:cNvGrpSpPr/>
          <p:nvPr/>
        </p:nvGrpSpPr>
        <p:grpSpPr>
          <a:xfrm>
            <a:off x="4391046" y="3477292"/>
            <a:ext cx="312909" cy="343862"/>
            <a:chOff x="-39998250" y="3605325"/>
            <a:chExt cx="288875" cy="317450"/>
          </a:xfrm>
        </p:grpSpPr>
        <p:sp>
          <p:nvSpPr>
            <p:cNvPr id="6637" name="Google Shape;6637;p50"/>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0"/>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50"/>
          <p:cNvGrpSpPr/>
          <p:nvPr/>
        </p:nvGrpSpPr>
        <p:grpSpPr>
          <a:xfrm>
            <a:off x="4376003" y="3874881"/>
            <a:ext cx="342995" cy="342968"/>
            <a:chOff x="-40011050" y="3972375"/>
            <a:chExt cx="316650" cy="316625"/>
          </a:xfrm>
        </p:grpSpPr>
        <p:sp>
          <p:nvSpPr>
            <p:cNvPr id="6640" name="Google Shape;6640;p50"/>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0"/>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50"/>
          <p:cNvGrpSpPr/>
          <p:nvPr/>
        </p:nvGrpSpPr>
        <p:grpSpPr>
          <a:xfrm>
            <a:off x="6452043" y="3062671"/>
            <a:ext cx="247457" cy="342129"/>
            <a:chOff x="-38129425" y="3222550"/>
            <a:chExt cx="228450" cy="315850"/>
          </a:xfrm>
        </p:grpSpPr>
        <p:sp>
          <p:nvSpPr>
            <p:cNvPr id="6643" name="Google Shape;6643;p50"/>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0"/>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5" name="Google Shape;6645;p50"/>
          <p:cNvGrpSpPr/>
          <p:nvPr/>
        </p:nvGrpSpPr>
        <p:grpSpPr>
          <a:xfrm>
            <a:off x="6403434" y="3458526"/>
            <a:ext cx="344674" cy="342995"/>
            <a:chOff x="-38172725" y="3588000"/>
            <a:chExt cx="318200" cy="316650"/>
          </a:xfrm>
        </p:grpSpPr>
        <p:sp>
          <p:nvSpPr>
            <p:cNvPr id="6646" name="Google Shape;6646;p50"/>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0"/>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0"/>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0"/>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0"/>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0"/>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0"/>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0"/>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4" name="Google Shape;6654;p50"/>
          <p:cNvGrpSpPr/>
          <p:nvPr/>
        </p:nvGrpSpPr>
        <p:grpSpPr>
          <a:xfrm>
            <a:off x="6473802" y="3856087"/>
            <a:ext cx="203939" cy="342995"/>
            <a:chOff x="-38109725" y="3955025"/>
            <a:chExt cx="188275" cy="316650"/>
          </a:xfrm>
        </p:grpSpPr>
        <p:sp>
          <p:nvSpPr>
            <p:cNvPr id="6655" name="Google Shape;6655;p50"/>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0"/>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7" name="Google Shape;6657;p50"/>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8" name="Google Shape;6658;p50"/>
          <p:cNvGrpSpPr/>
          <p:nvPr/>
        </p:nvGrpSpPr>
        <p:grpSpPr>
          <a:xfrm>
            <a:off x="2740068" y="3058609"/>
            <a:ext cx="346407" cy="342156"/>
            <a:chOff x="-41530375" y="3218800"/>
            <a:chExt cx="319800" cy="315875"/>
          </a:xfrm>
        </p:grpSpPr>
        <p:sp>
          <p:nvSpPr>
            <p:cNvPr id="6659" name="Google Shape;6659;p50"/>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0"/>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1" name="Google Shape;6661;p50"/>
          <p:cNvGrpSpPr/>
          <p:nvPr/>
        </p:nvGrpSpPr>
        <p:grpSpPr>
          <a:xfrm>
            <a:off x="2742194" y="3529340"/>
            <a:ext cx="342156" cy="267930"/>
            <a:chOff x="-41526450" y="3653375"/>
            <a:chExt cx="315875" cy="247350"/>
          </a:xfrm>
        </p:grpSpPr>
        <p:sp>
          <p:nvSpPr>
            <p:cNvPr id="6662" name="Google Shape;6662;p50"/>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0"/>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4" name="Google Shape;6664;p50"/>
          <p:cNvGrpSpPr/>
          <p:nvPr/>
        </p:nvGrpSpPr>
        <p:grpSpPr>
          <a:xfrm>
            <a:off x="2743480" y="3851836"/>
            <a:ext cx="339583" cy="342995"/>
            <a:chOff x="-41526450" y="3951100"/>
            <a:chExt cx="313500" cy="316650"/>
          </a:xfrm>
        </p:grpSpPr>
        <p:sp>
          <p:nvSpPr>
            <p:cNvPr id="6665" name="Google Shape;6665;p50"/>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0"/>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0"/>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8" name="Google Shape;6668;p50"/>
          <p:cNvGrpSpPr/>
          <p:nvPr/>
        </p:nvGrpSpPr>
        <p:grpSpPr>
          <a:xfrm>
            <a:off x="4797395" y="3079731"/>
            <a:ext cx="314832" cy="344701"/>
            <a:chOff x="-39625900" y="3238300"/>
            <a:chExt cx="290650" cy="318225"/>
          </a:xfrm>
        </p:grpSpPr>
        <p:sp>
          <p:nvSpPr>
            <p:cNvPr id="6669" name="Google Shape;6669;p50"/>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0"/>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1" name="Google Shape;6671;p50"/>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2" name="Google Shape;6672;p50"/>
          <p:cNvGrpSpPr/>
          <p:nvPr/>
        </p:nvGrpSpPr>
        <p:grpSpPr>
          <a:xfrm>
            <a:off x="4785019" y="3874475"/>
            <a:ext cx="339583" cy="343429"/>
            <a:chOff x="-39647175" y="3972000"/>
            <a:chExt cx="313500" cy="317050"/>
          </a:xfrm>
        </p:grpSpPr>
        <p:sp>
          <p:nvSpPr>
            <p:cNvPr id="6673" name="Google Shape;6673;p50"/>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0"/>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0"/>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6" name="Google Shape;6676;p50"/>
          <p:cNvGrpSpPr/>
          <p:nvPr/>
        </p:nvGrpSpPr>
        <p:grpSpPr>
          <a:xfrm>
            <a:off x="6802835" y="3061614"/>
            <a:ext cx="348113" cy="343835"/>
            <a:chOff x="-37808850" y="3221575"/>
            <a:chExt cx="321375" cy="317425"/>
          </a:xfrm>
        </p:grpSpPr>
        <p:sp>
          <p:nvSpPr>
            <p:cNvPr id="6677" name="Google Shape;6677;p50"/>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0"/>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9" name="Google Shape;6679;p50"/>
          <p:cNvGrpSpPr/>
          <p:nvPr/>
        </p:nvGrpSpPr>
        <p:grpSpPr>
          <a:xfrm>
            <a:off x="6804108" y="3518134"/>
            <a:ext cx="345568" cy="223572"/>
            <a:chOff x="-37806500" y="3643030"/>
            <a:chExt cx="319025" cy="206400"/>
          </a:xfrm>
        </p:grpSpPr>
        <p:sp>
          <p:nvSpPr>
            <p:cNvPr id="6680" name="Google Shape;6680;p50"/>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0"/>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2" name="Google Shape;6682;p50"/>
          <p:cNvGrpSpPr/>
          <p:nvPr/>
        </p:nvGrpSpPr>
        <p:grpSpPr>
          <a:xfrm>
            <a:off x="6806247" y="3854381"/>
            <a:ext cx="341289" cy="344701"/>
            <a:chOff x="-37804925" y="3953450"/>
            <a:chExt cx="315075" cy="318225"/>
          </a:xfrm>
        </p:grpSpPr>
        <p:sp>
          <p:nvSpPr>
            <p:cNvPr id="6683" name="Google Shape;6683;p50"/>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0"/>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0"/>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6" name="Google Shape;6686;p50"/>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90" name="Shape 6690"/>
        <p:cNvGrpSpPr/>
        <p:nvPr/>
      </p:nvGrpSpPr>
      <p:grpSpPr>
        <a:xfrm>
          <a:off x="0" y="0"/>
          <a:ext cx="0" cy="0"/>
          <a:chOff x="0" y="0"/>
          <a:chExt cx="0" cy="0"/>
        </a:xfrm>
      </p:grpSpPr>
      <p:sp>
        <p:nvSpPr>
          <p:cNvPr id="6691" name="Google Shape;6691;p5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Help &amp; Support Icons</a:t>
            </a:r>
            <a:endParaRPr>
              <a:solidFill>
                <a:srgbClr val="FFFFFF"/>
              </a:solidFill>
              <a:latin typeface="Arial"/>
              <a:ea typeface="Arial"/>
              <a:cs typeface="Arial"/>
              <a:sym typeface="Arial"/>
            </a:endParaRPr>
          </a:p>
        </p:txBody>
      </p:sp>
      <p:grpSp>
        <p:nvGrpSpPr>
          <p:cNvPr id="6692" name="Google Shape;6692;p51"/>
          <p:cNvGrpSpPr/>
          <p:nvPr/>
        </p:nvGrpSpPr>
        <p:grpSpPr>
          <a:xfrm>
            <a:off x="1055960" y="1681536"/>
            <a:ext cx="276267" cy="336065"/>
            <a:chOff x="-35830350" y="1912725"/>
            <a:chExt cx="241050" cy="293225"/>
          </a:xfrm>
        </p:grpSpPr>
        <p:sp>
          <p:nvSpPr>
            <p:cNvPr id="6693" name="Google Shape;6693;p51"/>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1"/>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51"/>
          <p:cNvGrpSpPr/>
          <p:nvPr/>
        </p:nvGrpSpPr>
        <p:grpSpPr>
          <a:xfrm>
            <a:off x="1026190" y="2108631"/>
            <a:ext cx="335807" cy="334031"/>
            <a:chOff x="-35854750" y="2272675"/>
            <a:chExt cx="293000" cy="291450"/>
          </a:xfrm>
        </p:grpSpPr>
        <p:sp>
          <p:nvSpPr>
            <p:cNvPr id="6696" name="Google Shape;6696;p51"/>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1"/>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1"/>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51"/>
          <p:cNvGrpSpPr/>
          <p:nvPr/>
        </p:nvGrpSpPr>
        <p:grpSpPr>
          <a:xfrm>
            <a:off x="1025731" y="2502659"/>
            <a:ext cx="336724" cy="334948"/>
            <a:chOff x="-35853975" y="2631825"/>
            <a:chExt cx="293800" cy="292250"/>
          </a:xfrm>
        </p:grpSpPr>
        <p:sp>
          <p:nvSpPr>
            <p:cNvPr id="6700" name="Google Shape;6700;p51"/>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1"/>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1"/>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1"/>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1"/>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5" name="Google Shape;6705;p51"/>
          <p:cNvGrpSpPr/>
          <p:nvPr/>
        </p:nvGrpSpPr>
        <p:grpSpPr>
          <a:xfrm>
            <a:off x="3140521" y="1682553"/>
            <a:ext cx="334031" cy="334031"/>
            <a:chOff x="-34032200" y="1916675"/>
            <a:chExt cx="291450" cy="291450"/>
          </a:xfrm>
        </p:grpSpPr>
        <p:sp>
          <p:nvSpPr>
            <p:cNvPr id="6706" name="Google Shape;6706;p51"/>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1"/>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1"/>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1"/>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0" name="Google Shape;6710;p51"/>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1" name="Google Shape;6711;p51"/>
          <p:cNvGrpSpPr/>
          <p:nvPr/>
        </p:nvGrpSpPr>
        <p:grpSpPr>
          <a:xfrm>
            <a:off x="3140077" y="2502659"/>
            <a:ext cx="334919" cy="334948"/>
            <a:chOff x="-34032200" y="2634975"/>
            <a:chExt cx="292225" cy="292250"/>
          </a:xfrm>
        </p:grpSpPr>
        <p:sp>
          <p:nvSpPr>
            <p:cNvPr id="6712" name="Google Shape;6712;p51"/>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1"/>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1"/>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51"/>
          <p:cNvGrpSpPr/>
          <p:nvPr/>
        </p:nvGrpSpPr>
        <p:grpSpPr>
          <a:xfrm>
            <a:off x="5239889" y="1682108"/>
            <a:ext cx="338558" cy="334919"/>
            <a:chOff x="-32245875" y="1938725"/>
            <a:chExt cx="295400" cy="292225"/>
          </a:xfrm>
        </p:grpSpPr>
        <p:sp>
          <p:nvSpPr>
            <p:cNvPr id="6716" name="Google Shape;6716;p51"/>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1"/>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1"/>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51"/>
          <p:cNvGrpSpPr/>
          <p:nvPr/>
        </p:nvGrpSpPr>
        <p:grpSpPr>
          <a:xfrm>
            <a:off x="5236737" y="2109303"/>
            <a:ext cx="344861" cy="332684"/>
            <a:chOff x="-32243500" y="2299850"/>
            <a:chExt cx="300900" cy="290275"/>
          </a:xfrm>
        </p:grpSpPr>
        <p:sp>
          <p:nvSpPr>
            <p:cNvPr id="6720" name="Google Shape;6720;p51"/>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1"/>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2" name="Google Shape;6722;p51"/>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3" name="Google Shape;6723;p51"/>
          <p:cNvGrpSpPr/>
          <p:nvPr/>
        </p:nvGrpSpPr>
        <p:grpSpPr>
          <a:xfrm>
            <a:off x="1449401" y="1681651"/>
            <a:ext cx="334919" cy="335836"/>
            <a:chOff x="-35495600" y="1912725"/>
            <a:chExt cx="292225" cy="293025"/>
          </a:xfrm>
        </p:grpSpPr>
        <p:sp>
          <p:nvSpPr>
            <p:cNvPr id="6724" name="Google Shape;6724;p51"/>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1"/>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1"/>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7" name="Google Shape;6727;p51"/>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8" name="Google Shape;6728;p51"/>
          <p:cNvGrpSpPr/>
          <p:nvPr/>
        </p:nvGrpSpPr>
        <p:grpSpPr>
          <a:xfrm>
            <a:off x="1449401" y="2503118"/>
            <a:ext cx="334919" cy="334031"/>
            <a:chOff x="-35495600" y="2631825"/>
            <a:chExt cx="292225" cy="291450"/>
          </a:xfrm>
        </p:grpSpPr>
        <p:sp>
          <p:nvSpPr>
            <p:cNvPr id="6729" name="Google Shape;6729;p51"/>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1"/>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1"/>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1"/>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51"/>
          <p:cNvGrpSpPr/>
          <p:nvPr/>
        </p:nvGrpSpPr>
        <p:grpSpPr>
          <a:xfrm>
            <a:off x="3563288" y="1682553"/>
            <a:ext cx="334031" cy="334031"/>
            <a:chOff x="-33673825" y="1916675"/>
            <a:chExt cx="291450" cy="291450"/>
          </a:xfrm>
        </p:grpSpPr>
        <p:sp>
          <p:nvSpPr>
            <p:cNvPr id="6734" name="Google Shape;6734;p51"/>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1"/>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1"/>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1"/>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8" name="Google Shape;6738;p51"/>
          <p:cNvGrpSpPr/>
          <p:nvPr/>
        </p:nvGrpSpPr>
        <p:grpSpPr>
          <a:xfrm>
            <a:off x="3561039" y="2107743"/>
            <a:ext cx="338529" cy="335807"/>
            <a:chOff x="-33676975" y="2275050"/>
            <a:chExt cx="295375" cy="293000"/>
          </a:xfrm>
        </p:grpSpPr>
        <p:sp>
          <p:nvSpPr>
            <p:cNvPr id="6739" name="Google Shape;6739;p51"/>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1"/>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1"/>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51"/>
          <p:cNvGrpSpPr/>
          <p:nvPr/>
        </p:nvGrpSpPr>
        <p:grpSpPr>
          <a:xfrm>
            <a:off x="3563288" y="2502444"/>
            <a:ext cx="334031" cy="335378"/>
            <a:chOff x="-33673825" y="2634975"/>
            <a:chExt cx="291450" cy="292625"/>
          </a:xfrm>
        </p:grpSpPr>
        <p:sp>
          <p:nvSpPr>
            <p:cNvPr id="6743" name="Google Shape;6743;p51"/>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1"/>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51"/>
          <p:cNvGrpSpPr/>
          <p:nvPr/>
        </p:nvGrpSpPr>
        <p:grpSpPr>
          <a:xfrm>
            <a:off x="5679739" y="1682524"/>
            <a:ext cx="311453" cy="334088"/>
            <a:chOff x="-31874100" y="1939525"/>
            <a:chExt cx="271750" cy="291500"/>
          </a:xfrm>
        </p:grpSpPr>
        <p:sp>
          <p:nvSpPr>
            <p:cNvPr id="6746" name="Google Shape;6746;p51"/>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1"/>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8" name="Google Shape;6748;p51"/>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9" name="Google Shape;6749;p51"/>
          <p:cNvGrpSpPr/>
          <p:nvPr/>
        </p:nvGrpSpPr>
        <p:grpSpPr>
          <a:xfrm>
            <a:off x="5662132" y="2503504"/>
            <a:ext cx="346667" cy="333257"/>
            <a:chOff x="-31889075" y="2658950"/>
            <a:chExt cx="302475" cy="290775"/>
          </a:xfrm>
        </p:grpSpPr>
        <p:sp>
          <p:nvSpPr>
            <p:cNvPr id="6750" name="Google Shape;6750;p51"/>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1"/>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2" name="Google Shape;6752;p51"/>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3" name="Google Shape;6753;p51"/>
          <p:cNvGrpSpPr/>
          <p:nvPr/>
        </p:nvGrpSpPr>
        <p:grpSpPr>
          <a:xfrm>
            <a:off x="1872611" y="1681651"/>
            <a:ext cx="334919" cy="335836"/>
            <a:chOff x="-35136450" y="1912725"/>
            <a:chExt cx="292225" cy="293025"/>
          </a:xfrm>
        </p:grpSpPr>
        <p:sp>
          <p:nvSpPr>
            <p:cNvPr id="6754" name="Google Shape;6754;p51"/>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1"/>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1"/>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51"/>
          <p:cNvGrpSpPr/>
          <p:nvPr/>
        </p:nvGrpSpPr>
        <p:grpSpPr>
          <a:xfrm>
            <a:off x="1873055" y="2108387"/>
            <a:ext cx="334031" cy="334518"/>
            <a:chOff x="-35134875" y="2272675"/>
            <a:chExt cx="291450" cy="291875"/>
          </a:xfrm>
        </p:grpSpPr>
        <p:sp>
          <p:nvSpPr>
            <p:cNvPr id="6758" name="Google Shape;6758;p51"/>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1"/>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1"/>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1"/>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2" name="Google Shape;6762;p51"/>
          <p:cNvGrpSpPr/>
          <p:nvPr/>
        </p:nvGrpSpPr>
        <p:grpSpPr>
          <a:xfrm>
            <a:off x="1912324" y="2503118"/>
            <a:ext cx="255494" cy="334031"/>
            <a:chOff x="-35101800" y="2631050"/>
            <a:chExt cx="222925" cy="291450"/>
          </a:xfrm>
        </p:grpSpPr>
        <p:sp>
          <p:nvSpPr>
            <p:cNvPr id="6763" name="Google Shape;6763;p51"/>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1"/>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1"/>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1"/>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7" name="Google Shape;6767;p51"/>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8" name="Google Shape;6768;p51"/>
          <p:cNvGrpSpPr/>
          <p:nvPr/>
        </p:nvGrpSpPr>
        <p:grpSpPr>
          <a:xfrm>
            <a:off x="3979357" y="2107743"/>
            <a:ext cx="334031" cy="335807"/>
            <a:chOff x="-33314675" y="2275050"/>
            <a:chExt cx="291450" cy="293000"/>
          </a:xfrm>
        </p:grpSpPr>
        <p:sp>
          <p:nvSpPr>
            <p:cNvPr id="6769" name="Google Shape;6769;p51"/>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1"/>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1"/>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2" name="Google Shape;6772;p51"/>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3" name="Google Shape;6773;p51"/>
          <p:cNvGrpSpPr/>
          <p:nvPr/>
        </p:nvGrpSpPr>
        <p:grpSpPr>
          <a:xfrm>
            <a:off x="6090314" y="1682567"/>
            <a:ext cx="334031" cy="334002"/>
            <a:chOff x="-31523625" y="1939525"/>
            <a:chExt cx="291450" cy="291425"/>
          </a:xfrm>
        </p:grpSpPr>
        <p:sp>
          <p:nvSpPr>
            <p:cNvPr id="6774" name="Google Shape;6774;p51"/>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1"/>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1"/>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1"/>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1"/>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1"/>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1"/>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1"/>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1"/>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1"/>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1"/>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51"/>
          <p:cNvGrpSpPr/>
          <p:nvPr/>
        </p:nvGrpSpPr>
        <p:grpSpPr>
          <a:xfrm>
            <a:off x="6089411" y="2108630"/>
            <a:ext cx="335836" cy="334031"/>
            <a:chOff x="-31523625" y="2298675"/>
            <a:chExt cx="293025" cy="291450"/>
          </a:xfrm>
        </p:grpSpPr>
        <p:sp>
          <p:nvSpPr>
            <p:cNvPr id="6786" name="Google Shape;6786;p51"/>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1"/>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1"/>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9" name="Google Shape;6789;p51"/>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1"/>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1" name="Google Shape;6791;p51"/>
          <p:cNvGrpSpPr/>
          <p:nvPr/>
        </p:nvGrpSpPr>
        <p:grpSpPr>
          <a:xfrm>
            <a:off x="2305764" y="1682568"/>
            <a:ext cx="313258" cy="334002"/>
            <a:chOff x="-34767825" y="1914325"/>
            <a:chExt cx="273325" cy="291425"/>
          </a:xfrm>
        </p:grpSpPr>
        <p:sp>
          <p:nvSpPr>
            <p:cNvPr id="6792" name="Google Shape;6792;p51"/>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1"/>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1"/>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51"/>
          <p:cNvGrpSpPr/>
          <p:nvPr/>
        </p:nvGrpSpPr>
        <p:grpSpPr>
          <a:xfrm>
            <a:off x="2294031" y="2107728"/>
            <a:ext cx="336724" cy="335836"/>
            <a:chOff x="-34778075" y="2272675"/>
            <a:chExt cx="293800" cy="293025"/>
          </a:xfrm>
        </p:grpSpPr>
        <p:sp>
          <p:nvSpPr>
            <p:cNvPr id="6796" name="Google Shape;6796;p51"/>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1"/>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1"/>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51"/>
          <p:cNvGrpSpPr/>
          <p:nvPr/>
        </p:nvGrpSpPr>
        <p:grpSpPr>
          <a:xfrm>
            <a:off x="2295378" y="2503118"/>
            <a:ext cx="334031" cy="334031"/>
            <a:chOff x="-34776500" y="2631825"/>
            <a:chExt cx="291450" cy="291450"/>
          </a:xfrm>
        </p:grpSpPr>
        <p:sp>
          <p:nvSpPr>
            <p:cNvPr id="6800" name="Google Shape;6800;p51"/>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1"/>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1"/>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51"/>
          <p:cNvGrpSpPr/>
          <p:nvPr/>
        </p:nvGrpSpPr>
        <p:grpSpPr>
          <a:xfrm>
            <a:off x="4403027" y="1680304"/>
            <a:ext cx="334919" cy="338529"/>
            <a:chOff x="-32956300" y="1915900"/>
            <a:chExt cx="292225" cy="295375"/>
          </a:xfrm>
        </p:grpSpPr>
        <p:sp>
          <p:nvSpPr>
            <p:cNvPr id="6804" name="Google Shape;6804;p51"/>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1"/>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6" name="Google Shape;6806;p51"/>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1"/>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8" name="Google Shape;6808;p51"/>
          <p:cNvGrpSpPr/>
          <p:nvPr/>
        </p:nvGrpSpPr>
        <p:grpSpPr>
          <a:xfrm>
            <a:off x="6507301" y="1682567"/>
            <a:ext cx="336724" cy="334002"/>
            <a:chOff x="-31166825" y="1939525"/>
            <a:chExt cx="293800" cy="291425"/>
          </a:xfrm>
        </p:grpSpPr>
        <p:sp>
          <p:nvSpPr>
            <p:cNvPr id="6809" name="Google Shape;6809;p51"/>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1"/>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1"/>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1"/>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1"/>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1"/>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1"/>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1"/>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1"/>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1"/>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1"/>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51"/>
          <p:cNvGrpSpPr/>
          <p:nvPr/>
        </p:nvGrpSpPr>
        <p:grpSpPr>
          <a:xfrm>
            <a:off x="6508203" y="2108372"/>
            <a:ext cx="334919" cy="334547"/>
            <a:chOff x="-31165250" y="2298675"/>
            <a:chExt cx="292225" cy="291900"/>
          </a:xfrm>
        </p:grpSpPr>
        <p:sp>
          <p:nvSpPr>
            <p:cNvPr id="6821" name="Google Shape;6821;p51"/>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1"/>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1"/>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51"/>
          <p:cNvGrpSpPr/>
          <p:nvPr/>
        </p:nvGrpSpPr>
        <p:grpSpPr>
          <a:xfrm>
            <a:off x="6508662" y="2503131"/>
            <a:ext cx="334002" cy="334002"/>
            <a:chOff x="-31164450" y="2657050"/>
            <a:chExt cx="291425" cy="291425"/>
          </a:xfrm>
        </p:grpSpPr>
        <p:sp>
          <p:nvSpPr>
            <p:cNvPr id="6825" name="Google Shape;6825;p51"/>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1"/>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1"/>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1"/>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9" name="Google Shape;6829;p51"/>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0" name="Google Shape;6830;p51"/>
          <p:cNvGrpSpPr/>
          <p:nvPr/>
        </p:nvGrpSpPr>
        <p:grpSpPr>
          <a:xfrm>
            <a:off x="2709198" y="1682224"/>
            <a:ext cx="338529" cy="334690"/>
            <a:chOff x="-34421275" y="1912725"/>
            <a:chExt cx="295375" cy="292025"/>
          </a:xfrm>
        </p:grpSpPr>
        <p:sp>
          <p:nvSpPr>
            <p:cNvPr id="6831" name="Google Shape;6831;p51"/>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1"/>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3" name="Google Shape;6833;p51"/>
          <p:cNvGrpSpPr/>
          <p:nvPr/>
        </p:nvGrpSpPr>
        <p:grpSpPr>
          <a:xfrm>
            <a:off x="2708296" y="2107728"/>
            <a:ext cx="340334" cy="335836"/>
            <a:chOff x="-34418125" y="2271100"/>
            <a:chExt cx="296950" cy="293025"/>
          </a:xfrm>
        </p:grpSpPr>
        <p:sp>
          <p:nvSpPr>
            <p:cNvPr id="6834" name="Google Shape;6834;p51"/>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1"/>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1"/>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1"/>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1"/>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51"/>
          <p:cNvGrpSpPr/>
          <p:nvPr/>
        </p:nvGrpSpPr>
        <p:grpSpPr>
          <a:xfrm>
            <a:off x="2709198" y="2503118"/>
            <a:ext cx="338529" cy="334031"/>
            <a:chOff x="-34421275" y="2631050"/>
            <a:chExt cx="295375" cy="291450"/>
          </a:xfrm>
        </p:grpSpPr>
        <p:sp>
          <p:nvSpPr>
            <p:cNvPr id="6840" name="Google Shape;6840;p51"/>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1"/>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1"/>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1"/>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4" name="Google Shape;6844;p51"/>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1"/>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1"/>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7" name="Google Shape;6847;p51"/>
          <p:cNvGrpSpPr/>
          <p:nvPr/>
        </p:nvGrpSpPr>
        <p:grpSpPr>
          <a:xfrm>
            <a:off x="6938569" y="1683011"/>
            <a:ext cx="334031" cy="333114"/>
            <a:chOff x="-30805300" y="1938725"/>
            <a:chExt cx="291450" cy="290650"/>
          </a:xfrm>
        </p:grpSpPr>
        <p:sp>
          <p:nvSpPr>
            <p:cNvPr id="6848" name="Google Shape;6848;p51"/>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1"/>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51"/>
          <p:cNvGrpSpPr/>
          <p:nvPr/>
        </p:nvGrpSpPr>
        <p:grpSpPr>
          <a:xfrm>
            <a:off x="6939028" y="2108816"/>
            <a:ext cx="333114" cy="333658"/>
            <a:chOff x="-30805300" y="2298675"/>
            <a:chExt cx="290650" cy="291125"/>
          </a:xfrm>
        </p:grpSpPr>
        <p:sp>
          <p:nvSpPr>
            <p:cNvPr id="6851" name="Google Shape;6851;p51"/>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1"/>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1"/>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1"/>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51"/>
          <p:cNvGrpSpPr/>
          <p:nvPr/>
        </p:nvGrpSpPr>
        <p:grpSpPr>
          <a:xfrm>
            <a:off x="6938584" y="2503131"/>
            <a:ext cx="334002" cy="334002"/>
            <a:chOff x="-30806075" y="2657050"/>
            <a:chExt cx="291425" cy="291425"/>
          </a:xfrm>
        </p:grpSpPr>
        <p:sp>
          <p:nvSpPr>
            <p:cNvPr id="6856" name="Google Shape;6856;p51"/>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1"/>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1"/>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9" name="Google Shape;6859;p51"/>
          <p:cNvGrpSpPr/>
          <p:nvPr/>
        </p:nvGrpSpPr>
        <p:grpSpPr>
          <a:xfrm>
            <a:off x="7780406" y="2108643"/>
            <a:ext cx="334002" cy="334002"/>
            <a:chOff x="-30064925" y="2332550"/>
            <a:chExt cx="291425" cy="291425"/>
          </a:xfrm>
        </p:grpSpPr>
        <p:sp>
          <p:nvSpPr>
            <p:cNvPr id="6860" name="Google Shape;6860;p51"/>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1"/>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1"/>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3" name="Google Shape;6863;p51"/>
          <p:cNvGrpSpPr/>
          <p:nvPr/>
        </p:nvGrpSpPr>
        <p:grpSpPr>
          <a:xfrm>
            <a:off x="1055057" y="3057139"/>
            <a:ext cx="278073" cy="334031"/>
            <a:chOff x="-35814600" y="3202075"/>
            <a:chExt cx="242625" cy="291450"/>
          </a:xfrm>
        </p:grpSpPr>
        <p:sp>
          <p:nvSpPr>
            <p:cNvPr id="6864" name="Google Shape;6864;p51"/>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1"/>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1"/>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1"/>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1"/>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1"/>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1"/>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51"/>
          <p:cNvGrpSpPr/>
          <p:nvPr/>
        </p:nvGrpSpPr>
        <p:grpSpPr>
          <a:xfrm>
            <a:off x="1027077" y="3473603"/>
            <a:ext cx="334031" cy="334260"/>
            <a:chOff x="-35839800" y="3561025"/>
            <a:chExt cx="291450" cy="291650"/>
          </a:xfrm>
        </p:grpSpPr>
        <p:sp>
          <p:nvSpPr>
            <p:cNvPr id="6872" name="Google Shape;6872;p51"/>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1"/>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1"/>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1"/>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1"/>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1"/>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1"/>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9" name="Google Shape;6879;p51"/>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0" name="Google Shape;6880;p51"/>
          <p:cNvGrpSpPr/>
          <p:nvPr/>
        </p:nvGrpSpPr>
        <p:grpSpPr>
          <a:xfrm>
            <a:off x="3140520" y="3057138"/>
            <a:ext cx="334031" cy="334031"/>
            <a:chOff x="-34003850" y="3227275"/>
            <a:chExt cx="291450" cy="291450"/>
          </a:xfrm>
        </p:grpSpPr>
        <p:sp>
          <p:nvSpPr>
            <p:cNvPr id="6881" name="Google Shape;6881;p51"/>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1"/>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1"/>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1"/>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1"/>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51"/>
          <p:cNvGrpSpPr/>
          <p:nvPr/>
        </p:nvGrpSpPr>
        <p:grpSpPr>
          <a:xfrm>
            <a:off x="3140076" y="3473387"/>
            <a:ext cx="334919" cy="334690"/>
            <a:chOff x="-34004625" y="3585850"/>
            <a:chExt cx="292225" cy="292025"/>
          </a:xfrm>
        </p:grpSpPr>
        <p:sp>
          <p:nvSpPr>
            <p:cNvPr id="6887" name="Google Shape;6887;p51"/>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1"/>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1"/>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1"/>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1"/>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51"/>
          <p:cNvGrpSpPr/>
          <p:nvPr/>
        </p:nvGrpSpPr>
        <p:grpSpPr>
          <a:xfrm>
            <a:off x="3139617" y="3884450"/>
            <a:ext cx="335836" cy="334948"/>
            <a:chOff x="-34005425" y="3945575"/>
            <a:chExt cx="293025" cy="292250"/>
          </a:xfrm>
        </p:grpSpPr>
        <p:sp>
          <p:nvSpPr>
            <p:cNvPr id="6893" name="Google Shape;6893;p51"/>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1"/>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1"/>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51"/>
          <p:cNvGrpSpPr/>
          <p:nvPr/>
        </p:nvGrpSpPr>
        <p:grpSpPr>
          <a:xfrm>
            <a:off x="5239900" y="3056237"/>
            <a:ext cx="338529" cy="335836"/>
            <a:chOff x="-32174975" y="3192625"/>
            <a:chExt cx="295375" cy="293025"/>
          </a:xfrm>
        </p:grpSpPr>
        <p:sp>
          <p:nvSpPr>
            <p:cNvPr id="6897" name="Google Shape;6897;p51"/>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1"/>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1"/>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1"/>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1" name="Google Shape;6901;p51"/>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1"/>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3" name="Google Shape;6903;p51"/>
          <p:cNvGrpSpPr/>
          <p:nvPr/>
        </p:nvGrpSpPr>
        <p:grpSpPr>
          <a:xfrm>
            <a:off x="7354858" y="3057140"/>
            <a:ext cx="334919" cy="334031"/>
            <a:chOff x="-30345325" y="3184750"/>
            <a:chExt cx="292225" cy="291450"/>
          </a:xfrm>
        </p:grpSpPr>
        <p:sp>
          <p:nvSpPr>
            <p:cNvPr id="6904" name="Google Shape;6904;p51"/>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1"/>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1"/>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1"/>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1"/>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9" name="Google Shape;6909;p51"/>
          <p:cNvGrpSpPr/>
          <p:nvPr/>
        </p:nvGrpSpPr>
        <p:grpSpPr>
          <a:xfrm>
            <a:off x="1449844" y="3057139"/>
            <a:ext cx="334031" cy="334031"/>
            <a:chOff x="-35481425" y="3202075"/>
            <a:chExt cx="291450" cy="291450"/>
          </a:xfrm>
        </p:grpSpPr>
        <p:sp>
          <p:nvSpPr>
            <p:cNvPr id="6910" name="Google Shape;6910;p51"/>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1"/>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1"/>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1"/>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1"/>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1"/>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1"/>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51"/>
          <p:cNvGrpSpPr/>
          <p:nvPr/>
        </p:nvGrpSpPr>
        <p:grpSpPr>
          <a:xfrm>
            <a:off x="1449400" y="3474176"/>
            <a:ext cx="334919" cy="333114"/>
            <a:chOff x="-35482200" y="3561225"/>
            <a:chExt cx="292225" cy="290650"/>
          </a:xfrm>
        </p:grpSpPr>
        <p:sp>
          <p:nvSpPr>
            <p:cNvPr id="6918" name="Google Shape;6918;p51"/>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1"/>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1"/>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1" name="Google Shape;6921;p51"/>
          <p:cNvGrpSpPr/>
          <p:nvPr/>
        </p:nvGrpSpPr>
        <p:grpSpPr>
          <a:xfrm>
            <a:off x="1449844" y="3884924"/>
            <a:ext cx="334031" cy="334002"/>
            <a:chOff x="-35481425" y="3919600"/>
            <a:chExt cx="291450" cy="291425"/>
          </a:xfrm>
        </p:grpSpPr>
        <p:sp>
          <p:nvSpPr>
            <p:cNvPr id="6922" name="Google Shape;6922;p51"/>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1"/>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1"/>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1"/>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1"/>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1"/>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1"/>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1"/>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51"/>
          <p:cNvGrpSpPr/>
          <p:nvPr/>
        </p:nvGrpSpPr>
        <p:grpSpPr>
          <a:xfrm>
            <a:off x="3561481" y="3057596"/>
            <a:ext cx="337641" cy="333114"/>
            <a:chOff x="-33645475" y="3228075"/>
            <a:chExt cx="294600" cy="290650"/>
          </a:xfrm>
        </p:grpSpPr>
        <p:sp>
          <p:nvSpPr>
            <p:cNvPr id="6931" name="Google Shape;6931;p51"/>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1"/>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1"/>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1"/>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1"/>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1"/>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1"/>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51"/>
          <p:cNvGrpSpPr/>
          <p:nvPr/>
        </p:nvGrpSpPr>
        <p:grpSpPr>
          <a:xfrm>
            <a:off x="3562398" y="3473272"/>
            <a:ext cx="335807" cy="334919"/>
            <a:chOff x="-33646250" y="3586425"/>
            <a:chExt cx="293000" cy="292225"/>
          </a:xfrm>
        </p:grpSpPr>
        <p:sp>
          <p:nvSpPr>
            <p:cNvPr id="6939" name="Google Shape;6939;p51"/>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1"/>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51"/>
          <p:cNvGrpSpPr/>
          <p:nvPr/>
        </p:nvGrpSpPr>
        <p:grpSpPr>
          <a:xfrm>
            <a:off x="3562842" y="3884006"/>
            <a:ext cx="334919" cy="335836"/>
            <a:chOff x="-33645475" y="3944800"/>
            <a:chExt cx="292225" cy="293025"/>
          </a:xfrm>
        </p:grpSpPr>
        <p:sp>
          <p:nvSpPr>
            <p:cNvPr id="6942" name="Google Shape;6942;p51"/>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1"/>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1"/>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1"/>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1"/>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1"/>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1"/>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1"/>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1"/>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1"/>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2" name="Google Shape;6952;p51"/>
          <p:cNvGrpSpPr/>
          <p:nvPr/>
        </p:nvGrpSpPr>
        <p:grpSpPr>
          <a:xfrm>
            <a:off x="5668905" y="3056323"/>
            <a:ext cx="333114" cy="335664"/>
            <a:chOff x="-31809525" y="3192625"/>
            <a:chExt cx="290650" cy="292875"/>
          </a:xfrm>
        </p:grpSpPr>
        <p:sp>
          <p:nvSpPr>
            <p:cNvPr id="6953" name="Google Shape;6953;p51"/>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1"/>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1"/>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1"/>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51"/>
          <p:cNvGrpSpPr/>
          <p:nvPr/>
        </p:nvGrpSpPr>
        <p:grpSpPr>
          <a:xfrm>
            <a:off x="5668446" y="3472816"/>
            <a:ext cx="334031" cy="335836"/>
            <a:chOff x="-31811100" y="3550975"/>
            <a:chExt cx="291450" cy="293025"/>
          </a:xfrm>
        </p:grpSpPr>
        <p:sp>
          <p:nvSpPr>
            <p:cNvPr id="6958" name="Google Shape;6958;p51"/>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1"/>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1"/>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1"/>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1"/>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1"/>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1"/>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5" name="Google Shape;6965;p51"/>
          <p:cNvGrpSpPr/>
          <p:nvPr/>
        </p:nvGrpSpPr>
        <p:grpSpPr>
          <a:xfrm>
            <a:off x="5662587" y="3883406"/>
            <a:ext cx="345750" cy="337039"/>
            <a:chOff x="-31817400" y="3910025"/>
            <a:chExt cx="301675" cy="294075"/>
          </a:xfrm>
        </p:grpSpPr>
        <p:sp>
          <p:nvSpPr>
            <p:cNvPr id="6966" name="Google Shape;6966;p51"/>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1"/>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1"/>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51"/>
          <p:cNvGrpSpPr/>
          <p:nvPr/>
        </p:nvGrpSpPr>
        <p:grpSpPr>
          <a:xfrm>
            <a:off x="7354844" y="3473273"/>
            <a:ext cx="334948" cy="334919"/>
            <a:chOff x="-30354000" y="3569100"/>
            <a:chExt cx="292250" cy="292225"/>
          </a:xfrm>
        </p:grpSpPr>
        <p:sp>
          <p:nvSpPr>
            <p:cNvPr id="6970" name="Google Shape;6970;p51"/>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1"/>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1"/>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1"/>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1"/>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1"/>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51"/>
          <p:cNvGrpSpPr/>
          <p:nvPr/>
        </p:nvGrpSpPr>
        <p:grpSpPr>
          <a:xfrm>
            <a:off x="1878484" y="3057139"/>
            <a:ext cx="323172" cy="334031"/>
            <a:chOff x="-35118325" y="3202075"/>
            <a:chExt cx="281975" cy="291450"/>
          </a:xfrm>
        </p:grpSpPr>
        <p:sp>
          <p:nvSpPr>
            <p:cNvPr id="6977" name="Google Shape;6977;p51"/>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1"/>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1"/>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1"/>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1" name="Google Shape;6981;p51"/>
          <p:cNvGrpSpPr/>
          <p:nvPr/>
        </p:nvGrpSpPr>
        <p:grpSpPr>
          <a:xfrm>
            <a:off x="1872611" y="3473918"/>
            <a:ext cx="334919" cy="333630"/>
            <a:chOff x="-35123050" y="3561225"/>
            <a:chExt cx="292225" cy="291100"/>
          </a:xfrm>
        </p:grpSpPr>
        <p:sp>
          <p:nvSpPr>
            <p:cNvPr id="6982" name="Google Shape;6982;p51"/>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1"/>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51"/>
          <p:cNvGrpSpPr/>
          <p:nvPr/>
        </p:nvGrpSpPr>
        <p:grpSpPr>
          <a:xfrm>
            <a:off x="1912337" y="3884924"/>
            <a:ext cx="255466" cy="334002"/>
            <a:chOff x="-35089175" y="3919600"/>
            <a:chExt cx="222900" cy="291425"/>
          </a:xfrm>
        </p:grpSpPr>
        <p:sp>
          <p:nvSpPr>
            <p:cNvPr id="6985" name="Google Shape;6985;p51"/>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1"/>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51"/>
          <p:cNvGrpSpPr/>
          <p:nvPr/>
        </p:nvGrpSpPr>
        <p:grpSpPr>
          <a:xfrm>
            <a:off x="3987479" y="3056908"/>
            <a:ext cx="317785" cy="334489"/>
            <a:chOff x="-33277650" y="3226875"/>
            <a:chExt cx="277275" cy="291850"/>
          </a:xfrm>
        </p:grpSpPr>
        <p:sp>
          <p:nvSpPr>
            <p:cNvPr id="6988" name="Google Shape;6988;p51"/>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1"/>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1"/>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1"/>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1"/>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1"/>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1"/>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51"/>
          <p:cNvGrpSpPr/>
          <p:nvPr/>
        </p:nvGrpSpPr>
        <p:grpSpPr>
          <a:xfrm>
            <a:off x="3979356" y="3473717"/>
            <a:ext cx="334031" cy="334031"/>
            <a:chOff x="-33286325" y="3586425"/>
            <a:chExt cx="291450" cy="291450"/>
          </a:xfrm>
        </p:grpSpPr>
        <p:sp>
          <p:nvSpPr>
            <p:cNvPr id="6996" name="Google Shape;6996;p51"/>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1"/>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1"/>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1"/>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1"/>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51"/>
          <p:cNvGrpSpPr/>
          <p:nvPr/>
        </p:nvGrpSpPr>
        <p:grpSpPr>
          <a:xfrm>
            <a:off x="3979356" y="3884006"/>
            <a:ext cx="334031" cy="335836"/>
            <a:chOff x="-33286325" y="3944800"/>
            <a:chExt cx="291450" cy="293025"/>
          </a:xfrm>
        </p:grpSpPr>
        <p:sp>
          <p:nvSpPr>
            <p:cNvPr id="7002" name="Google Shape;7002;p51"/>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1"/>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1"/>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1"/>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51"/>
          <p:cNvGrpSpPr/>
          <p:nvPr/>
        </p:nvGrpSpPr>
        <p:grpSpPr>
          <a:xfrm>
            <a:off x="6090310" y="3055778"/>
            <a:ext cx="334031" cy="336753"/>
            <a:chOff x="-31452725" y="3191825"/>
            <a:chExt cx="291450" cy="293825"/>
          </a:xfrm>
        </p:grpSpPr>
        <p:sp>
          <p:nvSpPr>
            <p:cNvPr id="7007" name="Google Shape;7007;p51"/>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1"/>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1"/>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1"/>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51"/>
          <p:cNvGrpSpPr/>
          <p:nvPr/>
        </p:nvGrpSpPr>
        <p:grpSpPr>
          <a:xfrm>
            <a:off x="6089866" y="3473274"/>
            <a:ext cx="334919" cy="334919"/>
            <a:chOff x="-31452725" y="3551775"/>
            <a:chExt cx="292225" cy="292225"/>
          </a:xfrm>
        </p:grpSpPr>
        <p:sp>
          <p:nvSpPr>
            <p:cNvPr id="7012" name="Google Shape;7012;p51"/>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1"/>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1"/>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1"/>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6" name="Google Shape;7016;p51"/>
          <p:cNvGrpSpPr/>
          <p:nvPr/>
        </p:nvGrpSpPr>
        <p:grpSpPr>
          <a:xfrm>
            <a:off x="6088505" y="3883563"/>
            <a:ext cx="337641" cy="336724"/>
            <a:chOff x="-31455100" y="3909350"/>
            <a:chExt cx="294600" cy="293800"/>
          </a:xfrm>
        </p:grpSpPr>
        <p:sp>
          <p:nvSpPr>
            <p:cNvPr id="7017" name="Google Shape;7017;p51"/>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1"/>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51"/>
          <p:cNvGrpSpPr/>
          <p:nvPr/>
        </p:nvGrpSpPr>
        <p:grpSpPr>
          <a:xfrm>
            <a:off x="7355302" y="3884466"/>
            <a:ext cx="334031" cy="334919"/>
            <a:chOff x="-30345325" y="3918800"/>
            <a:chExt cx="291450" cy="292225"/>
          </a:xfrm>
        </p:grpSpPr>
        <p:sp>
          <p:nvSpPr>
            <p:cNvPr id="7020" name="Google Shape;7020;p51"/>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1"/>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1"/>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1"/>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1"/>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51"/>
          <p:cNvGrpSpPr/>
          <p:nvPr/>
        </p:nvGrpSpPr>
        <p:grpSpPr>
          <a:xfrm>
            <a:off x="2305320" y="3057139"/>
            <a:ext cx="314146" cy="334031"/>
            <a:chOff x="-34755225" y="3202075"/>
            <a:chExt cx="274100" cy="291450"/>
          </a:xfrm>
        </p:grpSpPr>
        <p:sp>
          <p:nvSpPr>
            <p:cNvPr id="7026" name="Google Shape;7026;p51"/>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1"/>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1"/>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1"/>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1"/>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1"/>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1"/>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51"/>
          <p:cNvGrpSpPr/>
          <p:nvPr/>
        </p:nvGrpSpPr>
        <p:grpSpPr>
          <a:xfrm>
            <a:off x="2295377" y="3473718"/>
            <a:ext cx="334031" cy="334031"/>
            <a:chOff x="-34763900" y="3561225"/>
            <a:chExt cx="291450" cy="291450"/>
          </a:xfrm>
        </p:grpSpPr>
        <p:sp>
          <p:nvSpPr>
            <p:cNvPr id="7034" name="Google Shape;7034;p51"/>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1"/>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1"/>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7" name="Google Shape;7037;p51"/>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8" name="Google Shape;7038;p51"/>
          <p:cNvGrpSpPr/>
          <p:nvPr/>
        </p:nvGrpSpPr>
        <p:grpSpPr>
          <a:xfrm>
            <a:off x="4403025" y="3056693"/>
            <a:ext cx="334919" cy="334919"/>
            <a:chOff x="-32927950" y="3227275"/>
            <a:chExt cx="292225" cy="292225"/>
          </a:xfrm>
        </p:grpSpPr>
        <p:sp>
          <p:nvSpPr>
            <p:cNvPr id="7039" name="Google Shape;7039;p51"/>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1"/>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1"/>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1"/>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1"/>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51"/>
          <p:cNvGrpSpPr/>
          <p:nvPr/>
        </p:nvGrpSpPr>
        <p:grpSpPr>
          <a:xfrm>
            <a:off x="4402567" y="3473717"/>
            <a:ext cx="335836" cy="334031"/>
            <a:chOff x="-32927950" y="3586425"/>
            <a:chExt cx="293025" cy="291450"/>
          </a:xfrm>
        </p:grpSpPr>
        <p:sp>
          <p:nvSpPr>
            <p:cNvPr id="7045" name="Google Shape;7045;p51"/>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1"/>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1"/>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1"/>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1"/>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51"/>
          <p:cNvGrpSpPr/>
          <p:nvPr/>
        </p:nvGrpSpPr>
        <p:grpSpPr>
          <a:xfrm>
            <a:off x="4403025" y="3884006"/>
            <a:ext cx="334919" cy="335836"/>
            <a:chOff x="-32927950" y="3944800"/>
            <a:chExt cx="292225" cy="293025"/>
          </a:xfrm>
        </p:grpSpPr>
        <p:sp>
          <p:nvSpPr>
            <p:cNvPr id="7051" name="Google Shape;7051;p51"/>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1"/>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1"/>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1"/>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1"/>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1"/>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1"/>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1"/>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1"/>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51"/>
          <p:cNvGrpSpPr/>
          <p:nvPr/>
        </p:nvGrpSpPr>
        <p:grpSpPr>
          <a:xfrm>
            <a:off x="6508199" y="3057025"/>
            <a:ext cx="334919" cy="334260"/>
            <a:chOff x="-31094350" y="3194000"/>
            <a:chExt cx="292225" cy="291650"/>
          </a:xfrm>
        </p:grpSpPr>
        <p:sp>
          <p:nvSpPr>
            <p:cNvPr id="7061" name="Google Shape;7061;p51"/>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1"/>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1"/>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1"/>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1"/>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1"/>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1"/>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1"/>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9" name="Google Shape;7069;p51"/>
          <p:cNvGrpSpPr/>
          <p:nvPr/>
        </p:nvGrpSpPr>
        <p:grpSpPr>
          <a:xfrm>
            <a:off x="6508644" y="3473460"/>
            <a:ext cx="334031" cy="334547"/>
            <a:chOff x="-31093575" y="3552550"/>
            <a:chExt cx="291450" cy="291900"/>
          </a:xfrm>
        </p:grpSpPr>
        <p:sp>
          <p:nvSpPr>
            <p:cNvPr id="7070" name="Google Shape;7070;p51"/>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1"/>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1"/>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1"/>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51"/>
          <p:cNvGrpSpPr/>
          <p:nvPr/>
        </p:nvGrpSpPr>
        <p:grpSpPr>
          <a:xfrm>
            <a:off x="6508644" y="3884924"/>
            <a:ext cx="334031" cy="334002"/>
            <a:chOff x="-31093575" y="3911725"/>
            <a:chExt cx="291450" cy="291425"/>
          </a:xfrm>
        </p:grpSpPr>
        <p:sp>
          <p:nvSpPr>
            <p:cNvPr id="7075" name="Google Shape;7075;p51"/>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1"/>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51"/>
          <p:cNvGrpSpPr/>
          <p:nvPr/>
        </p:nvGrpSpPr>
        <p:grpSpPr>
          <a:xfrm>
            <a:off x="7779039" y="3056695"/>
            <a:ext cx="336724" cy="334919"/>
            <a:chOff x="-29946000" y="3183175"/>
            <a:chExt cx="293800" cy="292225"/>
          </a:xfrm>
        </p:grpSpPr>
        <p:sp>
          <p:nvSpPr>
            <p:cNvPr id="7078" name="Google Shape;7078;p51"/>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1"/>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1"/>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1"/>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1"/>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1"/>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51"/>
          <p:cNvGrpSpPr/>
          <p:nvPr/>
        </p:nvGrpSpPr>
        <p:grpSpPr>
          <a:xfrm>
            <a:off x="2709198" y="3056895"/>
            <a:ext cx="338529" cy="334518"/>
            <a:chOff x="-34408675" y="3202075"/>
            <a:chExt cx="295375" cy="291875"/>
          </a:xfrm>
        </p:grpSpPr>
        <p:sp>
          <p:nvSpPr>
            <p:cNvPr id="7085" name="Google Shape;7085;p51"/>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1"/>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1"/>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1"/>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51"/>
          <p:cNvGrpSpPr/>
          <p:nvPr/>
        </p:nvGrpSpPr>
        <p:grpSpPr>
          <a:xfrm>
            <a:off x="2711003" y="3472486"/>
            <a:ext cx="334919" cy="336495"/>
            <a:chOff x="-34405525" y="3558075"/>
            <a:chExt cx="292225" cy="293600"/>
          </a:xfrm>
        </p:grpSpPr>
        <p:sp>
          <p:nvSpPr>
            <p:cNvPr id="7090" name="Google Shape;7090;p51"/>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1"/>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1"/>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51"/>
          <p:cNvGrpSpPr/>
          <p:nvPr/>
        </p:nvGrpSpPr>
        <p:grpSpPr>
          <a:xfrm>
            <a:off x="2710544" y="3884924"/>
            <a:ext cx="335836" cy="334002"/>
            <a:chOff x="-34406325" y="3919600"/>
            <a:chExt cx="293025" cy="291425"/>
          </a:xfrm>
        </p:grpSpPr>
        <p:sp>
          <p:nvSpPr>
            <p:cNvPr id="7094" name="Google Shape;7094;p51"/>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1"/>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1"/>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1"/>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1"/>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1"/>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1"/>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51"/>
          <p:cNvGrpSpPr/>
          <p:nvPr/>
        </p:nvGrpSpPr>
        <p:grpSpPr>
          <a:xfrm>
            <a:off x="4826694" y="3062553"/>
            <a:ext cx="334031" cy="323200"/>
            <a:chOff x="-32568800" y="3232000"/>
            <a:chExt cx="291450" cy="282000"/>
          </a:xfrm>
        </p:grpSpPr>
        <p:sp>
          <p:nvSpPr>
            <p:cNvPr id="7102" name="Google Shape;7102;p51"/>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1"/>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51"/>
          <p:cNvGrpSpPr/>
          <p:nvPr/>
        </p:nvGrpSpPr>
        <p:grpSpPr>
          <a:xfrm>
            <a:off x="4826250" y="3473717"/>
            <a:ext cx="334919" cy="334031"/>
            <a:chOff x="-32569575" y="3586425"/>
            <a:chExt cx="292225" cy="291450"/>
          </a:xfrm>
        </p:grpSpPr>
        <p:sp>
          <p:nvSpPr>
            <p:cNvPr id="7105" name="Google Shape;7105;p51"/>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1"/>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51"/>
          <p:cNvGrpSpPr/>
          <p:nvPr/>
        </p:nvGrpSpPr>
        <p:grpSpPr>
          <a:xfrm>
            <a:off x="4817669" y="3884579"/>
            <a:ext cx="352082" cy="334690"/>
            <a:chOff x="-32576675" y="3944600"/>
            <a:chExt cx="307200" cy="292025"/>
          </a:xfrm>
        </p:grpSpPr>
        <p:sp>
          <p:nvSpPr>
            <p:cNvPr id="7108" name="Google Shape;7108;p51"/>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1"/>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51"/>
          <p:cNvGrpSpPr/>
          <p:nvPr/>
        </p:nvGrpSpPr>
        <p:grpSpPr>
          <a:xfrm>
            <a:off x="6938122" y="3056695"/>
            <a:ext cx="334919" cy="334919"/>
            <a:chOff x="-30735200" y="3192625"/>
            <a:chExt cx="292225" cy="292225"/>
          </a:xfrm>
        </p:grpSpPr>
        <p:sp>
          <p:nvSpPr>
            <p:cNvPr id="7111" name="Google Shape;7111;p51"/>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1"/>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1"/>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1"/>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1"/>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1"/>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1"/>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51"/>
          <p:cNvGrpSpPr/>
          <p:nvPr/>
        </p:nvGrpSpPr>
        <p:grpSpPr>
          <a:xfrm>
            <a:off x="6938122" y="3474019"/>
            <a:ext cx="334919" cy="333429"/>
            <a:chOff x="-30735200" y="3552550"/>
            <a:chExt cx="292225" cy="290925"/>
          </a:xfrm>
        </p:grpSpPr>
        <p:sp>
          <p:nvSpPr>
            <p:cNvPr id="7119" name="Google Shape;7119;p51"/>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1"/>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1" name="Google Shape;7121;p51"/>
          <p:cNvGrpSpPr/>
          <p:nvPr/>
        </p:nvGrpSpPr>
        <p:grpSpPr>
          <a:xfrm>
            <a:off x="6938122" y="3884910"/>
            <a:ext cx="334919" cy="334031"/>
            <a:chOff x="-30735200" y="3910925"/>
            <a:chExt cx="292225" cy="291450"/>
          </a:xfrm>
        </p:grpSpPr>
        <p:sp>
          <p:nvSpPr>
            <p:cNvPr id="7122" name="Google Shape;7122;p51"/>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1"/>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4" name="Google Shape;7124;p51"/>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5" name="Google Shape;7125;p51"/>
          <p:cNvGrpSpPr/>
          <p:nvPr/>
        </p:nvGrpSpPr>
        <p:grpSpPr>
          <a:xfrm>
            <a:off x="7360282" y="1678487"/>
            <a:ext cx="329539" cy="328617"/>
            <a:chOff x="2821450" y="2957850"/>
            <a:chExt cx="259275" cy="258550"/>
          </a:xfrm>
        </p:grpSpPr>
        <p:sp>
          <p:nvSpPr>
            <p:cNvPr id="7126" name="Google Shape;7126;p51"/>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1"/>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1"/>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32" name="Shape 7132"/>
        <p:cNvGrpSpPr/>
        <p:nvPr/>
      </p:nvGrpSpPr>
      <p:grpSpPr>
        <a:xfrm>
          <a:off x="0" y="0"/>
          <a:ext cx="0" cy="0"/>
          <a:chOff x="0" y="0"/>
          <a:chExt cx="0" cy="0"/>
        </a:xfrm>
      </p:grpSpPr>
      <p:sp>
        <p:nvSpPr>
          <p:cNvPr id="7133" name="Google Shape;7133;p5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7134" name="Google Shape;7134;p52"/>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5" name="Google Shape;7135;p52"/>
          <p:cNvGrpSpPr/>
          <p:nvPr/>
        </p:nvGrpSpPr>
        <p:grpSpPr>
          <a:xfrm>
            <a:off x="1022516" y="2111640"/>
            <a:ext cx="334886" cy="335791"/>
            <a:chOff x="-28467625" y="2331750"/>
            <a:chExt cx="296150" cy="296950"/>
          </a:xfrm>
        </p:grpSpPr>
        <p:sp>
          <p:nvSpPr>
            <p:cNvPr id="7136" name="Google Shape;7136;p52"/>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2"/>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52"/>
          <p:cNvGrpSpPr/>
          <p:nvPr/>
        </p:nvGrpSpPr>
        <p:grpSpPr>
          <a:xfrm>
            <a:off x="1035873" y="2530673"/>
            <a:ext cx="308171" cy="332257"/>
            <a:chOff x="-28461325" y="2701925"/>
            <a:chExt cx="272525" cy="293825"/>
          </a:xfrm>
        </p:grpSpPr>
        <p:sp>
          <p:nvSpPr>
            <p:cNvPr id="7139" name="Google Shape;7139;p52"/>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2"/>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2"/>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52"/>
          <p:cNvGrpSpPr/>
          <p:nvPr/>
        </p:nvGrpSpPr>
        <p:grpSpPr>
          <a:xfrm>
            <a:off x="3139340" y="1749163"/>
            <a:ext cx="334886" cy="214654"/>
            <a:chOff x="-26585200" y="2025375"/>
            <a:chExt cx="296150" cy="189825"/>
          </a:xfrm>
        </p:grpSpPr>
        <p:sp>
          <p:nvSpPr>
            <p:cNvPr id="7143" name="Google Shape;7143;p52"/>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2"/>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2"/>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2"/>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2"/>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52"/>
          <p:cNvGrpSpPr/>
          <p:nvPr/>
        </p:nvGrpSpPr>
        <p:grpSpPr>
          <a:xfrm>
            <a:off x="3139779" y="2112531"/>
            <a:ext cx="334010" cy="334010"/>
            <a:chOff x="-26584425" y="2340425"/>
            <a:chExt cx="295375" cy="295375"/>
          </a:xfrm>
        </p:grpSpPr>
        <p:sp>
          <p:nvSpPr>
            <p:cNvPr id="7149" name="Google Shape;7149;p52"/>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2"/>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2"/>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2"/>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2"/>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52"/>
          <p:cNvGrpSpPr/>
          <p:nvPr/>
        </p:nvGrpSpPr>
        <p:grpSpPr>
          <a:xfrm>
            <a:off x="3134888" y="2529683"/>
            <a:ext cx="343791" cy="334236"/>
            <a:chOff x="-26585200" y="2710400"/>
            <a:chExt cx="304025" cy="295575"/>
          </a:xfrm>
        </p:grpSpPr>
        <p:sp>
          <p:nvSpPr>
            <p:cNvPr id="7155" name="Google Shape;7155;p52"/>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2"/>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2"/>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2"/>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2"/>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2"/>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2"/>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2"/>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2"/>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2"/>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2"/>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2"/>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52"/>
          <p:cNvGrpSpPr/>
          <p:nvPr/>
        </p:nvGrpSpPr>
        <p:grpSpPr>
          <a:xfrm>
            <a:off x="5239477" y="1689471"/>
            <a:ext cx="334915" cy="334038"/>
            <a:chOff x="-24709875" y="1970225"/>
            <a:chExt cx="296175" cy="295400"/>
          </a:xfrm>
        </p:grpSpPr>
        <p:sp>
          <p:nvSpPr>
            <p:cNvPr id="7168" name="Google Shape;7168;p52"/>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2"/>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52"/>
          <p:cNvGrpSpPr/>
          <p:nvPr/>
        </p:nvGrpSpPr>
        <p:grpSpPr>
          <a:xfrm>
            <a:off x="5269754" y="2112093"/>
            <a:ext cx="274360" cy="334886"/>
            <a:chOff x="-24683100" y="2340425"/>
            <a:chExt cx="242625" cy="296150"/>
          </a:xfrm>
        </p:grpSpPr>
        <p:sp>
          <p:nvSpPr>
            <p:cNvPr id="7171" name="Google Shape;7171;p52"/>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2"/>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2"/>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2"/>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5" name="Google Shape;7175;p52"/>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6" name="Google Shape;7176;p52"/>
          <p:cNvGrpSpPr/>
          <p:nvPr/>
        </p:nvGrpSpPr>
        <p:grpSpPr>
          <a:xfrm>
            <a:off x="7356246" y="1689471"/>
            <a:ext cx="341134" cy="334038"/>
            <a:chOff x="-22881800" y="1971800"/>
            <a:chExt cx="301675" cy="295400"/>
          </a:xfrm>
        </p:grpSpPr>
        <p:sp>
          <p:nvSpPr>
            <p:cNvPr id="7177" name="Google Shape;7177;p52"/>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2"/>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2"/>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2"/>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2"/>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2"/>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3" name="Google Shape;7183;p52"/>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2"/>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5" name="Google Shape;7185;p52"/>
          <p:cNvGrpSpPr/>
          <p:nvPr/>
        </p:nvGrpSpPr>
        <p:grpSpPr>
          <a:xfrm>
            <a:off x="1498540" y="2529344"/>
            <a:ext cx="215559" cy="334915"/>
            <a:chOff x="-28043900" y="2701925"/>
            <a:chExt cx="190625" cy="296175"/>
          </a:xfrm>
        </p:grpSpPr>
        <p:sp>
          <p:nvSpPr>
            <p:cNvPr id="7186" name="Google Shape;7186;p52"/>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2"/>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2"/>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2"/>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2"/>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52"/>
          <p:cNvGrpSpPr/>
          <p:nvPr/>
        </p:nvGrpSpPr>
        <p:grpSpPr>
          <a:xfrm>
            <a:off x="3553468" y="1689485"/>
            <a:ext cx="334915" cy="334010"/>
            <a:chOff x="-26215025" y="1971025"/>
            <a:chExt cx="296175" cy="295375"/>
          </a:xfrm>
        </p:grpSpPr>
        <p:sp>
          <p:nvSpPr>
            <p:cNvPr id="7192" name="Google Shape;7192;p52"/>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2"/>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2"/>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2"/>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2"/>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2"/>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2"/>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2"/>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52"/>
          <p:cNvGrpSpPr/>
          <p:nvPr/>
        </p:nvGrpSpPr>
        <p:grpSpPr>
          <a:xfrm>
            <a:off x="3553015" y="2112969"/>
            <a:ext cx="335819" cy="333134"/>
            <a:chOff x="-26215825" y="2341200"/>
            <a:chExt cx="296975" cy="294600"/>
          </a:xfrm>
        </p:grpSpPr>
        <p:sp>
          <p:nvSpPr>
            <p:cNvPr id="7201" name="Google Shape;7201;p52"/>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2"/>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3" name="Google Shape;7203;p52"/>
          <p:cNvGrpSpPr/>
          <p:nvPr/>
        </p:nvGrpSpPr>
        <p:grpSpPr>
          <a:xfrm>
            <a:off x="3583307" y="2529796"/>
            <a:ext cx="275237" cy="334010"/>
            <a:chOff x="-26179575" y="2710600"/>
            <a:chExt cx="243400" cy="295375"/>
          </a:xfrm>
        </p:grpSpPr>
        <p:sp>
          <p:nvSpPr>
            <p:cNvPr id="7204" name="Google Shape;7204;p52"/>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2"/>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2"/>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52"/>
          <p:cNvGrpSpPr/>
          <p:nvPr/>
        </p:nvGrpSpPr>
        <p:grpSpPr>
          <a:xfrm>
            <a:off x="5672692" y="1689485"/>
            <a:ext cx="318886" cy="334010"/>
            <a:chOff x="-24328675" y="1971025"/>
            <a:chExt cx="282000" cy="295375"/>
          </a:xfrm>
        </p:grpSpPr>
        <p:sp>
          <p:nvSpPr>
            <p:cNvPr id="7208" name="Google Shape;7208;p52"/>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2"/>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52"/>
          <p:cNvGrpSpPr/>
          <p:nvPr/>
        </p:nvGrpSpPr>
        <p:grpSpPr>
          <a:xfrm>
            <a:off x="5674926" y="2112531"/>
            <a:ext cx="314419" cy="334010"/>
            <a:chOff x="-24330250" y="2340425"/>
            <a:chExt cx="278050" cy="295375"/>
          </a:xfrm>
        </p:grpSpPr>
        <p:sp>
          <p:nvSpPr>
            <p:cNvPr id="7211" name="Google Shape;7211;p52"/>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2"/>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2"/>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2"/>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2"/>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2"/>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2"/>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52"/>
          <p:cNvGrpSpPr/>
          <p:nvPr/>
        </p:nvGrpSpPr>
        <p:grpSpPr>
          <a:xfrm>
            <a:off x="5665130" y="2529796"/>
            <a:ext cx="334010" cy="334010"/>
            <a:chOff x="-24338900" y="2710600"/>
            <a:chExt cx="295375" cy="295375"/>
          </a:xfrm>
        </p:grpSpPr>
        <p:sp>
          <p:nvSpPr>
            <p:cNvPr id="7219" name="Google Shape;7219;p52"/>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2"/>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52"/>
          <p:cNvGrpSpPr/>
          <p:nvPr/>
        </p:nvGrpSpPr>
        <p:grpSpPr>
          <a:xfrm>
            <a:off x="7358918" y="2113096"/>
            <a:ext cx="335791" cy="332879"/>
            <a:chOff x="-22859750" y="2335900"/>
            <a:chExt cx="296950" cy="294375"/>
          </a:xfrm>
        </p:grpSpPr>
        <p:sp>
          <p:nvSpPr>
            <p:cNvPr id="7222" name="Google Shape;7222;p52"/>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2"/>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2"/>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52"/>
          <p:cNvGrpSpPr/>
          <p:nvPr/>
        </p:nvGrpSpPr>
        <p:grpSpPr>
          <a:xfrm>
            <a:off x="1882340" y="1689470"/>
            <a:ext cx="294828" cy="334038"/>
            <a:chOff x="-27710725" y="1959200"/>
            <a:chExt cx="260725" cy="295400"/>
          </a:xfrm>
        </p:grpSpPr>
        <p:sp>
          <p:nvSpPr>
            <p:cNvPr id="7226" name="Google Shape;7226;p52"/>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2"/>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52"/>
          <p:cNvGrpSpPr/>
          <p:nvPr/>
        </p:nvGrpSpPr>
        <p:grpSpPr>
          <a:xfrm>
            <a:off x="1861406" y="2170414"/>
            <a:ext cx="336696" cy="218244"/>
            <a:chOff x="-27728850" y="2382950"/>
            <a:chExt cx="297750" cy="193000"/>
          </a:xfrm>
        </p:grpSpPr>
        <p:sp>
          <p:nvSpPr>
            <p:cNvPr id="7229" name="Google Shape;7229;p52"/>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2"/>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2"/>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2" name="Google Shape;7232;p52"/>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2"/>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4" name="Google Shape;7234;p52"/>
          <p:cNvGrpSpPr/>
          <p:nvPr/>
        </p:nvGrpSpPr>
        <p:grpSpPr>
          <a:xfrm>
            <a:off x="3971638" y="2121436"/>
            <a:ext cx="334915" cy="316200"/>
            <a:chOff x="-25844850" y="2357750"/>
            <a:chExt cx="296175" cy="279625"/>
          </a:xfrm>
        </p:grpSpPr>
        <p:sp>
          <p:nvSpPr>
            <p:cNvPr id="7235" name="Google Shape;7235;p52"/>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2"/>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2"/>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2"/>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2"/>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2"/>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1" name="Google Shape;7241;p52"/>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2" name="Google Shape;7242;p52"/>
          <p:cNvGrpSpPr/>
          <p:nvPr/>
        </p:nvGrpSpPr>
        <p:grpSpPr>
          <a:xfrm>
            <a:off x="6145995" y="1689471"/>
            <a:ext cx="216463" cy="334038"/>
            <a:chOff x="-23917525" y="1970225"/>
            <a:chExt cx="191425" cy="295400"/>
          </a:xfrm>
        </p:grpSpPr>
        <p:sp>
          <p:nvSpPr>
            <p:cNvPr id="7243" name="Google Shape;7243;p52"/>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2"/>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2"/>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52"/>
          <p:cNvGrpSpPr/>
          <p:nvPr/>
        </p:nvGrpSpPr>
        <p:grpSpPr>
          <a:xfrm>
            <a:off x="6103703" y="2112093"/>
            <a:ext cx="301047" cy="334886"/>
            <a:chOff x="-23952175" y="2340425"/>
            <a:chExt cx="266225" cy="296150"/>
          </a:xfrm>
        </p:grpSpPr>
        <p:sp>
          <p:nvSpPr>
            <p:cNvPr id="7247" name="Google Shape;7247;p52"/>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2"/>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9" name="Google Shape;7249;p52"/>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0" name="Google Shape;7250;p52"/>
          <p:cNvGrpSpPr/>
          <p:nvPr/>
        </p:nvGrpSpPr>
        <p:grpSpPr>
          <a:xfrm>
            <a:off x="7413691" y="2528453"/>
            <a:ext cx="226245" cy="336696"/>
            <a:chOff x="-22811700" y="2700350"/>
            <a:chExt cx="200075" cy="297750"/>
          </a:xfrm>
        </p:grpSpPr>
        <p:sp>
          <p:nvSpPr>
            <p:cNvPr id="7251" name="Google Shape;7251;p52"/>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2"/>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2"/>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52"/>
          <p:cNvGrpSpPr/>
          <p:nvPr/>
        </p:nvGrpSpPr>
        <p:grpSpPr>
          <a:xfrm>
            <a:off x="2286183" y="1689032"/>
            <a:ext cx="335791" cy="334915"/>
            <a:chOff x="-27358650" y="1961575"/>
            <a:chExt cx="296950" cy="296175"/>
          </a:xfrm>
        </p:grpSpPr>
        <p:sp>
          <p:nvSpPr>
            <p:cNvPr id="7255" name="Google Shape;7255;p52"/>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2"/>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57" name="Google Shape;7257;p52"/>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2"/>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2"/>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0" name="Google Shape;7260;p52"/>
          <p:cNvGrpSpPr/>
          <p:nvPr/>
        </p:nvGrpSpPr>
        <p:grpSpPr>
          <a:xfrm>
            <a:off x="4399008" y="2122327"/>
            <a:ext cx="337572" cy="314419"/>
            <a:chOff x="-25477800" y="2357750"/>
            <a:chExt cx="298525" cy="278050"/>
          </a:xfrm>
        </p:grpSpPr>
        <p:sp>
          <p:nvSpPr>
            <p:cNvPr id="7261" name="Google Shape;7261;p52"/>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2"/>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3" name="Google Shape;7263;p52"/>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4" name="Google Shape;7264;p52"/>
          <p:cNvGrpSpPr/>
          <p:nvPr/>
        </p:nvGrpSpPr>
        <p:grpSpPr>
          <a:xfrm>
            <a:off x="6512437" y="1689485"/>
            <a:ext cx="334915" cy="334010"/>
            <a:chOff x="-23599325" y="1971025"/>
            <a:chExt cx="296175" cy="295375"/>
          </a:xfrm>
        </p:grpSpPr>
        <p:sp>
          <p:nvSpPr>
            <p:cNvPr id="7265" name="Google Shape;7265;p52"/>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2"/>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7" name="Google Shape;7267;p52"/>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2"/>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2"/>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0" name="Google Shape;7270;p52"/>
          <p:cNvGrpSpPr/>
          <p:nvPr/>
        </p:nvGrpSpPr>
        <p:grpSpPr>
          <a:xfrm>
            <a:off x="2705151" y="1689145"/>
            <a:ext cx="341134" cy="334689"/>
            <a:chOff x="-26993200" y="1961775"/>
            <a:chExt cx="301675" cy="295975"/>
          </a:xfrm>
        </p:grpSpPr>
        <p:sp>
          <p:nvSpPr>
            <p:cNvPr id="7271" name="Google Shape;7271;p52"/>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2"/>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2"/>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52"/>
          <p:cNvGrpSpPr/>
          <p:nvPr/>
        </p:nvGrpSpPr>
        <p:grpSpPr>
          <a:xfrm>
            <a:off x="2728756" y="2112531"/>
            <a:ext cx="293923" cy="334010"/>
            <a:chOff x="-26970350" y="2332550"/>
            <a:chExt cx="259925" cy="295375"/>
          </a:xfrm>
        </p:grpSpPr>
        <p:sp>
          <p:nvSpPr>
            <p:cNvPr id="7275" name="Google Shape;7275;p52"/>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2"/>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52"/>
          <p:cNvGrpSpPr/>
          <p:nvPr/>
        </p:nvGrpSpPr>
        <p:grpSpPr>
          <a:xfrm>
            <a:off x="2709165" y="2559635"/>
            <a:ext cx="333105" cy="274332"/>
            <a:chOff x="-26986100" y="2735800"/>
            <a:chExt cx="294575" cy="242600"/>
          </a:xfrm>
        </p:grpSpPr>
        <p:sp>
          <p:nvSpPr>
            <p:cNvPr id="7278" name="Google Shape;7278;p52"/>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2"/>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0" name="Google Shape;7280;p52"/>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1" name="Google Shape;7281;p52"/>
          <p:cNvGrpSpPr/>
          <p:nvPr/>
        </p:nvGrpSpPr>
        <p:grpSpPr>
          <a:xfrm>
            <a:off x="4817616" y="2112093"/>
            <a:ext cx="334010" cy="334886"/>
            <a:chOff x="-25104475" y="2340425"/>
            <a:chExt cx="295375" cy="296150"/>
          </a:xfrm>
        </p:grpSpPr>
        <p:sp>
          <p:nvSpPr>
            <p:cNvPr id="7282" name="Google Shape;7282;p52"/>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2"/>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2"/>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2"/>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2"/>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2"/>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2"/>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2"/>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2"/>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1" name="Google Shape;7291;p52"/>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2" name="Google Shape;7292;p52"/>
          <p:cNvGrpSpPr/>
          <p:nvPr/>
        </p:nvGrpSpPr>
        <p:grpSpPr>
          <a:xfrm>
            <a:off x="6935871" y="1689032"/>
            <a:ext cx="335791" cy="334915"/>
            <a:chOff x="-23229925" y="1970225"/>
            <a:chExt cx="296950" cy="296175"/>
          </a:xfrm>
        </p:grpSpPr>
        <p:sp>
          <p:nvSpPr>
            <p:cNvPr id="7293" name="Google Shape;7293;p52"/>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2"/>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2"/>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2"/>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52"/>
          <p:cNvGrpSpPr/>
          <p:nvPr/>
        </p:nvGrpSpPr>
        <p:grpSpPr>
          <a:xfrm>
            <a:off x="6975944" y="2111641"/>
            <a:ext cx="255646" cy="335791"/>
            <a:chOff x="-23177950" y="2340425"/>
            <a:chExt cx="226075" cy="296950"/>
          </a:xfrm>
        </p:grpSpPr>
        <p:sp>
          <p:nvSpPr>
            <p:cNvPr id="7298" name="Google Shape;7298;p52"/>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2"/>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0" name="Google Shape;7300;p52"/>
          <p:cNvGrpSpPr/>
          <p:nvPr/>
        </p:nvGrpSpPr>
        <p:grpSpPr>
          <a:xfrm>
            <a:off x="6936309" y="2529344"/>
            <a:ext cx="334915" cy="334915"/>
            <a:chOff x="-23229150" y="2710600"/>
            <a:chExt cx="296175" cy="296175"/>
          </a:xfrm>
        </p:grpSpPr>
        <p:sp>
          <p:nvSpPr>
            <p:cNvPr id="7301" name="Google Shape;7301;p52"/>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2"/>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3" name="Google Shape;7303;p52"/>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4" name="Google Shape;7304;p52"/>
          <p:cNvGrpSpPr/>
          <p:nvPr/>
        </p:nvGrpSpPr>
        <p:grpSpPr>
          <a:xfrm>
            <a:off x="1021159" y="3058276"/>
            <a:ext cx="337600" cy="293047"/>
            <a:chOff x="-28462125" y="3199700"/>
            <a:chExt cx="298550" cy="259150"/>
          </a:xfrm>
        </p:grpSpPr>
        <p:sp>
          <p:nvSpPr>
            <p:cNvPr id="7305" name="Google Shape;7305;p5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52"/>
          <p:cNvGrpSpPr/>
          <p:nvPr/>
        </p:nvGrpSpPr>
        <p:grpSpPr>
          <a:xfrm>
            <a:off x="1022064" y="3449815"/>
            <a:ext cx="335791" cy="334915"/>
            <a:chOff x="-28461325" y="3545475"/>
            <a:chExt cx="296950" cy="296175"/>
          </a:xfrm>
        </p:grpSpPr>
        <p:sp>
          <p:nvSpPr>
            <p:cNvPr id="7309" name="Google Shape;7309;p5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52"/>
          <p:cNvGrpSpPr/>
          <p:nvPr/>
        </p:nvGrpSpPr>
        <p:grpSpPr>
          <a:xfrm>
            <a:off x="1018487" y="3884028"/>
            <a:ext cx="342943" cy="334886"/>
            <a:chOff x="-28463700" y="3914875"/>
            <a:chExt cx="303275" cy="296150"/>
          </a:xfrm>
        </p:grpSpPr>
        <p:sp>
          <p:nvSpPr>
            <p:cNvPr id="7316" name="Google Shape;7316;p5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8" name="Google Shape;7318;p52"/>
          <p:cNvGrpSpPr/>
          <p:nvPr/>
        </p:nvGrpSpPr>
        <p:grpSpPr>
          <a:xfrm>
            <a:off x="3139779" y="3097020"/>
            <a:ext cx="334010" cy="215559"/>
            <a:chOff x="-26573400" y="3224125"/>
            <a:chExt cx="295375" cy="190625"/>
          </a:xfrm>
        </p:grpSpPr>
        <p:sp>
          <p:nvSpPr>
            <p:cNvPr id="7319" name="Google Shape;7319;p5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52"/>
          <p:cNvGrpSpPr/>
          <p:nvPr/>
        </p:nvGrpSpPr>
        <p:grpSpPr>
          <a:xfrm>
            <a:off x="3139779" y="3450254"/>
            <a:ext cx="334010" cy="334038"/>
            <a:chOff x="-26573400" y="3546250"/>
            <a:chExt cx="295375" cy="295400"/>
          </a:xfrm>
        </p:grpSpPr>
        <p:sp>
          <p:nvSpPr>
            <p:cNvPr id="7322" name="Google Shape;7322;p5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7" name="Google Shape;7327;p52"/>
          <p:cNvGrpSpPr/>
          <p:nvPr/>
        </p:nvGrpSpPr>
        <p:grpSpPr>
          <a:xfrm>
            <a:off x="3128655" y="3884339"/>
            <a:ext cx="356259" cy="334264"/>
            <a:chOff x="-26583625" y="3917025"/>
            <a:chExt cx="315050" cy="295600"/>
          </a:xfrm>
        </p:grpSpPr>
        <p:sp>
          <p:nvSpPr>
            <p:cNvPr id="7328" name="Google Shape;7328;p5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2" name="Google Shape;7332;p52"/>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3" name="Google Shape;7333;p52"/>
          <p:cNvGrpSpPr/>
          <p:nvPr/>
        </p:nvGrpSpPr>
        <p:grpSpPr>
          <a:xfrm>
            <a:off x="5269754" y="3449815"/>
            <a:ext cx="274360" cy="334915"/>
            <a:chOff x="-24694925" y="3518700"/>
            <a:chExt cx="242625" cy="296175"/>
          </a:xfrm>
        </p:grpSpPr>
        <p:sp>
          <p:nvSpPr>
            <p:cNvPr id="7334" name="Google Shape;7334;p5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52"/>
          <p:cNvGrpSpPr/>
          <p:nvPr/>
        </p:nvGrpSpPr>
        <p:grpSpPr>
          <a:xfrm>
            <a:off x="5269315" y="3884014"/>
            <a:ext cx="275237" cy="334915"/>
            <a:chOff x="-24709100" y="3888875"/>
            <a:chExt cx="243400" cy="296175"/>
          </a:xfrm>
        </p:grpSpPr>
        <p:sp>
          <p:nvSpPr>
            <p:cNvPr id="7339" name="Google Shape;7339;p5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52"/>
          <p:cNvGrpSpPr/>
          <p:nvPr/>
        </p:nvGrpSpPr>
        <p:grpSpPr>
          <a:xfrm>
            <a:off x="7357589" y="3038896"/>
            <a:ext cx="338448" cy="331805"/>
            <a:chOff x="-22863675" y="3131775"/>
            <a:chExt cx="299300" cy="293425"/>
          </a:xfrm>
        </p:grpSpPr>
        <p:sp>
          <p:nvSpPr>
            <p:cNvPr id="7343" name="Google Shape;7343;p5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6" name="Google Shape;7346;p52"/>
          <p:cNvGrpSpPr/>
          <p:nvPr/>
        </p:nvGrpSpPr>
        <p:grpSpPr>
          <a:xfrm>
            <a:off x="1458906" y="3037356"/>
            <a:ext cx="294828" cy="334886"/>
            <a:chOff x="-28069875" y="3175300"/>
            <a:chExt cx="260725" cy="296150"/>
          </a:xfrm>
        </p:grpSpPr>
        <p:sp>
          <p:nvSpPr>
            <p:cNvPr id="7347" name="Google Shape;7347;p5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6" name="Google Shape;7356;p52"/>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7" name="Google Shape;7357;p52"/>
          <p:cNvGrpSpPr/>
          <p:nvPr/>
        </p:nvGrpSpPr>
        <p:grpSpPr>
          <a:xfrm>
            <a:off x="1498088" y="3884467"/>
            <a:ext cx="216463" cy="334010"/>
            <a:chOff x="-28032075" y="3916450"/>
            <a:chExt cx="191425" cy="295375"/>
          </a:xfrm>
        </p:grpSpPr>
        <p:sp>
          <p:nvSpPr>
            <p:cNvPr id="7358" name="Google Shape;7358;p5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52"/>
          <p:cNvGrpSpPr/>
          <p:nvPr/>
        </p:nvGrpSpPr>
        <p:grpSpPr>
          <a:xfrm>
            <a:off x="3553468" y="3037342"/>
            <a:ext cx="334915" cy="334915"/>
            <a:chOff x="-26201650" y="3176075"/>
            <a:chExt cx="296175" cy="296175"/>
          </a:xfrm>
        </p:grpSpPr>
        <p:sp>
          <p:nvSpPr>
            <p:cNvPr id="7362" name="Google Shape;7362;p5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4" name="Google Shape;7364;p52"/>
          <p:cNvGrpSpPr/>
          <p:nvPr/>
        </p:nvGrpSpPr>
        <p:grpSpPr>
          <a:xfrm>
            <a:off x="3553016" y="3450268"/>
            <a:ext cx="335819" cy="334010"/>
            <a:chOff x="-26204800" y="3547050"/>
            <a:chExt cx="296975" cy="295375"/>
          </a:xfrm>
        </p:grpSpPr>
        <p:sp>
          <p:nvSpPr>
            <p:cNvPr id="7365" name="Google Shape;7365;p5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7" name="Google Shape;7367;p52"/>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8" name="Google Shape;7368;p52"/>
          <p:cNvGrpSpPr/>
          <p:nvPr/>
        </p:nvGrpSpPr>
        <p:grpSpPr>
          <a:xfrm>
            <a:off x="5668240" y="3037342"/>
            <a:ext cx="327791" cy="334915"/>
            <a:chOff x="-24353875" y="3147725"/>
            <a:chExt cx="289875" cy="296175"/>
          </a:xfrm>
        </p:grpSpPr>
        <p:sp>
          <p:nvSpPr>
            <p:cNvPr id="7369" name="Google Shape;7369;p5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52"/>
          <p:cNvGrpSpPr/>
          <p:nvPr/>
        </p:nvGrpSpPr>
        <p:grpSpPr>
          <a:xfrm>
            <a:off x="5675816" y="3450253"/>
            <a:ext cx="312638" cy="334038"/>
            <a:chOff x="-24344425" y="3519475"/>
            <a:chExt cx="276475" cy="295400"/>
          </a:xfrm>
        </p:grpSpPr>
        <p:sp>
          <p:nvSpPr>
            <p:cNvPr id="7372" name="Google Shape;7372;p5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52"/>
          <p:cNvGrpSpPr/>
          <p:nvPr/>
        </p:nvGrpSpPr>
        <p:grpSpPr>
          <a:xfrm>
            <a:off x="5666020" y="3886247"/>
            <a:ext cx="332229" cy="330448"/>
            <a:chOff x="-24353075" y="3891250"/>
            <a:chExt cx="293800" cy="292225"/>
          </a:xfrm>
        </p:grpSpPr>
        <p:sp>
          <p:nvSpPr>
            <p:cNvPr id="7375" name="Google Shape;7375;p5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52"/>
          <p:cNvGrpSpPr/>
          <p:nvPr/>
        </p:nvGrpSpPr>
        <p:grpSpPr>
          <a:xfrm>
            <a:off x="7358918" y="3450465"/>
            <a:ext cx="335791" cy="333614"/>
            <a:chOff x="-22845575" y="3504075"/>
            <a:chExt cx="296950" cy="295025"/>
          </a:xfrm>
        </p:grpSpPr>
        <p:sp>
          <p:nvSpPr>
            <p:cNvPr id="7378" name="Google Shape;7378;p5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52"/>
          <p:cNvGrpSpPr/>
          <p:nvPr/>
        </p:nvGrpSpPr>
        <p:grpSpPr>
          <a:xfrm>
            <a:off x="1887683" y="3037794"/>
            <a:ext cx="284142" cy="334010"/>
            <a:chOff x="-27691025" y="3175300"/>
            <a:chExt cx="251275" cy="295375"/>
          </a:xfrm>
        </p:grpSpPr>
        <p:sp>
          <p:nvSpPr>
            <p:cNvPr id="7381" name="Google Shape;7381;p5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52"/>
          <p:cNvGrpSpPr/>
          <p:nvPr/>
        </p:nvGrpSpPr>
        <p:grpSpPr>
          <a:xfrm>
            <a:off x="1861406" y="3509055"/>
            <a:ext cx="336696" cy="216435"/>
            <a:chOff x="-27721750" y="3598250"/>
            <a:chExt cx="297750" cy="191400"/>
          </a:xfrm>
        </p:grpSpPr>
        <p:sp>
          <p:nvSpPr>
            <p:cNvPr id="7386" name="Google Shape;7386;p5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52"/>
          <p:cNvGrpSpPr/>
          <p:nvPr/>
        </p:nvGrpSpPr>
        <p:grpSpPr>
          <a:xfrm>
            <a:off x="1862735" y="3889640"/>
            <a:ext cx="334038" cy="323663"/>
            <a:chOff x="-27719400" y="3925600"/>
            <a:chExt cx="295400" cy="286225"/>
          </a:xfrm>
        </p:grpSpPr>
        <p:sp>
          <p:nvSpPr>
            <p:cNvPr id="7389" name="Google Shape;7389;p5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52"/>
          <p:cNvGrpSpPr/>
          <p:nvPr/>
        </p:nvGrpSpPr>
        <p:grpSpPr>
          <a:xfrm>
            <a:off x="3971200" y="3036904"/>
            <a:ext cx="335791" cy="335791"/>
            <a:chOff x="-25834600" y="3176875"/>
            <a:chExt cx="296950" cy="296950"/>
          </a:xfrm>
        </p:grpSpPr>
        <p:sp>
          <p:nvSpPr>
            <p:cNvPr id="7392" name="Google Shape;7392;p5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52"/>
          <p:cNvGrpSpPr/>
          <p:nvPr/>
        </p:nvGrpSpPr>
        <p:grpSpPr>
          <a:xfrm>
            <a:off x="3971200" y="3460064"/>
            <a:ext cx="335791" cy="314419"/>
            <a:chOff x="-25834600" y="3564375"/>
            <a:chExt cx="296950" cy="278050"/>
          </a:xfrm>
        </p:grpSpPr>
        <p:sp>
          <p:nvSpPr>
            <p:cNvPr id="7398" name="Google Shape;7398;p5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52"/>
          <p:cNvGrpSpPr/>
          <p:nvPr/>
        </p:nvGrpSpPr>
        <p:grpSpPr>
          <a:xfrm>
            <a:off x="3969419" y="3884127"/>
            <a:ext cx="339353" cy="334689"/>
            <a:chOff x="-25834600" y="3915850"/>
            <a:chExt cx="300100" cy="295975"/>
          </a:xfrm>
        </p:grpSpPr>
        <p:sp>
          <p:nvSpPr>
            <p:cNvPr id="7407" name="Google Shape;7407;p5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0" name="Google Shape;7410;p52"/>
          <p:cNvGrpSpPr/>
          <p:nvPr/>
        </p:nvGrpSpPr>
        <p:grpSpPr>
          <a:xfrm>
            <a:off x="6145557" y="3038218"/>
            <a:ext cx="217340" cy="333162"/>
            <a:chOff x="-23930925" y="3149300"/>
            <a:chExt cx="192200" cy="294625"/>
          </a:xfrm>
        </p:grpSpPr>
        <p:sp>
          <p:nvSpPr>
            <p:cNvPr id="7411" name="Google Shape;7411;p5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52"/>
          <p:cNvGrpSpPr/>
          <p:nvPr/>
        </p:nvGrpSpPr>
        <p:grpSpPr>
          <a:xfrm>
            <a:off x="6104579" y="3450253"/>
            <a:ext cx="299294" cy="334038"/>
            <a:chOff x="-23962425" y="3519475"/>
            <a:chExt cx="264675" cy="295400"/>
          </a:xfrm>
        </p:grpSpPr>
        <p:sp>
          <p:nvSpPr>
            <p:cNvPr id="7416" name="Google Shape;7416;p5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8" name="Google Shape;7418;p52"/>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9" name="Google Shape;7419;p52"/>
          <p:cNvGrpSpPr/>
          <p:nvPr/>
        </p:nvGrpSpPr>
        <p:grpSpPr>
          <a:xfrm>
            <a:off x="7413239" y="3884466"/>
            <a:ext cx="227149" cy="334010"/>
            <a:chOff x="-22788075" y="3904625"/>
            <a:chExt cx="200875" cy="295375"/>
          </a:xfrm>
        </p:grpSpPr>
        <p:sp>
          <p:nvSpPr>
            <p:cNvPr id="7420" name="Google Shape;7420;p5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52"/>
          <p:cNvGrpSpPr/>
          <p:nvPr/>
        </p:nvGrpSpPr>
        <p:grpSpPr>
          <a:xfrm>
            <a:off x="2285731" y="3037356"/>
            <a:ext cx="336696" cy="334886"/>
            <a:chOff x="-27351575" y="3175300"/>
            <a:chExt cx="297750" cy="296150"/>
          </a:xfrm>
        </p:grpSpPr>
        <p:sp>
          <p:nvSpPr>
            <p:cNvPr id="7425" name="Google Shape;7425;p5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52"/>
          <p:cNvGrpSpPr/>
          <p:nvPr/>
        </p:nvGrpSpPr>
        <p:grpSpPr>
          <a:xfrm>
            <a:off x="2326270" y="3449702"/>
            <a:ext cx="255617" cy="335141"/>
            <a:chOff x="-27313750" y="3545275"/>
            <a:chExt cx="226050" cy="296375"/>
          </a:xfrm>
        </p:grpSpPr>
        <p:sp>
          <p:nvSpPr>
            <p:cNvPr id="7430" name="Google Shape;7430;p5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52"/>
          <p:cNvGrpSpPr/>
          <p:nvPr/>
        </p:nvGrpSpPr>
        <p:grpSpPr>
          <a:xfrm>
            <a:off x="2285731" y="3882233"/>
            <a:ext cx="336696" cy="338477"/>
            <a:chOff x="-27351575" y="3915650"/>
            <a:chExt cx="297750" cy="299325"/>
          </a:xfrm>
        </p:grpSpPr>
        <p:sp>
          <p:nvSpPr>
            <p:cNvPr id="7434" name="Google Shape;7434;p5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52"/>
          <p:cNvGrpSpPr/>
          <p:nvPr/>
        </p:nvGrpSpPr>
        <p:grpSpPr>
          <a:xfrm>
            <a:off x="4416366" y="3037243"/>
            <a:ext cx="302857" cy="335113"/>
            <a:chOff x="-25445525" y="3175900"/>
            <a:chExt cx="267825" cy="296350"/>
          </a:xfrm>
        </p:grpSpPr>
        <p:sp>
          <p:nvSpPr>
            <p:cNvPr id="7437" name="Google Shape;7437;p5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52"/>
          <p:cNvGrpSpPr/>
          <p:nvPr/>
        </p:nvGrpSpPr>
        <p:grpSpPr>
          <a:xfrm>
            <a:off x="4399008" y="3460516"/>
            <a:ext cx="337572" cy="313514"/>
            <a:chOff x="-25465200" y="3565175"/>
            <a:chExt cx="298525" cy="277250"/>
          </a:xfrm>
        </p:grpSpPr>
        <p:sp>
          <p:nvSpPr>
            <p:cNvPr id="7441" name="Google Shape;7441;p5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52"/>
          <p:cNvGrpSpPr/>
          <p:nvPr/>
        </p:nvGrpSpPr>
        <p:grpSpPr>
          <a:xfrm>
            <a:off x="4398570" y="3884749"/>
            <a:ext cx="338448" cy="333445"/>
            <a:chOff x="-25465200" y="3916150"/>
            <a:chExt cx="299300" cy="294875"/>
          </a:xfrm>
        </p:grpSpPr>
        <p:sp>
          <p:nvSpPr>
            <p:cNvPr id="7444" name="Google Shape;7444;p5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52"/>
          <p:cNvGrpSpPr/>
          <p:nvPr/>
        </p:nvGrpSpPr>
        <p:grpSpPr>
          <a:xfrm>
            <a:off x="6512889" y="3037356"/>
            <a:ext cx="334010" cy="334886"/>
            <a:chOff x="-23615075" y="3148525"/>
            <a:chExt cx="295375" cy="296150"/>
          </a:xfrm>
        </p:grpSpPr>
        <p:sp>
          <p:nvSpPr>
            <p:cNvPr id="7447" name="Google Shape;7447;p5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1" name="Google Shape;7451;p52"/>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2" name="Google Shape;7452;p52"/>
          <p:cNvGrpSpPr/>
          <p:nvPr/>
        </p:nvGrpSpPr>
        <p:grpSpPr>
          <a:xfrm>
            <a:off x="6512437" y="3893810"/>
            <a:ext cx="334915" cy="315324"/>
            <a:chOff x="-23615075" y="3906200"/>
            <a:chExt cx="296175" cy="278850"/>
          </a:xfrm>
        </p:grpSpPr>
        <p:sp>
          <p:nvSpPr>
            <p:cNvPr id="7453" name="Google Shape;7453;p5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6" name="Google Shape;7456;p52"/>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7" name="Google Shape;7457;p52"/>
          <p:cNvGrpSpPr/>
          <p:nvPr/>
        </p:nvGrpSpPr>
        <p:grpSpPr>
          <a:xfrm>
            <a:off x="2707822" y="3037469"/>
            <a:ext cx="335791" cy="334660"/>
            <a:chOff x="-26980600" y="3175500"/>
            <a:chExt cx="296950" cy="295950"/>
          </a:xfrm>
        </p:grpSpPr>
        <p:sp>
          <p:nvSpPr>
            <p:cNvPr id="7458" name="Google Shape;7458;p5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1" name="Google Shape;7461;p52"/>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2" name="Google Shape;7462;p52"/>
          <p:cNvGrpSpPr/>
          <p:nvPr/>
        </p:nvGrpSpPr>
        <p:grpSpPr>
          <a:xfrm>
            <a:off x="2708275" y="3914292"/>
            <a:ext cx="334886" cy="274360"/>
            <a:chOff x="-26981375" y="3951875"/>
            <a:chExt cx="296150" cy="242625"/>
          </a:xfrm>
        </p:grpSpPr>
        <p:sp>
          <p:nvSpPr>
            <p:cNvPr id="7463" name="Google Shape;7463;p5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52"/>
          <p:cNvGrpSpPr/>
          <p:nvPr/>
        </p:nvGrpSpPr>
        <p:grpSpPr>
          <a:xfrm>
            <a:off x="4817602" y="3036451"/>
            <a:ext cx="334038" cy="336696"/>
            <a:chOff x="-25094250" y="3176075"/>
            <a:chExt cx="295400" cy="297750"/>
          </a:xfrm>
        </p:grpSpPr>
        <p:sp>
          <p:nvSpPr>
            <p:cNvPr id="7467" name="Google Shape;7467;p5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52"/>
          <p:cNvGrpSpPr/>
          <p:nvPr/>
        </p:nvGrpSpPr>
        <p:grpSpPr>
          <a:xfrm>
            <a:off x="4817602" y="3450268"/>
            <a:ext cx="334038" cy="334010"/>
            <a:chOff x="-25094250" y="3547050"/>
            <a:chExt cx="295400" cy="295375"/>
          </a:xfrm>
        </p:grpSpPr>
        <p:sp>
          <p:nvSpPr>
            <p:cNvPr id="7471" name="Google Shape;7471;p5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6" name="Google Shape;7476;p52"/>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7" name="Google Shape;7477;p52"/>
          <p:cNvGrpSpPr/>
          <p:nvPr/>
        </p:nvGrpSpPr>
        <p:grpSpPr>
          <a:xfrm>
            <a:off x="6936323" y="3037356"/>
            <a:ext cx="334886" cy="334886"/>
            <a:chOff x="-23245675" y="3148525"/>
            <a:chExt cx="296150" cy="296150"/>
          </a:xfrm>
        </p:grpSpPr>
        <p:sp>
          <p:nvSpPr>
            <p:cNvPr id="7478" name="Google Shape;7478;p5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1" name="Google Shape;7481;p52"/>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2" name="Google Shape;7482;p52"/>
          <p:cNvGrpSpPr/>
          <p:nvPr/>
        </p:nvGrpSpPr>
        <p:grpSpPr>
          <a:xfrm>
            <a:off x="6936762" y="3884028"/>
            <a:ext cx="334010" cy="334886"/>
            <a:chOff x="-23244900" y="3888100"/>
            <a:chExt cx="295375" cy="296150"/>
          </a:xfrm>
        </p:grpSpPr>
        <p:sp>
          <p:nvSpPr>
            <p:cNvPr id="7483" name="Google Shape;7483;p5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4" name="Google Shape;7494;p52"/>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98" name="Shape 7498"/>
        <p:cNvGrpSpPr/>
        <p:nvPr/>
      </p:nvGrpSpPr>
      <p:grpSpPr>
        <a:xfrm>
          <a:off x="0" y="0"/>
          <a:ext cx="0" cy="0"/>
          <a:chOff x="0" y="0"/>
          <a:chExt cx="0" cy="0"/>
        </a:xfrm>
      </p:grpSpPr>
      <p:sp>
        <p:nvSpPr>
          <p:cNvPr id="7499" name="Google Shape;7499;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7500" name="Google Shape;7500;p53"/>
          <p:cNvSpPr/>
          <p:nvPr/>
        </p:nvSpPr>
        <p:spPr>
          <a:xfrm>
            <a:off x="1101503"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1" name="Google Shape;7501;p53"/>
          <p:cNvGrpSpPr/>
          <p:nvPr/>
        </p:nvGrpSpPr>
        <p:grpSpPr>
          <a:xfrm>
            <a:off x="1060856" y="2096112"/>
            <a:ext cx="341820" cy="341736"/>
            <a:chOff x="-21298675" y="2414425"/>
            <a:chExt cx="306400" cy="306325"/>
          </a:xfrm>
        </p:grpSpPr>
        <p:sp>
          <p:nvSpPr>
            <p:cNvPr id="7502" name="Google Shape;7502;p53"/>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3"/>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3"/>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53"/>
          <p:cNvGrpSpPr/>
          <p:nvPr/>
        </p:nvGrpSpPr>
        <p:grpSpPr>
          <a:xfrm>
            <a:off x="1060409" y="2520890"/>
            <a:ext cx="342712" cy="319647"/>
            <a:chOff x="-21299475" y="2798025"/>
            <a:chExt cx="307200" cy="286525"/>
          </a:xfrm>
        </p:grpSpPr>
        <p:sp>
          <p:nvSpPr>
            <p:cNvPr id="7506" name="Google Shape;7506;p53"/>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3"/>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3"/>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3"/>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3"/>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3"/>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3"/>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3"/>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3"/>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3"/>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3"/>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3"/>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8" name="Google Shape;7518;p53"/>
          <p:cNvSpPr/>
          <p:nvPr/>
        </p:nvSpPr>
        <p:spPr>
          <a:xfrm>
            <a:off x="3157209"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3"/>
          <p:cNvSpPr/>
          <p:nvPr/>
        </p:nvSpPr>
        <p:spPr>
          <a:xfrm>
            <a:off x="3156777"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3"/>
          <p:cNvSpPr/>
          <p:nvPr/>
        </p:nvSpPr>
        <p:spPr>
          <a:xfrm>
            <a:off x="3151060"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1" name="Google Shape;7521;p53"/>
          <p:cNvGrpSpPr/>
          <p:nvPr/>
        </p:nvGrpSpPr>
        <p:grpSpPr>
          <a:xfrm>
            <a:off x="5272330" y="1676827"/>
            <a:ext cx="297029" cy="339198"/>
            <a:chOff x="-17545650" y="2051350"/>
            <a:chExt cx="266250" cy="304050"/>
          </a:xfrm>
        </p:grpSpPr>
        <p:sp>
          <p:nvSpPr>
            <p:cNvPr id="7522" name="Google Shape;7522;p53"/>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3"/>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3"/>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3"/>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6" name="Google Shape;7526;p53"/>
          <p:cNvSpPr/>
          <p:nvPr/>
        </p:nvSpPr>
        <p:spPr>
          <a:xfrm>
            <a:off x="5250281"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7" name="Google Shape;7527;p53"/>
          <p:cNvGrpSpPr/>
          <p:nvPr/>
        </p:nvGrpSpPr>
        <p:grpSpPr>
          <a:xfrm>
            <a:off x="5251245" y="2521211"/>
            <a:ext cx="339198" cy="319006"/>
            <a:chOff x="-17565350" y="2809825"/>
            <a:chExt cx="304050" cy="285950"/>
          </a:xfrm>
        </p:grpSpPr>
        <p:sp>
          <p:nvSpPr>
            <p:cNvPr id="7528" name="Google Shape;7528;p53"/>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3"/>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3"/>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3"/>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3"/>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3" name="Google Shape;7533;p53"/>
          <p:cNvSpPr/>
          <p:nvPr/>
        </p:nvSpPr>
        <p:spPr>
          <a:xfrm>
            <a:off x="7388964"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3"/>
          <p:cNvSpPr/>
          <p:nvPr/>
        </p:nvSpPr>
        <p:spPr>
          <a:xfrm>
            <a:off x="1479785"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3"/>
          <p:cNvSpPr/>
          <p:nvPr/>
        </p:nvSpPr>
        <p:spPr>
          <a:xfrm>
            <a:off x="1479785"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6" name="Google Shape;7536;p53"/>
          <p:cNvGrpSpPr/>
          <p:nvPr/>
        </p:nvGrpSpPr>
        <p:grpSpPr>
          <a:xfrm>
            <a:off x="1500221" y="2510683"/>
            <a:ext cx="298730" cy="340063"/>
            <a:chOff x="-20904875" y="2788575"/>
            <a:chExt cx="267775" cy="304825"/>
          </a:xfrm>
        </p:grpSpPr>
        <p:sp>
          <p:nvSpPr>
            <p:cNvPr id="7537" name="Google Shape;7537;p53"/>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3"/>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53"/>
          <p:cNvGrpSpPr/>
          <p:nvPr/>
        </p:nvGrpSpPr>
        <p:grpSpPr>
          <a:xfrm>
            <a:off x="3610299" y="2097812"/>
            <a:ext cx="258373" cy="338334"/>
            <a:chOff x="-19006700" y="2434925"/>
            <a:chExt cx="231600" cy="303275"/>
          </a:xfrm>
        </p:grpSpPr>
        <p:sp>
          <p:nvSpPr>
            <p:cNvPr id="7540" name="Google Shape;7540;p53"/>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3"/>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3"/>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3"/>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4" name="Google Shape;7544;p53"/>
          <p:cNvSpPr/>
          <p:nvPr/>
        </p:nvSpPr>
        <p:spPr>
          <a:xfrm>
            <a:off x="3569309"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3"/>
          <p:cNvSpPr/>
          <p:nvPr/>
        </p:nvSpPr>
        <p:spPr>
          <a:xfrm>
            <a:off x="5696581"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6" name="Google Shape;7546;p53"/>
          <p:cNvGrpSpPr/>
          <p:nvPr/>
        </p:nvGrpSpPr>
        <p:grpSpPr>
          <a:xfrm>
            <a:off x="5676016" y="2107491"/>
            <a:ext cx="340063" cy="318978"/>
            <a:chOff x="-17190425" y="2435725"/>
            <a:chExt cx="304825" cy="285925"/>
          </a:xfrm>
        </p:grpSpPr>
        <p:sp>
          <p:nvSpPr>
            <p:cNvPr id="7547" name="Google Shape;7547;p53"/>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3"/>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3"/>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0" name="Google Shape;7550;p53"/>
          <p:cNvSpPr/>
          <p:nvPr/>
        </p:nvSpPr>
        <p:spPr>
          <a:xfrm>
            <a:off x="5677253"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1" name="Google Shape;7551;p53"/>
          <p:cNvGrpSpPr/>
          <p:nvPr/>
        </p:nvGrpSpPr>
        <p:grpSpPr>
          <a:xfrm>
            <a:off x="7347702" y="2096516"/>
            <a:ext cx="341820" cy="340927"/>
            <a:chOff x="-15719925" y="2416825"/>
            <a:chExt cx="306400" cy="305600"/>
          </a:xfrm>
        </p:grpSpPr>
        <p:sp>
          <p:nvSpPr>
            <p:cNvPr id="7552" name="Google Shape;7552;p53"/>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3"/>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3"/>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5" name="Google Shape;7555;p53"/>
          <p:cNvSpPr/>
          <p:nvPr/>
        </p:nvSpPr>
        <p:spPr>
          <a:xfrm>
            <a:off x="1902364"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3"/>
          <p:cNvSpPr/>
          <p:nvPr/>
        </p:nvSpPr>
        <p:spPr>
          <a:xfrm>
            <a:off x="1903675"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7" name="Google Shape;7557;p53"/>
          <p:cNvGrpSpPr/>
          <p:nvPr/>
        </p:nvGrpSpPr>
        <p:grpSpPr>
          <a:xfrm>
            <a:off x="1902108" y="2511115"/>
            <a:ext cx="344442" cy="339198"/>
            <a:chOff x="-20550425" y="2789350"/>
            <a:chExt cx="308750" cy="304050"/>
          </a:xfrm>
        </p:grpSpPr>
        <p:sp>
          <p:nvSpPr>
            <p:cNvPr id="7558" name="Google Shape;7558;p53"/>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3"/>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53"/>
          <p:cNvGrpSpPr/>
          <p:nvPr/>
        </p:nvGrpSpPr>
        <p:grpSpPr>
          <a:xfrm>
            <a:off x="3994211" y="1676283"/>
            <a:ext cx="340091" cy="340286"/>
            <a:chOff x="-18666450" y="2059825"/>
            <a:chExt cx="304850" cy="305025"/>
          </a:xfrm>
        </p:grpSpPr>
        <p:sp>
          <p:nvSpPr>
            <p:cNvPr id="7561" name="Google Shape;7561;p53"/>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3"/>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53"/>
          <p:cNvGrpSpPr/>
          <p:nvPr/>
        </p:nvGrpSpPr>
        <p:grpSpPr>
          <a:xfrm>
            <a:off x="3993779" y="2097826"/>
            <a:ext cx="340955" cy="338306"/>
            <a:chOff x="-18668025" y="2435725"/>
            <a:chExt cx="305625" cy="303250"/>
          </a:xfrm>
        </p:grpSpPr>
        <p:sp>
          <p:nvSpPr>
            <p:cNvPr id="7564" name="Google Shape;7564;p53"/>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3"/>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6" name="Google Shape;7566;p53"/>
          <p:cNvGrpSpPr/>
          <p:nvPr/>
        </p:nvGrpSpPr>
        <p:grpSpPr>
          <a:xfrm>
            <a:off x="3993346" y="2510682"/>
            <a:ext cx="341820" cy="340063"/>
            <a:chOff x="-18668800" y="2807475"/>
            <a:chExt cx="306400" cy="304825"/>
          </a:xfrm>
        </p:grpSpPr>
        <p:sp>
          <p:nvSpPr>
            <p:cNvPr id="7567" name="Google Shape;7567;p53"/>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3"/>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3"/>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3"/>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3"/>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3"/>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3"/>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3"/>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3"/>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53"/>
          <p:cNvGrpSpPr/>
          <p:nvPr/>
        </p:nvGrpSpPr>
        <p:grpSpPr>
          <a:xfrm>
            <a:off x="6113150" y="1675949"/>
            <a:ext cx="298786" cy="340955"/>
            <a:chOff x="-16798200" y="2050575"/>
            <a:chExt cx="267825" cy="305625"/>
          </a:xfrm>
        </p:grpSpPr>
        <p:sp>
          <p:nvSpPr>
            <p:cNvPr id="7577" name="Google Shape;7577;p53"/>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3"/>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3"/>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53"/>
          <p:cNvGrpSpPr/>
          <p:nvPr/>
        </p:nvGrpSpPr>
        <p:grpSpPr>
          <a:xfrm>
            <a:off x="6092065" y="2511561"/>
            <a:ext cx="340955" cy="338306"/>
            <a:chOff x="-16817100" y="2801175"/>
            <a:chExt cx="305625" cy="303250"/>
          </a:xfrm>
        </p:grpSpPr>
        <p:sp>
          <p:nvSpPr>
            <p:cNvPr id="7581" name="Google Shape;7581;p53"/>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3"/>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3"/>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3"/>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3"/>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3"/>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3"/>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3"/>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53"/>
          <p:cNvGrpSpPr/>
          <p:nvPr/>
        </p:nvGrpSpPr>
        <p:grpSpPr>
          <a:xfrm>
            <a:off x="7347702" y="2510237"/>
            <a:ext cx="341820" cy="340955"/>
            <a:chOff x="-15717575" y="2786200"/>
            <a:chExt cx="306400" cy="305625"/>
          </a:xfrm>
        </p:grpSpPr>
        <p:sp>
          <p:nvSpPr>
            <p:cNvPr id="7590" name="Google Shape;7590;p53"/>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3"/>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3"/>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3"/>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3"/>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3"/>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3"/>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53"/>
          <p:cNvGrpSpPr/>
          <p:nvPr/>
        </p:nvGrpSpPr>
        <p:grpSpPr>
          <a:xfrm>
            <a:off x="2320793" y="1676381"/>
            <a:ext cx="340955" cy="340091"/>
            <a:chOff x="-20173175" y="2038750"/>
            <a:chExt cx="305625" cy="304850"/>
          </a:xfrm>
        </p:grpSpPr>
        <p:sp>
          <p:nvSpPr>
            <p:cNvPr id="7598" name="Google Shape;7598;p53"/>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3"/>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0" name="Google Shape;7600;p53"/>
          <p:cNvSpPr/>
          <p:nvPr/>
        </p:nvSpPr>
        <p:spPr>
          <a:xfrm>
            <a:off x="2321060"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1" name="Google Shape;7601;p53"/>
          <p:cNvGrpSpPr/>
          <p:nvPr/>
        </p:nvGrpSpPr>
        <p:grpSpPr>
          <a:xfrm>
            <a:off x="2321671" y="2510237"/>
            <a:ext cx="339198" cy="340955"/>
            <a:chOff x="-20173175" y="2787775"/>
            <a:chExt cx="304050" cy="305625"/>
          </a:xfrm>
        </p:grpSpPr>
        <p:sp>
          <p:nvSpPr>
            <p:cNvPr id="7602" name="Google Shape;7602;p53"/>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3"/>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3"/>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3"/>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3"/>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3"/>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3"/>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53"/>
          <p:cNvGrpSpPr/>
          <p:nvPr/>
        </p:nvGrpSpPr>
        <p:grpSpPr>
          <a:xfrm>
            <a:off x="4420676" y="2097812"/>
            <a:ext cx="340063" cy="338334"/>
            <a:chOff x="-18294675" y="2434925"/>
            <a:chExt cx="304825" cy="303275"/>
          </a:xfrm>
        </p:grpSpPr>
        <p:sp>
          <p:nvSpPr>
            <p:cNvPr id="7610" name="Google Shape;7610;p53"/>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3"/>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3"/>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53"/>
          <p:cNvGrpSpPr/>
          <p:nvPr/>
        </p:nvGrpSpPr>
        <p:grpSpPr>
          <a:xfrm>
            <a:off x="4461088" y="2511546"/>
            <a:ext cx="259238" cy="338334"/>
            <a:chOff x="-18258450" y="2809825"/>
            <a:chExt cx="232375" cy="303275"/>
          </a:xfrm>
        </p:grpSpPr>
        <p:sp>
          <p:nvSpPr>
            <p:cNvPr id="7614" name="Google Shape;7614;p53"/>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3"/>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3"/>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7" name="Google Shape;7617;p53"/>
          <p:cNvSpPr/>
          <p:nvPr/>
        </p:nvSpPr>
        <p:spPr>
          <a:xfrm>
            <a:off x="6510670"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8" name="Google Shape;7618;p53"/>
          <p:cNvGrpSpPr/>
          <p:nvPr/>
        </p:nvGrpSpPr>
        <p:grpSpPr>
          <a:xfrm>
            <a:off x="6531389" y="2096934"/>
            <a:ext cx="297893" cy="340091"/>
            <a:chOff x="-16422500" y="2425450"/>
            <a:chExt cx="267025" cy="304850"/>
          </a:xfrm>
        </p:grpSpPr>
        <p:sp>
          <p:nvSpPr>
            <p:cNvPr id="7619" name="Google Shape;7619;p53"/>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3"/>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3"/>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2" name="Google Shape;7622;p53"/>
          <p:cNvGrpSpPr/>
          <p:nvPr/>
        </p:nvGrpSpPr>
        <p:grpSpPr>
          <a:xfrm>
            <a:off x="6510290" y="2511115"/>
            <a:ext cx="340091" cy="339198"/>
            <a:chOff x="-16442200" y="2801175"/>
            <a:chExt cx="304850" cy="304050"/>
          </a:xfrm>
        </p:grpSpPr>
        <p:sp>
          <p:nvSpPr>
            <p:cNvPr id="7623" name="Google Shape;7623;p53"/>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3"/>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3"/>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6" name="Google Shape;7626;p53"/>
          <p:cNvSpPr/>
          <p:nvPr/>
        </p:nvSpPr>
        <p:spPr>
          <a:xfrm>
            <a:off x="7767247"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3"/>
          <p:cNvSpPr/>
          <p:nvPr/>
        </p:nvSpPr>
        <p:spPr>
          <a:xfrm>
            <a:off x="2732295"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8" name="Google Shape;7628;p53"/>
          <p:cNvGrpSpPr/>
          <p:nvPr/>
        </p:nvGrpSpPr>
        <p:grpSpPr>
          <a:xfrm>
            <a:off x="2730692" y="2098371"/>
            <a:ext cx="345362" cy="337218"/>
            <a:chOff x="-19802200" y="2416025"/>
            <a:chExt cx="309575" cy="302275"/>
          </a:xfrm>
        </p:grpSpPr>
        <p:sp>
          <p:nvSpPr>
            <p:cNvPr id="7629" name="Google Shape;7629;p53"/>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3"/>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3"/>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3"/>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3"/>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53"/>
          <p:cNvGrpSpPr/>
          <p:nvPr/>
        </p:nvGrpSpPr>
        <p:grpSpPr>
          <a:xfrm>
            <a:off x="2732895" y="2511115"/>
            <a:ext cx="340955" cy="339198"/>
            <a:chOff x="-19801400" y="2788575"/>
            <a:chExt cx="305625" cy="304050"/>
          </a:xfrm>
        </p:grpSpPr>
        <p:sp>
          <p:nvSpPr>
            <p:cNvPr id="7635" name="Google Shape;7635;p53"/>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3"/>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3"/>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3"/>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3"/>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3"/>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53"/>
          <p:cNvGrpSpPr/>
          <p:nvPr/>
        </p:nvGrpSpPr>
        <p:grpSpPr>
          <a:xfrm>
            <a:off x="4853494" y="1676827"/>
            <a:ext cx="303164" cy="339198"/>
            <a:chOff x="-17903225" y="2060800"/>
            <a:chExt cx="271750" cy="304050"/>
          </a:xfrm>
        </p:grpSpPr>
        <p:sp>
          <p:nvSpPr>
            <p:cNvPr id="7642" name="Google Shape;7642;p53"/>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3"/>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3"/>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53"/>
          <p:cNvGrpSpPr/>
          <p:nvPr/>
        </p:nvGrpSpPr>
        <p:grpSpPr>
          <a:xfrm>
            <a:off x="4835045" y="2097380"/>
            <a:ext cx="340063" cy="339198"/>
            <a:chOff x="-17918975" y="2435725"/>
            <a:chExt cx="304825" cy="304050"/>
          </a:xfrm>
        </p:grpSpPr>
        <p:sp>
          <p:nvSpPr>
            <p:cNvPr id="7646" name="Google Shape;7646;p53"/>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3"/>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53"/>
          <p:cNvGrpSpPr/>
          <p:nvPr/>
        </p:nvGrpSpPr>
        <p:grpSpPr>
          <a:xfrm>
            <a:off x="4855684" y="2511993"/>
            <a:ext cx="298786" cy="337441"/>
            <a:chOff x="-17899300" y="2810625"/>
            <a:chExt cx="267825" cy="302475"/>
          </a:xfrm>
        </p:grpSpPr>
        <p:sp>
          <p:nvSpPr>
            <p:cNvPr id="7649" name="Google Shape;7649;p53"/>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3"/>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3"/>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53"/>
          <p:cNvGrpSpPr/>
          <p:nvPr/>
        </p:nvGrpSpPr>
        <p:grpSpPr>
          <a:xfrm>
            <a:off x="6928556" y="1687802"/>
            <a:ext cx="339198" cy="317249"/>
            <a:chOff x="-16066500" y="2060800"/>
            <a:chExt cx="304050" cy="284375"/>
          </a:xfrm>
        </p:grpSpPr>
        <p:sp>
          <p:nvSpPr>
            <p:cNvPr id="7653" name="Google Shape;7653;p53"/>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3"/>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3"/>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3"/>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3"/>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8" name="Google Shape;7658;p53"/>
          <p:cNvSpPr/>
          <p:nvPr/>
        </p:nvSpPr>
        <p:spPr>
          <a:xfrm>
            <a:off x="6927191"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3"/>
          <p:cNvSpPr/>
          <p:nvPr/>
        </p:nvSpPr>
        <p:spPr>
          <a:xfrm>
            <a:off x="6957062"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3"/>
          <p:cNvSpPr/>
          <p:nvPr/>
        </p:nvSpPr>
        <p:spPr>
          <a:xfrm>
            <a:off x="7765936"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3"/>
          <p:cNvSpPr/>
          <p:nvPr/>
        </p:nvSpPr>
        <p:spPr>
          <a:xfrm>
            <a:off x="1101503"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2" name="Google Shape;7662;p53"/>
          <p:cNvGrpSpPr/>
          <p:nvPr/>
        </p:nvGrpSpPr>
        <p:grpSpPr>
          <a:xfrm>
            <a:off x="1060856" y="3453878"/>
            <a:ext cx="341820" cy="339310"/>
            <a:chOff x="-21322300" y="3693325"/>
            <a:chExt cx="306400" cy="304150"/>
          </a:xfrm>
        </p:grpSpPr>
        <p:sp>
          <p:nvSpPr>
            <p:cNvPr id="7663" name="Google Shape;7663;p53"/>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3"/>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3"/>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3"/>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53"/>
          <p:cNvGrpSpPr/>
          <p:nvPr/>
        </p:nvGrpSpPr>
        <p:grpSpPr>
          <a:xfrm>
            <a:off x="1060410" y="3881711"/>
            <a:ext cx="342712" cy="318978"/>
            <a:chOff x="-21322300" y="4077125"/>
            <a:chExt cx="307200" cy="285925"/>
          </a:xfrm>
        </p:grpSpPr>
        <p:sp>
          <p:nvSpPr>
            <p:cNvPr id="7668" name="Google Shape;7668;p53"/>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3"/>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3"/>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3"/>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3"/>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3"/>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3"/>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3"/>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3"/>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3"/>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3"/>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3"/>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53"/>
          <p:cNvGrpSpPr/>
          <p:nvPr/>
        </p:nvGrpSpPr>
        <p:grpSpPr>
          <a:xfrm>
            <a:off x="3156918" y="3035374"/>
            <a:ext cx="340955" cy="339868"/>
            <a:chOff x="-19394200" y="3333800"/>
            <a:chExt cx="305625" cy="304650"/>
          </a:xfrm>
        </p:grpSpPr>
        <p:sp>
          <p:nvSpPr>
            <p:cNvPr id="7681" name="Google Shape;7681;p53"/>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3"/>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3"/>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3"/>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3"/>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3"/>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3"/>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3"/>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3"/>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53"/>
          <p:cNvGrpSpPr/>
          <p:nvPr/>
        </p:nvGrpSpPr>
        <p:grpSpPr>
          <a:xfrm>
            <a:off x="3156040" y="3453933"/>
            <a:ext cx="342712" cy="339198"/>
            <a:chOff x="-19396575" y="3708500"/>
            <a:chExt cx="307200" cy="304050"/>
          </a:xfrm>
        </p:grpSpPr>
        <p:sp>
          <p:nvSpPr>
            <p:cNvPr id="7691" name="Google Shape;7691;p53"/>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3"/>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3"/>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53"/>
          <p:cNvGrpSpPr/>
          <p:nvPr/>
        </p:nvGrpSpPr>
        <p:grpSpPr>
          <a:xfrm>
            <a:off x="3151647" y="3871307"/>
            <a:ext cx="351498" cy="339784"/>
            <a:chOff x="-19394200" y="4084200"/>
            <a:chExt cx="315075" cy="304575"/>
          </a:xfrm>
        </p:grpSpPr>
        <p:sp>
          <p:nvSpPr>
            <p:cNvPr id="7695" name="Google Shape;7695;p53"/>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3"/>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3"/>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3"/>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3"/>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3"/>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53"/>
          <p:cNvGrpSpPr/>
          <p:nvPr/>
        </p:nvGrpSpPr>
        <p:grpSpPr>
          <a:xfrm>
            <a:off x="5269694" y="3035277"/>
            <a:ext cx="302300" cy="340063"/>
            <a:chOff x="-17526750" y="3309200"/>
            <a:chExt cx="270975" cy="304825"/>
          </a:xfrm>
        </p:grpSpPr>
        <p:sp>
          <p:nvSpPr>
            <p:cNvPr id="7702" name="Google Shape;7702;p53"/>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3"/>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3"/>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3"/>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3"/>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53"/>
          <p:cNvGrpSpPr/>
          <p:nvPr/>
        </p:nvGrpSpPr>
        <p:grpSpPr>
          <a:xfrm>
            <a:off x="5251691" y="3454380"/>
            <a:ext cx="338306" cy="338306"/>
            <a:chOff x="-17542500" y="3684100"/>
            <a:chExt cx="303250" cy="303250"/>
          </a:xfrm>
        </p:grpSpPr>
        <p:sp>
          <p:nvSpPr>
            <p:cNvPr id="7708" name="Google Shape;7708;p53"/>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3"/>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3"/>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3"/>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3"/>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3"/>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3"/>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53"/>
          <p:cNvGrpSpPr/>
          <p:nvPr/>
        </p:nvGrpSpPr>
        <p:grpSpPr>
          <a:xfrm>
            <a:off x="5251244" y="3882143"/>
            <a:ext cx="339198" cy="318113"/>
            <a:chOff x="-17542500" y="4068450"/>
            <a:chExt cx="304050" cy="285150"/>
          </a:xfrm>
        </p:grpSpPr>
        <p:sp>
          <p:nvSpPr>
            <p:cNvPr id="7716" name="Google Shape;7716;p53"/>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3"/>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3"/>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3"/>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3"/>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3"/>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53"/>
          <p:cNvGrpSpPr/>
          <p:nvPr/>
        </p:nvGrpSpPr>
        <p:grpSpPr>
          <a:xfrm>
            <a:off x="7388992" y="3035709"/>
            <a:ext cx="259238" cy="339198"/>
            <a:chOff x="-15652200" y="3335975"/>
            <a:chExt cx="232375" cy="304050"/>
          </a:xfrm>
        </p:grpSpPr>
        <p:sp>
          <p:nvSpPr>
            <p:cNvPr id="7723" name="Google Shape;7723;p53"/>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3"/>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3"/>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3"/>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3"/>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3"/>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3"/>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3"/>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3"/>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53"/>
          <p:cNvGrpSpPr/>
          <p:nvPr/>
        </p:nvGrpSpPr>
        <p:grpSpPr>
          <a:xfrm>
            <a:off x="1479555" y="3035709"/>
            <a:ext cx="340063" cy="339198"/>
            <a:chOff x="-20946600" y="3317850"/>
            <a:chExt cx="304825" cy="304050"/>
          </a:xfrm>
        </p:grpSpPr>
        <p:sp>
          <p:nvSpPr>
            <p:cNvPr id="7733" name="Google Shape;7733;p53"/>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3"/>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3"/>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53"/>
          <p:cNvGrpSpPr/>
          <p:nvPr/>
        </p:nvGrpSpPr>
        <p:grpSpPr>
          <a:xfrm>
            <a:off x="1479987" y="3454045"/>
            <a:ext cx="339198" cy="338975"/>
            <a:chOff x="-20945825" y="3692175"/>
            <a:chExt cx="304050" cy="303850"/>
          </a:xfrm>
        </p:grpSpPr>
        <p:sp>
          <p:nvSpPr>
            <p:cNvPr id="7737" name="Google Shape;7737;p53"/>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3"/>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3"/>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3"/>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53"/>
          <p:cNvGrpSpPr/>
          <p:nvPr/>
        </p:nvGrpSpPr>
        <p:grpSpPr>
          <a:xfrm>
            <a:off x="1499315" y="3872047"/>
            <a:ext cx="300543" cy="338306"/>
            <a:chOff x="-20930075" y="4066100"/>
            <a:chExt cx="269400" cy="303250"/>
          </a:xfrm>
        </p:grpSpPr>
        <p:sp>
          <p:nvSpPr>
            <p:cNvPr id="7742" name="Google Shape;7742;p53"/>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3"/>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53"/>
          <p:cNvGrpSpPr/>
          <p:nvPr/>
        </p:nvGrpSpPr>
        <p:grpSpPr>
          <a:xfrm>
            <a:off x="3598877" y="3035918"/>
            <a:ext cx="281215" cy="338780"/>
            <a:chOff x="-18994100" y="3334775"/>
            <a:chExt cx="252075" cy="303675"/>
          </a:xfrm>
        </p:grpSpPr>
        <p:sp>
          <p:nvSpPr>
            <p:cNvPr id="7745" name="Google Shape;7745;p53"/>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3"/>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3"/>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3"/>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53"/>
          <p:cNvGrpSpPr/>
          <p:nvPr/>
        </p:nvGrpSpPr>
        <p:grpSpPr>
          <a:xfrm>
            <a:off x="3609866" y="3454812"/>
            <a:ext cx="259238" cy="337441"/>
            <a:chOff x="-18983850" y="3710075"/>
            <a:chExt cx="232375" cy="302475"/>
          </a:xfrm>
        </p:grpSpPr>
        <p:sp>
          <p:nvSpPr>
            <p:cNvPr id="7750" name="Google Shape;7750;p53"/>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3"/>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3"/>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3"/>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53"/>
          <p:cNvGrpSpPr/>
          <p:nvPr/>
        </p:nvGrpSpPr>
        <p:grpSpPr>
          <a:xfrm>
            <a:off x="3569453" y="3872032"/>
            <a:ext cx="340063" cy="338334"/>
            <a:chOff x="-19020075" y="4084200"/>
            <a:chExt cx="304825" cy="303275"/>
          </a:xfrm>
        </p:grpSpPr>
        <p:sp>
          <p:nvSpPr>
            <p:cNvPr id="7755" name="Google Shape;7755;p53"/>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3"/>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3"/>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3"/>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3"/>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3"/>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3"/>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3"/>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3"/>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53"/>
          <p:cNvGrpSpPr/>
          <p:nvPr/>
        </p:nvGrpSpPr>
        <p:grpSpPr>
          <a:xfrm>
            <a:off x="5696222" y="3035277"/>
            <a:ext cx="299650" cy="340063"/>
            <a:chOff x="-17149475" y="3309200"/>
            <a:chExt cx="268600" cy="304825"/>
          </a:xfrm>
        </p:grpSpPr>
        <p:sp>
          <p:nvSpPr>
            <p:cNvPr id="7765" name="Google Shape;7765;p53"/>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3"/>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53"/>
          <p:cNvGrpSpPr/>
          <p:nvPr/>
        </p:nvGrpSpPr>
        <p:grpSpPr>
          <a:xfrm>
            <a:off x="5676448" y="3464909"/>
            <a:ext cx="339198" cy="317249"/>
            <a:chOff x="-17168375" y="3692750"/>
            <a:chExt cx="304050" cy="284375"/>
          </a:xfrm>
        </p:grpSpPr>
        <p:sp>
          <p:nvSpPr>
            <p:cNvPr id="7768" name="Google Shape;7768;p53"/>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3"/>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3"/>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3"/>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3"/>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3"/>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3"/>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5" name="Google Shape;7775;p53"/>
          <p:cNvGrpSpPr/>
          <p:nvPr/>
        </p:nvGrpSpPr>
        <p:grpSpPr>
          <a:xfrm>
            <a:off x="5673812" y="3871601"/>
            <a:ext cx="344469" cy="339198"/>
            <a:chOff x="-17170750" y="4058800"/>
            <a:chExt cx="308775" cy="304050"/>
          </a:xfrm>
        </p:grpSpPr>
        <p:sp>
          <p:nvSpPr>
            <p:cNvPr id="7776" name="Google Shape;7776;p53"/>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3"/>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3"/>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3"/>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3"/>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3"/>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3"/>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3"/>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3"/>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3"/>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3"/>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3"/>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3"/>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3"/>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3"/>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3"/>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3"/>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53"/>
          <p:cNvGrpSpPr/>
          <p:nvPr/>
        </p:nvGrpSpPr>
        <p:grpSpPr>
          <a:xfrm>
            <a:off x="7348579" y="3454812"/>
            <a:ext cx="340063" cy="337441"/>
            <a:chOff x="-15688425" y="3707725"/>
            <a:chExt cx="304825" cy="302475"/>
          </a:xfrm>
        </p:grpSpPr>
        <p:sp>
          <p:nvSpPr>
            <p:cNvPr id="7794" name="Google Shape;7794;p53"/>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3"/>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3"/>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3"/>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3"/>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3"/>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53"/>
          <p:cNvGrpSpPr/>
          <p:nvPr/>
        </p:nvGrpSpPr>
        <p:grpSpPr>
          <a:xfrm>
            <a:off x="1903852" y="3036365"/>
            <a:ext cx="340955" cy="337887"/>
            <a:chOff x="-20572500" y="3319025"/>
            <a:chExt cx="305625" cy="302875"/>
          </a:xfrm>
        </p:grpSpPr>
        <p:sp>
          <p:nvSpPr>
            <p:cNvPr id="7801" name="Google Shape;7801;p53"/>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3"/>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53"/>
          <p:cNvGrpSpPr/>
          <p:nvPr/>
        </p:nvGrpSpPr>
        <p:grpSpPr>
          <a:xfrm>
            <a:off x="1904730" y="3500608"/>
            <a:ext cx="339198" cy="245850"/>
            <a:chOff x="-20571700" y="3722875"/>
            <a:chExt cx="304050" cy="220375"/>
          </a:xfrm>
        </p:grpSpPr>
        <p:sp>
          <p:nvSpPr>
            <p:cNvPr id="7804" name="Google Shape;7804;p53"/>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3"/>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3"/>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3"/>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3"/>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3"/>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3"/>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53"/>
          <p:cNvGrpSpPr/>
          <p:nvPr/>
        </p:nvGrpSpPr>
        <p:grpSpPr>
          <a:xfrm>
            <a:off x="1904298" y="3871168"/>
            <a:ext cx="340063" cy="340063"/>
            <a:chOff x="-20571700" y="4066875"/>
            <a:chExt cx="304825" cy="304825"/>
          </a:xfrm>
        </p:grpSpPr>
        <p:sp>
          <p:nvSpPr>
            <p:cNvPr id="7812" name="Google Shape;7812;p53"/>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3"/>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3"/>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3"/>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3"/>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3"/>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8" name="Google Shape;7818;p53"/>
          <p:cNvGrpSpPr/>
          <p:nvPr/>
        </p:nvGrpSpPr>
        <p:grpSpPr>
          <a:xfrm>
            <a:off x="3992899" y="3034719"/>
            <a:ext cx="342712" cy="341178"/>
            <a:chOff x="-18645175" y="3334200"/>
            <a:chExt cx="307200" cy="305825"/>
          </a:xfrm>
        </p:grpSpPr>
        <p:sp>
          <p:nvSpPr>
            <p:cNvPr id="7819" name="Google Shape;7819;p53"/>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3"/>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3"/>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3"/>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3"/>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53"/>
          <p:cNvGrpSpPr/>
          <p:nvPr/>
        </p:nvGrpSpPr>
        <p:grpSpPr>
          <a:xfrm>
            <a:off x="3993346" y="3453487"/>
            <a:ext cx="341820" cy="340091"/>
            <a:chOff x="-18645175" y="3708500"/>
            <a:chExt cx="306400" cy="304850"/>
          </a:xfrm>
        </p:grpSpPr>
        <p:sp>
          <p:nvSpPr>
            <p:cNvPr id="7825" name="Google Shape;7825;p53"/>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3"/>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3"/>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3"/>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3"/>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3"/>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3"/>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53"/>
          <p:cNvGrpSpPr/>
          <p:nvPr/>
        </p:nvGrpSpPr>
        <p:grpSpPr>
          <a:xfrm>
            <a:off x="3991589" y="3870680"/>
            <a:ext cx="345334" cy="341039"/>
            <a:chOff x="-18647525" y="4082625"/>
            <a:chExt cx="309550" cy="305700"/>
          </a:xfrm>
        </p:grpSpPr>
        <p:sp>
          <p:nvSpPr>
            <p:cNvPr id="7833" name="Google Shape;7833;p53"/>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3"/>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3"/>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3"/>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53"/>
          <p:cNvGrpSpPr/>
          <p:nvPr/>
        </p:nvGrpSpPr>
        <p:grpSpPr>
          <a:xfrm>
            <a:off x="6113163" y="3035724"/>
            <a:ext cx="298758" cy="339170"/>
            <a:chOff x="-16775350" y="3309200"/>
            <a:chExt cx="267800" cy="304025"/>
          </a:xfrm>
        </p:grpSpPr>
        <p:sp>
          <p:nvSpPr>
            <p:cNvPr id="7838" name="Google Shape;7838;p53"/>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3"/>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3"/>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53"/>
          <p:cNvGrpSpPr/>
          <p:nvPr/>
        </p:nvGrpSpPr>
        <p:grpSpPr>
          <a:xfrm>
            <a:off x="6113163" y="3452609"/>
            <a:ext cx="298758" cy="341848"/>
            <a:chOff x="-16775350" y="3683300"/>
            <a:chExt cx="267800" cy="306425"/>
          </a:xfrm>
        </p:grpSpPr>
        <p:sp>
          <p:nvSpPr>
            <p:cNvPr id="7842" name="Google Shape;7842;p53"/>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3"/>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3"/>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5" name="Google Shape;7845;p53"/>
          <p:cNvGrpSpPr/>
          <p:nvPr/>
        </p:nvGrpSpPr>
        <p:grpSpPr>
          <a:xfrm>
            <a:off x="6092065" y="3871615"/>
            <a:ext cx="340955" cy="339170"/>
            <a:chOff x="-16794250" y="4058225"/>
            <a:chExt cx="305625" cy="304025"/>
          </a:xfrm>
        </p:grpSpPr>
        <p:sp>
          <p:nvSpPr>
            <p:cNvPr id="7846" name="Google Shape;7846;p53"/>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3"/>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3"/>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3"/>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3"/>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3"/>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3"/>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3"/>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3"/>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5" name="Google Shape;7855;p53"/>
          <p:cNvSpPr/>
          <p:nvPr/>
        </p:nvSpPr>
        <p:spPr>
          <a:xfrm>
            <a:off x="7347226"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6" name="Google Shape;7856;p53"/>
          <p:cNvGrpSpPr/>
          <p:nvPr/>
        </p:nvGrpSpPr>
        <p:grpSpPr>
          <a:xfrm>
            <a:off x="2318604" y="3035709"/>
            <a:ext cx="345334" cy="339198"/>
            <a:chOff x="-20199150" y="3317850"/>
            <a:chExt cx="309550" cy="304050"/>
          </a:xfrm>
        </p:grpSpPr>
        <p:sp>
          <p:nvSpPr>
            <p:cNvPr id="7857" name="Google Shape;7857;p53"/>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3"/>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3"/>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3"/>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3"/>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3"/>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3"/>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53"/>
          <p:cNvGrpSpPr/>
          <p:nvPr/>
        </p:nvGrpSpPr>
        <p:grpSpPr>
          <a:xfrm>
            <a:off x="2320361" y="3453390"/>
            <a:ext cx="341820" cy="340286"/>
            <a:chOff x="-20199150" y="3693150"/>
            <a:chExt cx="306400" cy="305025"/>
          </a:xfrm>
        </p:grpSpPr>
        <p:sp>
          <p:nvSpPr>
            <p:cNvPr id="7865" name="Google Shape;7865;p53"/>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3"/>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3"/>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3"/>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3"/>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3"/>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53"/>
          <p:cNvGrpSpPr/>
          <p:nvPr/>
        </p:nvGrpSpPr>
        <p:grpSpPr>
          <a:xfrm>
            <a:off x="2320793" y="3870722"/>
            <a:ext cx="340955" cy="340955"/>
            <a:chOff x="-20197575" y="4066875"/>
            <a:chExt cx="305625" cy="305625"/>
          </a:xfrm>
        </p:grpSpPr>
        <p:sp>
          <p:nvSpPr>
            <p:cNvPr id="7872" name="Google Shape;7872;p53"/>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3"/>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3"/>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3"/>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3"/>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3"/>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3"/>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3"/>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53"/>
          <p:cNvGrpSpPr/>
          <p:nvPr/>
        </p:nvGrpSpPr>
        <p:grpSpPr>
          <a:xfrm>
            <a:off x="4421107" y="3034161"/>
            <a:ext cx="339198" cy="342294"/>
            <a:chOff x="-18271050" y="3333200"/>
            <a:chExt cx="304050" cy="306825"/>
          </a:xfrm>
        </p:grpSpPr>
        <p:sp>
          <p:nvSpPr>
            <p:cNvPr id="7881" name="Google Shape;7881;p53"/>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3"/>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3"/>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3"/>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3"/>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53"/>
          <p:cNvGrpSpPr/>
          <p:nvPr/>
        </p:nvGrpSpPr>
        <p:grpSpPr>
          <a:xfrm>
            <a:off x="4421540" y="3454379"/>
            <a:ext cx="338334" cy="338306"/>
            <a:chOff x="-18270275" y="3710875"/>
            <a:chExt cx="303275" cy="303250"/>
          </a:xfrm>
        </p:grpSpPr>
        <p:sp>
          <p:nvSpPr>
            <p:cNvPr id="7887" name="Google Shape;7887;p53"/>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3"/>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3"/>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3"/>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3"/>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3"/>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53"/>
          <p:cNvGrpSpPr/>
          <p:nvPr/>
        </p:nvGrpSpPr>
        <p:grpSpPr>
          <a:xfrm>
            <a:off x="4461966" y="3872032"/>
            <a:ext cx="257480" cy="338334"/>
            <a:chOff x="-18234025" y="4084200"/>
            <a:chExt cx="230800" cy="303275"/>
          </a:xfrm>
        </p:grpSpPr>
        <p:sp>
          <p:nvSpPr>
            <p:cNvPr id="7894" name="Google Shape;7894;p53"/>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3"/>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3"/>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53"/>
          <p:cNvGrpSpPr/>
          <p:nvPr/>
        </p:nvGrpSpPr>
        <p:grpSpPr>
          <a:xfrm>
            <a:off x="6510735" y="3035277"/>
            <a:ext cx="339198" cy="340063"/>
            <a:chOff x="-16419350" y="3308400"/>
            <a:chExt cx="304050" cy="304825"/>
          </a:xfrm>
        </p:grpSpPr>
        <p:sp>
          <p:nvSpPr>
            <p:cNvPr id="7898" name="Google Shape;7898;p53"/>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3"/>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3"/>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3"/>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3"/>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3"/>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3"/>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53"/>
          <p:cNvGrpSpPr/>
          <p:nvPr/>
        </p:nvGrpSpPr>
        <p:grpSpPr>
          <a:xfrm>
            <a:off x="6530956" y="3452596"/>
            <a:ext cx="298758" cy="341876"/>
            <a:chOff x="-16401225" y="3683275"/>
            <a:chExt cx="267800" cy="306450"/>
          </a:xfrm>
        </p:grpSpPr>
        <p:sp>
          <p:nvSpPr>
            <p:cNvPr id="7906" name="Google Shape;7906;p53"/>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3"/>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3"/>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3"/>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3"/>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3"/>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3"/>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53"/>
          <p:cNvGrpSpPr/>
          <p:nvPr/>
        </p:nvGrpSpPr>
        <p:grpSpPr>
          <a:xfrm>
            <a:off x="6510303" y="3872033"/>
            <a:ext cx="340063" cy="338334"/>
            <a:chOff x="-16419350" y="4058200"/>
            <a:chExt cx="304825" cy="303275"/>
          </a:xfrm>
        </p:grpSpPr>
        <p:sp>
          <p:nvSpPr>
            <p:cNvPr id="7914" name="Google Shape;7914;p53"/>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3"/>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3"/>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3"/>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3"/>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3"/>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3"/>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53"/>
          <p:cNvGrpSpPr/>
          <p:nvPr/>
        </p:nvGrpSpPr>
        <p:grpSpPr>
          <a:xfrm>
            <a:off x="7766817" y="3036364"/>
            <a:ext cx="340091" cy="337887"/>
            <a:chOff x="-15296200" y="3326900"/>
            <a:chExt cx="304850" cy="302875"/>
          </a:xfrm>
        </p:grpSpPr>
        <p:sp>
          <p:nvSpPr>
            <p:cNvPr id="7922" name="Google Shape;7922;p53"/>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3"/>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3"/>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3"/>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3"/>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53"/>
          <p:cNvGrpSpPr/>
          <p:nvPr/>
        </p:nvGrpSpPr>
        <p:grpSpPr>
          <a:xfrm>
            <a:off x="2719718" y="3048776"/>
            <a:ext cx="367311" cy="313065"/>
            <a:chOff x="-19835275" y="3330250"/>
            <a:chExt cx="329250" cy="280625"/>
          </a:xfrm>
        </p:grpSpPr>
        <p:sp>
          <p:nvSpPr>
            <p:cNvPr id="7928" name="Google Shape;7928;p53"/>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3"/>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3"/>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53"/>
          <p:cNvGrpSpPr/>
          <p:nvPr/>
        </p:nvGrpSpPr>
        <p:grpSpPr>
          <a:xfrm>
            <a:off x="2733328" y="3453850"/>
            <a:ext cx="340091" cy="339366"/>
            <a:chOff x="-19822675" y="3692750"/>
            <a:chExt cx="304850" cy="304200"/>
          </a:xfrm>
        </p:grpSpPr>
        <p:sp>
          <p:nvSpPr>
            <p:cNvPr id="7932" name="Google Shape;7932;p53"/>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3"/>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3"/>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3"/>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3"/>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53"/>
          <p:cNvGrpSpPr/>
          <p:nvPr/>
        </p:nvGrpSpPr>
        <p:grpSpPr>
          <a:xfrm>
            <a:off x="2733775" y="3871168"/>
            <a:ext cx="339198" cy="340063"/>
            <a:chOff x="-19822675" y="4066875"/>
            <a:chExt cx="304050" cy="304825"/>
          </a:xfrm>
        </p:grpSpPr>
        <p:sp>
          <p:nvSpPr>
            <p:cNvPr id="7938" name="Google Shape;7938;p53"/>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3"/>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3"/>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3"/>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3"/>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3"/>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53"/>
          <p:cNvGrpSpPr/>
          <p:nvPr/>
        </p:nvGrpSpPr>
        <p:grpSpPr>
          <a:xfrm>
            <a:off x="4854358" y="3035709"/>
            <a:ext cx="301435" cy="339198"/>
            <a:chOff x="-17878825" y="3334400"/>
            <a:chExt cx="270200" cy="304050"/>
          </a:xfrm>
        </p:grpSpPr>
        <p:sp>
          <p:nvSpPr>
            <p:cNvPr id="7945" name="Google Shape;7945;p53"/>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3"/>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3"/>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3"/>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3"/>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3"/>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3"/>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53"/>
          <p:cNvGrpSpPr/>
          <p:nvPr/>
        </p:nvGrpSpPr>
        <p:grpSpPr>
          <a:xfrm>
            <a:off x="4834598" y="3453055"/>
            <a:ext cx="340955" cy="340955"/>
            <a:chOff x="-17896150" y="3709300"/>
            <a:chExt cx="305625" cy="305625"/>
          </a:xfrm>
        </p:grpSpPr>
        <p:sp>
          <p:nvSpPr>
            <p:cNvPr id="7953" name="Google Shape;7953;p53"/>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3"/>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3"/>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3"/>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53"/>
          <p:cNvGrpSpPr/>
          <p:nvPr/>
        </p:nvGrpSpPr>
        <p:grpSpPr>
          <a:xfrm>
            <a:off x="4855683" y="3870721"/>
            <a:ext cx="298786" cy="340955"/>
            <a:chOff x="-17878025" y="4082625"/>
            <a:chExt cx="267825" cy="305625"/>
          </a:xfrm>
        </p:grpSpPr>
        <p:sp>
          <p:nvSpPr>
            <p:cNvPr id="7958" name="Google Shape;7958;p53"/>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3"/>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3"/>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3"/>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3"/>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3"/>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3"/>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53"/>
          <p:cNvGrpSpPr/>
          <p:nvPr/>
        </p:nvGrpSpPr>
        <p:grpSpPr>
          <a:xfrm>
            <a:off x="6928109" y="3045374"/>
            <a:ext cx="340091" cy="319870"/>
            <a:chOff x="-16044450" y="3317850"/>
            <a:chExt cx="304850" cy="286725"/>
          </a:xfrm>
        </p:grpSpPr>
        <p:sp>
          <p:nvSpPr>
            <p:cNvPr id="7966" name="Google Shape;7966;p53"/>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3"/>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3"/>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3"/>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0" name="Google Shape;7970;p53"/>
          <p:cNvSpPr/>
          <p:nvPr/>
        </p:nvSpPr>
        <p:spPr>
          <a:xfrm>
            <a:off x="6928502"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1" name="Google Shape;7971;p53"/>
          <p:cNvGrpSpPr/>
          <p:nvPr/>
        </p:nvGrpSpPr>
        <p:grpSpPr>
          <a:xfrm>
            <a:off x="6957115" y="3871713"/>
            <a:ext cx="282079" cy="338975"/>
            <a:chOff x="-16018450" y="4058400"/>
            <a:chExt cx="252850" cy="303850"/>
          </a:xfrm>
        </p:grpSpPr>
        <p:sp>
          <p:nvSpPr>
            <p:cNvPr id="7972" name="Google Shape;7972;p53"/>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3"/>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3"/>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3"/>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6" name="Google Shape;7976;p53"/>
          <p:cNvSpPr/>
          <p:nvPr/>
        </p:nvSpPr>
        <p:spPr>
          <a:xfrm>
            <a:off x="7766814"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7" name="Google Shape;7977;p53"/>
          <p:cNvGrpSpPr/>
          <p:nvPr/>
        </p:nvGrpSpPr>
        <p:grpSpPr>
          <a:xfrm>
            <a:off x="6140897" y="2113746"/>
            <a:ext cx="264341" cy="300905"/>
            <a:chOff x="4995050" y="3245650"/>
            <a:chExt cx="236950" cy="269725"/>
          </a:xfrm>
        </p:grpSpPr>
        <p:sp>
          <p:nvSpPr>
            <p:cNvPr id="7978" name="Google Shape;7978;p53"/>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3"/>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3"/>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1" name="Google Shape;7981;p53"/>
            <p:cNvGrpSpPr/>
            <p:nvPr/>
          </p:nvGrpSpPr>
          <p:grpSpPr>
            <a:xfrm>
              <a:off x="4995050" y="3245650"/>
              <a:ext cx="236950" cy="269725"/>
              <a:chOff x="4995050" y="3245650"/>
              <a:chExt cx="236950" cy="269725"/>
            </a:xfrm>
          </p:grpSpPr>
          <p:sp>
            <p:nvSpPr>
              <p:cNvPr id="7982" name="Google Shape;7982;p53"/>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3"/>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grpSp>
        <p:nvGrpSpPr>
          <p:cNvPr id="7984" name="Google Shape;7984;p53"/>
          <p:cNvGrpSpPr/>
          <p:nvPr/>
        </p:nvGrpSpPr>
        <p:grpSpPr>
          <a:xfrm>
            <a:off x="4418232" y="1677273"/>
            <a:ext cx="347129" cy="345366"/>
            <a:chOff x="4724650" y="2885700"/>
            <a:chExt cx="270750" cy="269375"/>
          </a:xfrm>
        </p:grpSpPr>
        <p:sp>
          <p:nvSpPr>
            <p:cNvPr id="7985" name="Google Shape;7985;p53"/>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3"/>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3"/>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3"/>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3"/>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3"/>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3"/>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53"/>
          <p:cNvGrpSpPr/>
          <p:nvPr/>
        </p:nvGrpSpPr>
        <p:grpSpPr>
          <a:xfrm>
            <a:off x="3605652" y="1673302"/>
            <a:ext cx="279462" cy="335722"/>
            <a:chOff x="4459350" y="2882125"/>
            <a:chExt cx="228375" cy="274350"/>
          </a:xfrm>
        </p:grpSpPr>
        <p:sp>
          <p:nvSpPr>
            <p:cNvPr id="7993" name="Google Shape;7993;p53"/>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3"/>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3"/>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3"/>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3"/>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7998" name="Google Shape;7998;p53"/>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02" name="Shape 8002"/>
        <p:cNvGrpSpPr/>
        <p:nvPr/>
      </p:nvGrpSpPr>
      <p:grpSpPr>
        <a:xfrm>
          <a:off x="0" y="0"/>
          <a:ext cx="0" cy="0"/>
          <a:chOff x="0" y="0"/>
          <a:chExt cx="0" cy="0"/>
        </a:xfrm>
      </p:grpSpPr>
      <p:sp>
        <p:nvSpPr>
          <p:cNvPr id="8003" name="Google Shape;8003;p5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Performing </a:t>
            </a:r>
            <a:r>
              <a:rPr lang="es">
                <a:solidFill>
                  <a:srgbClr val="FFFFFF"/>
                </a:solidFill>
                <a:latin typeface="Arial"/>
                <a:ea typeface="Arial"/>
                <a:cs typeface="Arial"/>
                <a:sym typeface="Arial"/>
              </a:rPr>
              <a:t>Arts Icons</a:t>
            </a:r>
            <a:endParaRPr>
              <a:solidFill>
                <a:srgbClr val="FFFFFF"/>
              </a:solidFill>
              <a:latin typeface="Arial"/>
              <a:ea typeface="Arial"/>
              <a:cs typeface="Arial"/>
              <a:sym typeface="Arial"/>
            </a:endParaRPr>
          </a:p>
        </p:txBody>
      </p:sp>
      <p:grpSp>
        <p:nvGrpSpPr>
          <p:cNvPr id="8004" name="Google Shape;8004;p54"/>
          <p:cNvGrpSpPr/>
          <p:nvPr/>
        </p:nvGrpSpPr>
        <p:grpSpPr>
          <a:xfrm>
            <a:off x="1624426" y="1670551"/>
            <a:ext cx="342328" cy="339793"/>
            <a:chOff x="-13966675" y="1639700"/>
            <a:chExt cx="354450" cy="351825"/>
          </a:xfrm>
        </p:grpSpPr>
        <p:sp>
          <p:nvSpPr>
            <p:cNvPr id="8005" name="Google Shape;8005;p54"/>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4"/>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4"/>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4"/>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4"/>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0" name="Google Shape;8010;p54"/>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4"/>
          <p:cNvSpPr/>
          <p:nvPr/>
        </p:nvSpPr>
        <p:spPr>
          <a:xfrm>
            <a:off x="1625202" y="2552971"/>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2" name="Google Shape;8012;p54"/>
          <p:cNvGrpSpPr/>
          <p:nvPr/>
        </p:nvGrpSpPr>
        <p:grpSpPr>
          <a:xfrm>
            <a:off x="3336047" y="1670237"/>
            <a:ext cx="340034" cy="340420"/>
            <a:chOff x="-12199250" y="1662675"/>
            <a:chExt cx="352075" cy="352475"/>
          </a:xfrm>
        </p:grpSpPr>
        <p:sp>
          <p:nvSpPr>
            <p:cNvPr id="8013" name="Google Shape;8013;p54"/>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4"/>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4"/>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54"/>
          <p:cNvGrpSpPr/>
          <p:nvPr/>
        </p:nvGrpSpPr>
        <p:grpSpPr>
          <a:xfrm>
            <a:off x="3334900" y="2077104"/>
            <a:ext cx="342328" cy="342328"/>
            <a:chOff x="-12199250" y="2096250"/>
            <a:chExt cx="354450" cy="354450"/>
          </a:xfrm>
        </p:grpSpPr>
        <p:sp>
          <p:nvSpPr>
            <p:cNvPr id="8017" name="Google Shape;8017;p54"/>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4"/>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54"/>
          <p:cNvGrpSpPr/>
          <p:nvPr/>
        </p:nvGrpSpPr>
        <p:grpSpPr>
          <a:xfrm>
            <a:off x="3278614" y="2551820"/>
            <a:ext cx="340034" cy="341579"/>
            <a:chOff x="-12199250" y="2530225"/>
            <a:chExt cx="352075" cy="353675"/>
          </a:xfrm>
        </p:grpSpPr>
        <p:sp>
          <p:nvSpPr>
            <p:cNvPr id="8020" name="Google Shape;8020;p54"/>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4"/>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4"/>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4"/>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4" name="Google Shape;8024;p54"/>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5" name="Google Shape;8025;p54"/>
          <p:cNvGrpSpPr/>
          <p:nvPr/>
        </p:nvGrpSpPr>
        <p:grpSpPr>
          <a:xfrm>
            <a:off x="5042451" y="2078613"/>
            <a:ext cx="342328" cy="339310"/>
            <a:chOff x="-10462550" y="2057650"/>
            <a:chExt cx="354450" cy="351325"/>
          </a:xfrm>
        </p:grpSpPr>
        <p:sp>
          <p:nvSpPr>
            <p:cNvPr id="8026" name="Google Shape;8026;p54"/>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4"/>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8" name="Google Shape;8028;p54"/>
          <p:cNvSpPr/>
          <p:nvPr/>
        </p:nvSpPr>
        <p:spPr>
          <a:xfrm>
            <a:off x="4999482" y="2551824"/>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9" name="Google Shape;8029;p54"/>
          <p:cNvGrpSpPr/>
          <p:nvPr/>
        </p:nvGrpSpPr>
        <p:grpSpPr>
          <a:xfrm>
            <a:off x="6735937" y="1670176"/>
            <a:ext cx="375044" cy="340541"/>
            <a:chOff x="-8692750" y="1622100"/>
            <a:chExt cx="388325" cy="352600"/>
          </a:xfrm>
        </p:grpSpPr>
        <p:sp>
          <p:nvSpPr>
            <p:cNvPr id="8030" name="Google Shape;8030;p54"/>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4"/>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54"/>
          <p:cNvGrpSpPr/>
          <p:nvPr/>
        </p:nvGrpSpPr>
        <p:grpSpPr>
          <a:xfrm>
            <a:off x="2049214" y="1669657"/>
            <a:ext cx="341555" cy="341579"/>
            <a:chOff x="-13529550" y="1639425"/>
            <a:chExt cx="353650" cy="353675"/>
          </a:xfrm>
        </p:grpSpPr>
        <p:sp>
          <p:nvSpPr>
            <p:cNvPr id="8033" name="Google Shape;8033;p54"/>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4"/>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4"/>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4"/>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4"/>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4"/>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4"/>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4"/>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1" name="Google Shape;8041;p54"/>
          <p:cNvGrpSpPr/>
          <p:nvPr/>
        </p:nvGrpSpPr>
        <p:grpSpPr>
          <a:xfrm>
            <a:off x="2048067" y="2078239"/>
            <a:ext cx="343849" cy="340058"/>
            <a:chOff x="-13531925" y="2075775"/>
            <a:chExt cx="356025" cy="352100"/>
          </a:xfrm>
        </p:grpSpPr>
        <p:sp>
          <p:nvSpPr>
            <p:cNvPr id="8042" name="Google Shape;8042;p54"/>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4"/>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54"/>
          <p:cNvGrpSpPr/>
          <p:nvPr/>
        </p:nvGrpSpPr>
        <p:grpSpPr>
          <a:xfrm>
            <a:off x="1992155" y="2552207"/>
            <a:ext cx="340807" cy="340807"/>
            <a:chOff x="-13528775" y="2507400"/>
            <a:chExt cx="352875" cy="352875"/>
          </a:xfrm>
        </p:grpSpPr>
        <p:sp>
          <p:nvSpPr>
            <p:cNvPr id="8045" name="Google Shape;8045;p54"/>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4"/>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4"/>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8" name="Google Shape;8048;p54"/>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4"/>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0" name="Google Shape;8050;p54"/>
          <p:cNvGrpSpPr/>
          <p:nvPr/>
        </p:nvGrpSpPr>
        <p:grpSpPr>
          <a:xfrm>
            <a:off x="3718589" y="2551820"/>
            <a:ext cx="308090" cy="341579"/>
            <a:chOff x="-11747150" y="2530225"/>
            <a:chExt cx="319000" cy="353675"/>
          </a:xfrm>
        </p:grpSpPr>
        <p:sp>
          <p:nvSpPr>
            <p:cNvPr id="8051" name="Google Shape;8051;p54"/>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4"/>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54"/>
          <p:cNvGrpSpPr/>
          <p:nvPr/>
        </p:nvGrpSpPr>
        <p:grpSpPr>
          <a:xfrm>
            <a:off x="5472870" y="1670044"/>
            <a:ext cx="340807" cy="340807"/>
            <a:chOff x="-10027775" y="1622900"/>
            <a:chExt cx="352875" cy="352875"/>
          </a:xfrm>
        </p:grpSpPr>
        <p:sp>
          <p:nvSpPr>
            <p:cNvPr id="8054" name="Google Shape;8054;p54"/>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4"/>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4"/>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4"/>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4"/>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4"/>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0" name="Google Shape;8060;p54"/>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1" name="Google Shape;8061;p54"/>
          <p:cNvGrpSpPr/>
          <p:nvPr/>
        </p:nvGrpSpPr>
        <p:grpSpPr>
          <a:xfrm>
            <a:off x="5424564" y="2551446"/>
            <a:ext cx="322553" cy="342328"/>
            <a:chOff x="-10019125" y="2490075"/>
            <a:chExt cx="333975" cy="354450"/>
          </a:xfrm>
        </p:grpSpPr>
        <p:sp>
          <p:nvSpPr>
            <p:cNvPr id="8062" name="Google Shape;8062;p54"/>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4"/>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4"/>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4"/>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54"/>
          <p:cNvGrpSpPr/>
          <p:nvPr/>
        </p:nvGrpSpPr>
        <p:grpSpPr>
          <a:xfrm>
            <a:off x="6747346" y="2076718"/>
            <a:ext cx="352227" cy="343100"/>
            <a:chOff x="-8684100" y="2032450"/>
            <a:chExt cx="364700" cy="355250"/>
          </a:xfrm>
        </p:grpSpPr>
        <p:sp>
          <p:nvSpPr>
            <p:cNvPr id="8067" name="Google Shape;8067;p54"/>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4"/>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4"/>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0" name="Google Shape;8070;p54"/>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1" name="Google Shape;8071;p54"/>
          <p:cNvGrpSpPr/>
          <p:nvPr/>
        </p:nvGrpSpPr>
        <p:grpSpPr>
          <a:xfrm>
            <a:off x="2479634" y="2077406"/>
            <a:ext cx="343849" cy="341724"/>
            <a:chOff x="-13095575" y="2073400"/>
            <a:chExt cx="356025" cy="353825"/>
          </a:xfrm>
        </p:grpSpPr>
        <p:sp>
          <p:nvSpPr>
            <p:cNvPr id="8072" name="Google Shape;8072;p54"/>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4"/>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4"/>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4"/>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4"/>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4"/>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4"/>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4"/>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0" name="Google Shape;8080;p54"/>
          <p:cNvSpPr/>
          <p:nvPr/>
        </p:nvSpPr>
        <p:spPr>
          <a:xfrm>
            <a:off x="2423352" y="2552211"/>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1" name="Google Shape;8081;p54"/>
          <p:cNvGrpSpPr/>
          <p:nvPr/>
        </p:nvGrpSpPr>
        <p:grpSpPr>
          <a:xfrm>
            <a:off x="4189710" y="1669235"/>
            <a:ext cx="343100" cy="342424"/>
            <a:chOff x="-11332875" y="1660700"/>
            <a:chExt cx="355250" cy="354550"/>
          </a:xfrm>
        </p:grpSpPr>
        <p:sp>
          <p:nvSpPr>
            <p:cNvPr id="8082" name="Google Shape;8082;p54"/>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4"/>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4"/>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4"/>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6" name="Google Shape;8086;p54"/>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4"/>
          <p:cNvSpPr/>
          <p:nvPr/>
        </p:nvSpPr>
        <p:spPr>
          <a:xfrm>
            <a:off x="4131917" y="2573120"/>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8" name="Google Shape;8088;p54"/>
          <p:cNvGrpSpPr/>
          <p:nvPr/>
        </p:nvGrpSpPr>
        <p:grpSpPr>
          <a:xfrm>
            <a:off x="5916673" y="1668522"/>
            <a:ext cx="299736" cy="343849"/>
            <a:chOff x="-9570950" y="1622100"/>
            <a:chExt cx="310350" cy="356025"/>
          </a:xfrm>
        </p:grpSpPr>
        <p:sp>
          <p:nvSpPr>
            <p:cNvPr id="8089" name="Google Shape;8089;p54"/>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4"/>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54"/>
          <p:cNvGrpSpPr/>
          <p:nvPr/>
        </p:nvGrpSpPr>
        <p:grpSpPr>
          <a:xfrm>
            <a:off x="5895377" y="2077478"/>
            <a:ext cx="342328" cy="341579"/>
            <a:chOff x="-9594575" y="2056875"/>
            <a:chExt cx="354450" cy="353675"/>
          </a:xfrm>
        </p:grpSpPr>
        <p:sp>
          <p:nvSpPr>
            <p:cNvPr id="8092" name="Google Shape;8092;p54"/>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4"/>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4"/>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5" name="Google Shape;8095;p54"/>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6" name="Google Shape;8096;p54"/>
          <p:cNvGrpSpPr/>
          <p:nvPr/>
        </p:nvGrpSpPr>
        <p:grpSpPr>
          <a:xfrm>
            <a:off x="2902515" y="1670043"/>
            <a:ext cx="342328" cy="340807"/>
            <a:chOff x="-12661600" y="1640225"/>
            <a:chExt cx="354450" cy="352875"/>
          </a:xfrm>
        </p:grpSpPr>
        <p:sp>
          <p:nvSpPr>
            <p:cNvPr id="8097" name="Google Shape;8097;p54"/>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4"/>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4"/>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54"/>
          <p:cNvGrpSpPr/>
          <p:nvPr/>
        </p:nvGrpSpPr>
        <p:grpSpPr>
          <a:xfrm>
            <a:off x="2902889" y="2098581"/>
            <a:ext cx="341579" cy="299374"/>
            <a:chOff x="-12660025" y="2096250"/>
            <a:chExt cx="353675" cy="309975"/>
          </a:xfrm>
        </p:grpSpPr>
        <p:sp>
          <p:nvSpPr>
            <p:cNvPr id="8101" name="Google Shape;8101;p54"/>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4"/>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4"/>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4"/>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4"/>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4"/>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54"/>
          <p:cNvGrpSpPr/>
          <p:nvPr/>
        </p:nvGrpSpPr>
        <p:grpSpPr>
          <a:xfrm>
            <a:off x="2843934" y="2551639"/>
            <a:ext cx="344622" cy="341941"/>
            <a:chOff x="-12663175" y="2506800"/>
            <a:chExt cx="356825" cy="354050"/>
          </a:xfrm>
        </p:grpSpPr>
        <p:sp>
          <p:nvSpPr>
            <p:cNvPr id="8108" name="Google Shape;8108;p54"/>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4"/>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4"/>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4"/>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54"/>
          <p:cNvGrpSpPr/>
          <p:nvPr/>
        </p:nvGrpSpPr>
        <p:grpSpPr>
          <a:xfrm>
            <a:off x="4612603" y="1669657"/>
            <a:ext cx="340807" cy="341579"/>
            <a:chOff x="-10896525" y="1663050"/>
            <a:chExt cx="352875" cy="353675"/>
          </a:xfrm>
        </p:grpSpPr>
        <p:sp>
          <p:nvSpPr>
            <p:cNvPr id="8113" name="Google Shape;8113;p54"/>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4"/>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5" name="Google Shape;8115;p54"/>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6" name="Google Shape;8116;p54"/>
          <p:cNvGrpSpPr/>
          <p:nvPr/>
        </p:nvGrpSpPr>
        <p:grpSpPr>
          <a:xfrm>
            <a:off x="4554783" y="2562854"/>
            <a:ext cx="341579" cy="319511"/>
            <a:chOff x="-10898100" y="2542050"/>
            <a:chExt cx="353675" cy="330825"/>
          </a:xfrm>
        </p:grpSpPr>
        <p:sp>
          <p:nvSpPr>
            <p:cNvPr id="8117" name="Google Shape;8117;p54"/>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4"/>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4"/>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4"/>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4"/>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4"/>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54"/>
          <p:cNvGrpSpPr/>
          <p:nvPr/>
        </p:nvGrpSpPr>
        <p:grpSpPr>
          <a:xfrm>
            <a:off x="6322049" y="1670732"/>
            <a:ext cx="340058" cy="339430"/>
            <a:chOff x="-9157450" y="1622750"/>
            <a:chExt cx="352100" cy="351450"/>
          </a:xfrm>
        </p:grpSpPr>
        <p:sp>
          <p:nvSpPr>
            <p:cNvPr id="8124" name="Google Shape;8124;p54"/>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4"/>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54"/>
          <p:cNvGrpSpPr/>
          <p:nvPr/>
        </p:nvGrpSpPr>
        <p:grpSpPr>
          <a:xfrm>
            <a:off x="6360089" y="2078999"/>
            <a:ext cx="263977" cy="338537"/>
            <a:chOff x="-9119650" y="2056875"/>
            <a:chExt cx="273325" cy="350525"/>
          </a:xfrm>
        </p:grpSpPr>
        <p:sp>
          <p:nvSpPr>
            <p:cNvPr id="8127" name="Google Shape;8127;p54"/>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4"/>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9" name="Google Shape;8129;p54"/>
          <p:cNvSpPr/>
          <p:nvPr/>
        </p:nvSpPr>
        <p:spPr>
          <a:xfrm>
            <a:off x="6264627" y="2551836"/>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4"/>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1" name="Google Shape;8131;p54"/>
          <p:cNvGrpSpPr/>
          <p:nvPr/>
        </p:nvGrpSpPr>
        <p:grpSpPr>
          <a:xfrm>
            <a:off x="1624800" y="3048000"/>
            <a:ext cx="341579" cy="340348"/>
            <a:chOff x="-13947000" y="3212800"/>
            <a:chExt cx="353675" cy="352400"/>
          </a:xfrm>
        </p:grpSpPr>
        <p:sp>
          <p:nvSpPr>
            <p:cNvPr id="8132" name="Google Shape;8132;p54"/>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4"/>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54"/>
          <p:cNvGrpSpPr/>
          <p:nvPr/>
        </p:nvGrpSpPr>
        <p:grpSpPr>
          <a:xfrm>
            <a:off x="1624812" y="3470706"/>
            <a:ext cx="341555" cy="340058"/>
            <a:chOff x="-13946200" y="3647075"/>
            <a:chExt cx="353650" cy="352100"/>
          </a:xfrm>
        </p:grpSpPr>
        <p:sp>
          <p:nvSpPr>
            <p:cNvPr id="8135" name="Google Shape;8135;p54"/>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4"/>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4"/>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4"/>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4"/>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4"/>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1" name="Google Shape;8141;p54"/>
          <p:cNvSpPr/>
          <p:nvPr/>
        </p:nvSpPr>
        <p:spPr>
          <a:xfrm>
            <a:off x="1624416" y="389567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2" name="Google Shape;8142;p54"/>
          <p:cNvGrpSpPr/>
          <p:nvPr/>
        </p:nvGrpSpPr>
        <p:grpSpPr>
          <a:xfrm>
            <a:off x="3334900" y="3048338"/>
            <a:ext cx="342328" cy="339672"/>
            <a:chOff x="-12163025" y="3214275"/>
            <a:chExt cx="354450" cy="351700"/>
          </a:xfrm>
        </p:grpSpPr>
        <p:sp>
          <p:nvSpPr>
            <p:cNvPr id="8143" name="Google Shape;8143;p54"/>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4"/>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4"/>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54"/>
          <p:cNvGrpSpPr/>
          <p:nvPr/>
        </p:nvGrpSpPr>
        <p:grpSpPr>
          <a:xfrm>
            <a:off x="3335649" y="3469958"/>
            <a:ext cx="340831" cy="341555"/>
            <a:chOff x="-12160675" y="3647875"/>
            <a:chExt cx="352900" cy="353650"/>
          </a:xfrm>
        </p:grpSpPr>
        <p:sp>
          <p:nvSpPr>
            <p:cNvPr id="8147" name="Google Shape;8147;p54"/>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4"/>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4"/>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4"/>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4"/>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4"/>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4"/>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54"/>
          <p:cNvGrpSpPr/>
          <p:nvPr/>
        </p:nvGrpSpPr>
        <p:grpSpPr>
          <a:xfrm>
            <a:off x="3303649" y="3894537"/>
            <a:ext cx="340058" cy="341555"/>
            <a:chOff x="-12160675" y="4081850"/>
            <a:chExt cx="352100" cy="353650"/>
          </a:xfrm>
        </p:grpSpPr>
        <p:sp>
          <p:nvSpPr>
            <p:cNvPr id="8155" name="Google Shape;8155;p54"/>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4"/>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4"/>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4"/>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4"/>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4"/>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54"/>
          <p:cNvGrpSpPr/>
          <p:nvPr/>
        </p:nvGrpSpPr>
        <p:grpSpPr>
          <a:xfrm>
            <a:off x="5043212" y="3047674"/>
            <a:ext cx="340807" cy="341000"/>
            <a:chOff x="-10391650" y="3180600"/>
            <a:chExt cx="352875" cy="353075"/>
          </a:xfrm>
        </p:grpSpPr>
        <p:sp>
          <p:nvSpPr>
            <p:cNvPr id="8162" name="Google Shape;8162;p54"/>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4"/>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4"/>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4"/>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4"/>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4"/>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54"/>
          <p:cNvGrpSpPr/>
          <p:nvPr/>
        </p:nvGrpSpPr>
        <p:grpSpPr>
          <a:xfrm>
            <a:off x="5043586" y="3471081"/>
            <a:ext cx="340058" cy="339310"/>
            <a:chOff x="-10390875" y="3616350"/>
            <a:chExt cx="352100" cy="351325"/>
          </a:xfrm>
        </p:grpSpPr>
        <p:sp>
          <p:nvSpPr>
            <p:cNvPr id="8169" name="Google Shape;8169;p54"/>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4"/>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4"/>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54"/>
          <p:cNvGrpSpPr/>
          <p:nvPr/>
        </p:nvGrpSpPr>
        <p:grpSpPr>
          <a:xfrm>
            <a:off x="5031360" y="3895286"/>
            <a:ext cx="299736" cy="340058"/>
            <a:chOff x="-10370400" y="4049550"/>
            <a:chExt cx="310350" cy="352100"/>
          </a:xfrm>
        </p:grpSpPr>
        <p:sp>
          <p:nvSpPr>
            <p:cNvPr id="8173" name="Google Shape;8173;p54"/>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4"/>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4"/>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4"/>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4"/>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54"/>
          <p:cNvGrpSpPr/>
          <p:nvPr/>
        </p:nvGrpSpPr>
        <p:grpSpPr>
          <a:xfrm>
            <a:off x="6741635" y="3048060"/>
            <a:ext cx="363648" cy="340227"/>
            <a:chOff x="-8674650" y="3210975"/>
            <a:chExt cx="376525" cy="352275"/>
          </a:xfrm>
        </p:grpSpPr>
        <p:sp>
          <p:nvSpPr>
            <p:cNvPr id="8179" name="Google Shape;8179;p54"/>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4"/>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4"/>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4"/>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4"/>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4"/>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54"/>
          <p:cNvGrpSpPr/>
          <p:nvPr/>
        </p:nvGrpSpPr>
        <p:grpSpPr>
          <a:xfrm>
            <a:off x="2049202" y="3047384"/>
            <a:ext cx="341579" cy="341579"/>
            <a:chOff x="-13512225" y="3211525"/>
            <a:chExt cx="353675" cy="353675"/>
          </a:xfrm>
        </p:grpSpPr>
        <p:sp>
          <p:nvSpPr>
            <p:cNvPr id="8186" name="Google Shape;8186;p54"/>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4"/>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4"/>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4"/>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4"/>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54"/>
          <p:cNvGrpSpPr/>
          <p:nvPr/>
        </p:nvGrpSpPr>
        <p:grpSpPr>
          <a:xfrm>
            <a:off x="2049202" y="3470706"/>
            <a:ext cx="341579" cy="340058"/>
            <a:chOff x="-13512225" y="3647075"/>
            <a:chExt cx="353675" cy="352100"/>
          </a:xfrm>
        </p:grpSpPr>
        <p:sp>
          <p:nvSpPr>
            <p:cNvPr id="8192" name="Google Shape;8192;p54"/>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4"/>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4"/>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4"/>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4"/>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4"/>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4"/>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4"/>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4"/>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4"/>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2" name="Google Shape;8202;p54"/>
          <p:cNvGrpSpPr/>
          <p:nvPr/>
        </p:nvGrpSpPr>
        <p:grpSpPr>
          <a:xfrm>
            <a:off x="2016815" y="3894912"/>
            <a:ext cx="341579" cy="340807"/>
            <a:chOff x="-13512225" y="4080275"/>
            <a:chExt cx="353675" cy="352875"/>
          </a:xfrm>
        </p:grpSpPr>
        <p:sp>
          <p:nvSpPr>
            <p:cNvPr id="8203" name="Google Shape;8203;p54"/>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4"/>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4"/>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4"/>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4"/>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4"/>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4"/>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4"/>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4"/>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4"/>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4"/>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4" name="Google Shape;8214;p54"/>
          <p:cNvGrpSpPr/>
          <p:nvPr/>
        </p:nvGrpSpPr>
        <p:grpSpPr>
          <a:xfrm>
            <a:off x="3759290" y="3078966"/>
            <a:ext cx="341555" cy="278416"/>
            <a:chOff x="-11728250" y="3245400"/>
            <a:chExt cx="353650" cy="288275"/>
          </a:xfrm>
        </p:grpSpPr>
        <p:sp>
          <p:nvSpPr>
            <p:cNvPr id="8215" name="Google Shape;8215;p54"/>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4"/>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4"/>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4"/>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4"/>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0" name="Google Shape;8220;p54"/>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1" name="Google Shape;8221;p54"/>
          <p:cNvGrpSpPr/>
          <p:nvPr/>
        </p:nvGrpSpPr>
        <p:grpSpPr>
          <a:xfrm>
            <a:off x="3758144" y="3469282"/>
            <a:ext cx="343849" cy="342907"/>
            <a:chOff x="-11729050" y="3646475"/>
            <a:chExt cx="356025" cy="355050"/>
          </a:xfrm>
        </p:grpSpPr>
        <p:sp>
          <p:nvSpPr>
            <p:cNvPr id="8222" name="Google Shape;8222;p54"/>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4"/>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4"/>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4"/>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4"/>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4"/>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4"/>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4"/>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4"/>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4"/>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4"/>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54"/>
          <p:cNvGrpSpPr/>
          <p:nvPr/>
        </p:nvGrpSpPr>
        <p:grpSpPr>
          <a:xfrm>
            <a:off x="3748188" y="3894912"/>
            <a:ext cx="298988" cy="340807"/>
            <a:chOff x="-11703850" y="4081850"/>
            <a:chExt cx="309575" cy="352875"/>
          </a:xfrm>
        </p:grpSpPr>
        <p:sp>
          <p:nvSpPr>
            <p:cNvPr id="8234" name="Google Shape;8234;p54"/>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4"/>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4"/>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4"/>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4"/>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4"/>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4"/>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4"/>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54"/>
          <p:cNvGrpSpPr/>
          <p:nvPr/>
        </p:nvGrpSpPr>
        <p:grpSpPr>
          <a:xfrm>
            <a:off x="5472110" y="3047770"/>
            <a:ext cx="342328" cy="340807"/>
            <a:chOff x="-9958475" y="3180025"/>
            <a:chExt cx="354450" cy="352875"/>
          </a:xfrm>
        </p:grpSpPr>
        <p:sp>
          <p:nvSpPr>
            <p:cNvPr id="8243" name="Google Shape;8243;p54"/>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4"/>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4"/>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54"/>
          <p:cNvGrpSpPr/>
          <p:nvPr/>
        </p:nvGrpSpPr>
        <p:grpSpPr>
          <a:xfrm>
            <a:off x="5481237" y="3470392"/>
            <a:ext cx="324074" cy="340686"/>
            <a:chOff x="-9949025" y="3615575"/>
            <a:chExt cx="335550" cy="352750"/>
          </a:xfrm>
        </p:grpSpPr>
        <p:sp>
          <p:nvSpPr>
            <p:cNvPr id="8247" name="Google Shape;8247;p54"/>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4"/>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4"/>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54"/>
          <p:cNvGrpSpPr/>
          <p:nvPr/>
        </p:nvGrpSpPr>
        <p:grpSpPr>
          <a:xfrm>
            <a:off x="5438202" y="3893487"/>
            <a:ext cx="345370" cy="343656"/>
            <a:chOff x="-9961625" y="4048175"/>
            <a:chExt cx="357600" cy="355825"/>
          </a:xfrm>
        </p:grpSpPr>
        <p:sp>
          <p:nvSpPr>
            <p:cNvPr id="8251" name="Google Shape;8251;p54"/>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4"/>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4"/>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4"/>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4"/>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4"/>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54"/>
          <p:cNvGrpSpPr/>
          <p:nvPr/>
        </p:nvGrpSpPr>
        <p:grpSpPr>
          <a:xfrm>
            <a:off x="6748480" y="3469451"/>
            <a:ext cx="349958" cy="342569"/>
            <a:chOff x="-8680950" y="3624225"/>
            <a:chExt cx="362350" cy="354700"/>
          </a:xfrm>
        </p:grpSpPr>
        <p:sp>
          <p:nvSpPr>
            <p:cNvPr id="8258" name="Google Shape;8258;p54"/>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4"/>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4"/>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4"/>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4"/>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4"/>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54"/>
          <p:cNvGrpSpPr/>
          <p:nvPr/>
        </p:nvGrpSpPr>
        <p:grpSpPr>
          <a:xfrm>
            <a:off x="2501316" y="3047758"/>
            <a:ext cx="300485" cy="340831"/>
            <a:chOff x="-13056975" y="3212300"/>
            <a:chExt cx="311125" cy="352900"/>
          </a:xfrm>
        </p:grpSpPr>
        <p:sp>
          <p:nvSpPr>
            <p:cNvPr id="8265" name="Google Shape;8265;p54"/>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4"/>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4"/>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4"/>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54"/>
          <p:cNvGrpSpPr/>
          <p:nvPr/>
        </p:nvGrpSpPr>
        <p:grpSpPr>
          <a:xfrm>
            <a:off x="2479634" y="3470392"/>
            <a:ext cx="343849" cy="340686"/>
            <a:chOff x="-13077450" y="3647075"/>
            <a:chExt cx="356025" cy="352750"/>
          </a:xfrm>
        </p:grpSpPr>
        <p:sp>
          <p:nvSpPr>
            <p:cNvPr id="8270" name="Google Shape;8270;p54"/>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4"/>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4"/>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54"/>
          <p:cNvGrpSpPr/>
          <p:nvPr/>
        </p:nvGrpSpPr>
        <p:grpSpPr>
          <a:xfrm>
            <a:off x="2448008" y="3894151"/>
            <a:ext cx="342328" cy="342328"/>
            <a:chOff x="-13079025" y="4079475"/>
            <a:chExt cx="354450" cy="354450"/>
          </a:xfrm>
        </p:grpSpPr>
        <p:sp>
          <p:nvSpPr>
            <p:cNvPr id="8274" name="Google Shape;8274;p54"/>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4"/>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4"/>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4"/>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54"/>
          <p:cNvGrpSpPr/>
          <p:nvPr/>
        </p:nvGrpSpPr>
        <p:grpSpPr>
          <a:xfrm>
            <a:off x="4190471" y="3048145"/>
            <a:ext cx="341579" cy="340058"/>
            <a:chOff x="-11292700" y="3213875"/>
            <a:chExt cx="353675" cy="352100"/>
          </a:xfrm>
        </p:grpSpPr>
        <p:sp>
          <p:nvSpPr>
            <p:cNvPr id="8279" name="Google Shape;8279;p54"/>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4"/>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4"/>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4"/>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4"/>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4"/>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4"/>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54"/>
          <p:cNvGrpSpPr/>
          <p:nvPr/>
        </p:nvGrpSpPr>
        <p:grpSpPr>
          <a:xfrm>
            <a:off x="4184772" y="3469958"/>
            <a:ext cx="352976" cy="341555"/>
            <a:chOff x="-11299000" y="3647875"/>
            <a:chExt cx="365475" cy="353650"/>
          </a:xfrm>
        </p:grpSpPr>
        <p:sp>
          <p:nvSpPr>
            <p:cNvPr id="8287" name="Google Shape;8287;p54"/>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4"/>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4"/>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4"/>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4"/>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4"/>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54"/>
          <p:cNvGrpSpPr/>
          <p:nvPr/>
        </p:nvGrpSpPr>
        <p:grpSpPr>
          <a:xfrm>
            <a:off x="4157323" y="3905560"/>
            <a:ext cx="343100" cy="319511"/>
            <a:chOff x="-11295075" y="4092875"/>
            <a:chExt cx="355250" cy="330825"/>
          </a:xfrm>
        </p:grpSpPr>
        <p:sp>
          <p:nvSpPr>
            <p:cNvPr id="8294" name="Google Shape;8294;p54"/>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4"/>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4"/>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4"/>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4"/>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54"/>
          <p:cNvGrpSpPr/>
          <p:nvPr/>
        </p:nvGrpSpPr>
        <p:grpSpPr>
          <a:xfrm>
            <a:off x="5916673" y="3047770"/>
            <a:ext cx="299736" cy="340807"/>
            <a:chOff x="-9500075" y="3180800"/>
            <a:chExt cx="310350" cy="352875"/>
          </a:xfrm>
        </p:grpSpPr>
        <p:sp>
          <p:nvSpPr>
            <p:cNvPr id="8300" name="Google Shape;8300;p54"/>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4"/>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4"/>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4"/>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4"/>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4"/>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4"/>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4"/>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4"/>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54"/>
          <p:cNvGrpSpPr/>
          <p:nvPr/>
        </p:nvGrpSpPr>
        <p:grpSpPr>
          <a:xfrm>
            <a:off x="5895751" y="3469946"/>
            <a:ext cx="341579" cy="341579"/>
            <a:chOff x="-9523700" y="3614000"/>
            <a:chExt cx="353675" cy="353675"/>
          </a:xfrm>
        </p:grpSpPr>
        <p:sp>
          <p:nvSpPr>
            <p:cNvPr id="8310" name="Google Shape;8310;p54"/>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4"/>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4"/>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4"/>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4"/>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4"/>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4"/>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4"/>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4"/>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54"/>
          <p:cNvGrpSpPr/>
          <p:nvPr/>
        </p:nvGrpSpPr>
        <p:grpSpPr>
          <a:xfrm>
            <a:off x="5863365" y="3895286"/>
            <a:ext cx="341579" cy="340058"/>
            <a:chOff x="-9523700" y="4049550"/>
            <a:chExt cx="353675" cy="352100"/>
          </a:xfrm>
        </p:grpSpPr>
        <p:sp>
          <p:nvSpPr>
            <p:cNvPr id="8320" name="Google Shape;8320;p54"/>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4"/>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4"/>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4"/>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4"/>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4"/>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4"/>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54"/>
          <p:cNvGrpSpPr/>
          <p:nvPr/>
        </p:nvGrpSpPr>
        <p:grpSpPr>
          <a:xfrm>
            <a:off x="7181694" y="3491628"/>
            <a:ext cx="342328" cy="298215"/>
            <a:chOff x="-8209150" y="3659675"/>
            <a:chExt cx="354450" cy="308775"/>
          </a:xfrm>
        </p:grpSpPr>
        <p:sp>
          <p:nvSpPr>
            <p:cNvPr id="8328" name="Google Shape;8328;p54"/>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4"/>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4"/>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4"/>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4"/>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4"/>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4" name="Google Shape;8334;p54"/>
          <p:cNvGrpSpPr/>
          <p:nvPr/>
        </p:nvGrpSpPr>
        <p:grpSpPr>
          <a:xfrm>
            <a:off x="2902889" y="3047758"/>
            <a:ext cx="341579" cy="340831"/>
            <a:chOff x="-12643475" y="3212300"/>
            <a:chExt cx="353675" cy="352900"/>
          </a:xfrm>
        </p:grpSpPr>
        <p:sp>
          <p:nvSpPr>
            <p:cNvPr id="8335" name="Google Shape;8335;p54"/>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4"/>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4"/>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4"/>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4"/>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4"/>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4"/>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4"/>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4"/>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4" name="Google Shape;8344;p54"/>
          <p:cNvGrpSpPr/>
          <p:nvPr/>
        </p:nvGrpSpPr>
        <p:grpSpPr>
          <a:xfrm>
            <a:off x="2902889" y="3480920"/>
            <a:ext cx="341579" cy="319632"/>
            <a:chOff x="-12643475" y="3657325"/>
            <a:chExt cx="353675" cy="330950"/>
          </a:xfrm>
        </p:grpSpPr>
        <p:sp>
          <p:nvSpPr>
            <p:cNvPr id="8345" name="Google Shape;8345;p54"/>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4"/>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4"/>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4"/>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4"/>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4"/>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54"/>
          <p:cNvGrpSpPr/>
          <p:nvPr/>
        </p:nvGrpSpPr>
        <p:grpSpPr>
          <a:xfrm>
            <a:off x="2870502" y="3896059"/>
            <a:ext cx="341579" cy="338513"/>
            <a:chOff x="-12643475" y="4081850"/>
            <a:chExt cx="353675" cy="350500"/>
          </a:xfrm>
        </p:grpSpPr>
        <p:sp>
          <p:nvSpPr>
            <p:cNvPr id="8352" name="Google Shape;8352;p54"/>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4"/>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4"/>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4"/>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54"/>
          <p:cNvGrpSpPr/>
          <p:nvPr/>
        </p:nvGrpSpPr>
        <p:grpSpPr>
          <a:xfrm>
            <a:off x="4612603" y="3048145"/>
            <a:ext cx="340807" cy="340058"/>
            <a:chOff x="-10857925" y="3213875"/>
            <a:chExt cx="352875" cy="352100"/>
          </a:xfrm>
        </p:grpSpPr>
        <p:sp>
          <p:nvSpPr>
            <p:cNvPr id="8357" name="Google Shape;8357;p54"/>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4"/>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4"/>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4"/>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4"/>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4"/>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4"/>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4"/>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4"/>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4"/>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7" name="Google Shape;8367;p54"/>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8" name="Google Shape;8368;p54"/>
          <p:cNvGrpSpPr/>
          <p:nvPr/>
        </p:nvGrpSpPr>
        <p:grpSpPr>
          <a:xfrm>
            <a:off x="4579830" y="3905560"/>
            <a:ext cx="341579" cy="319511"/>
            <a:chOff x="-10858725" y="4092875"/>
            <a:chExt cx="353675" cy="330825"/>
          </a:xfrm>
        </p:grpSpPr>
        <p:sp>
          <p:nvSpPr>
            <p:cNvPr id="8369" name="Google Shape;8369;p54"/>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4"/>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4"/>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4"/>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4"/>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4"/>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54"/>
          <p:cNvGrpSpPr/>
          <p:nvPr/>
        </p:nvGrpSpPr>
        <p:grpSpPr>
          <a:xfrm>
            <a:off x="6321349" y="3048241"/>
            <a:ext cx="341459" cy="339865"/>
            <a:chOff x="-9089725" y="3180200"/>
            <a:chExt cx="353550" cy="351900"/>
          </a:xfrm>
        </p:grpSpPr>
        <p:sp>
          <p:nvSpPr>
            <p:cNvPr id="8376" name="Google Shape;8376;p54"/>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4"/>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8" name="Google Shape;8378;p54"/>
          <p:cNvGrpSpPr/>
          <p:nvPr/>
        </p:nvGrpSpPr>
        <p:grpSpPr>
          <a:xfrm>
            <a:off x="6371124" y="3470332"/>
            <a:ext cx="241909" cy="340807"/>
            <a:chOff x="-9039300" y="3614000"/>
            <a:chExt cx="250475" cy="352875"/>
          </a:xfrm>
        </p:grpSpPr>
        <p:sp>
          <p:nvSpPr>
            <p:cNvPr id="8379" name="Google Shape;8379;p54"/>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4"/>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54"/>
          <p:cNvGrpSpPr/>
          <p:nvPr/>
        </p:nvGrpSpPr>
        <p:grpSpPr>
          <a:xfrm>
            <a:off x="6287930" y="3895286"/>
            <a:ext cx="340058" cy="340058"/>
            <a:chOff x="-9088150" y="4049550"/>
            <a:chExt cx="352100" cy="352100"/>
          </a:xfrm>
        </p:grpSpPr>
        <p:sp>
          <p:nvSpPr>
            <p:cNvPr id="8382" name="Google Shape;8382;p54"/>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4"/>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4"/>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4"/>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4"/>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4"/>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54"/>
          <p:cNvGrpSpPr/>
          <p:nvPr/>
        </p:nvGrpSpPr>
        <p:grpSpPr>
          <a:xfrm>
            <a:off x="7201469" y="3048145"/>
            <a:ext cx="302778" cy="340058"/>
            <a:chOff x="-8191825" y="3174500"/>
            <a:chExt cx="313500" cy="352100"/>
          </a:xfrm>
        </p:grpSpPr>
        <p:sp>
          <p:nvSpPr>
            <p:cNvPr id="8389" name="Google Shape;8389;p54"/>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4"/>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4"/>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54"/>
          <p:cNvGrpSpPr/>
          <p:nvPr/>
        </p:nvGrpSpPr>
        <p:grpSpPr>
          <a:xfrm>
            <a:off x="5845487" y="2552316"/>
            <a:ext cx="343094" cy="341569"/>
            <a:chOff x="6001575" y="3119050"/>
            <a:chExt cx="315025" cy="313625"/>
          </a:xfrm>
        </p:grpSpPr>
        <p:sp>
          <p:nvSpPr>
            <p:cNvPr id="8393" name="Google Shape;8393;p54"/>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4"/>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98" name="Shape 8398"/>
        <p:cNvGrpSpPr/>
        <p:nvPr/>
      </p:nvGrpSpPr>
      <p:grpSpPr>
        <a:xfrm>
          <a:off x="0" y="0"/>
          <a:ext cx="0" cy="0"/>
          <a:chOff x="0" y="0"/>
          <a:chExt cx="0" cy="0"/>
        </a:xfrm>
      </p:grpSpPr>
      <p:sp>
        <p:nvSpPr>
          <p:cNvPr id="8399" name="Google Shape;8399;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8400" name="Google Shape;8400;p55"/>
          <p:cNvSpPr/>
          <p:nvPr/>
        </p:nvSpPr>
        <p:spPr>
          <a:xfrm>
            <a:off x="1294960" y="1629978"/>
            <a:ext cx="311534" cy="303982"/>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1" name="Google Shape;8401;p55"/>
          <p:cNvGrpSpPr/>
          <p:nvPr/>
        </p:nvGrpSpPr>
        <p:grpSpPr>
          <a:xfrm>
            <a:off x="1297056" y="1996893"/>
            <a:ext cx="306629" cy="302554"/>
            <a:chOff x="-6713450" y="2397900"/>
            <a:chExt cx="295375" cy="291450"/>
          </a:xfrm>
        </p:grpSpPr>
        <p:sp>
          <p:nvSpPr>
            <p:cNvPr id="8402" name="Google Shape;8402;p55"/>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5"/>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4" name="Google Shape;8404;p55"/>
          <p:cNvSpPr/>
          <p:nvPr/>
        </p:nvSpPr>
        <p:spPr>
          <a:xfrm>
            <a:off x="1305978" y="2370609"/>
            <a:ext cx="306655" cy="303359"/>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5" name="Google Shape;8405;p55"/>
          <p:cNvGrpSpPr/>
          <p:nvPr/>
        </p:nvGrpSpPr>
        <p:grpSpPr>
          <a:xfrm>
            <a:off x="3241793" y="1630911"/>
            <a:ext cx="304189" cy="302347"/>
            <a:chOff x="-4932650" y="2046625"/>
            <a:chExt cx="293025" cy="291250"/>
          </a:xfrm>
        </p:grpSpPr>
        <p:sp>
          <p:nvSpPr>
            <p:cNvPr id="8406" name="Google Shape;8406;p55"/>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5"/>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8" name="Google Shape;8408;p55"/>
          <p:cNvSpPr/>
          <p:nvPr/>
        </p:nvSpPr>
        <p:spPr>
          <a:xfrm>
            <a:off x="3242872" y="1997159"/>
            <a:ext cx="302554" cy="301750"/>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9" name="Google Shape;8409;p55"/>
          <p:cNvGrpSpPr/>
          <p:nvPr/>
        </p:nvGrpSpPr>
        <p:grpSpPr>
          <a:xfrm>
            <a:off x="3250372" y="2371167"/>
            <a:ext cx="304189" cy="302554"/>
            <a:chOff x="-4931075" y="2765725"/>
            <a:chExt cx="293025" cy="291450"/>
          </a:xfrm>
        </p:grpSpPr>
        <p:sp>
          <p:nvSpPr>
            <p:cNvPr id="8410" name="Google Shape;8410;p55"/>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5"/>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55"/>
          <p:cNvGrpSpPr/>
          <p:nvPr/>
        </p:nvGrpSpPr>
        <p:grpSpPr>
          <a:xfrm>
            <a:off x="5195689" y="1648805"/>
            <a:ext cx="302554" cy="266558"/>
            <a:chOff x="-3137650" y="2067900"/>
            <a:chExt cx="291450" cy="256775"/>
          </a:xfrm>
        </p:grpSpPr>
        <p:sp>
          <p:nvSpPr>
            <p:cNvPr id="8413" name="Google Shape;8413;p55"/>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5"/>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5"/>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55"/>
          <p:cNvGrpSpPr/>
          <p:nvPr/>
        </p:nvGrpSpPr>
        <p:grpSpPr>
          <a:xfrm>
            <a:off x="5195689" y="1996543"/>
            <a:ext cx="302554" cy="303255"/>
            <a:chOff x="-3137650" y="2408950"/>
            <a:chExt cx="291450" cy="292125"/>
          </a:xfrm>
        </p:grpSpPr>
        <p:sp>
          <p:nvSpPr>
            <p:cNvPr id="8417" name="Google Shape;8417;p55"/>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5"/>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5"/>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5"/>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5"/>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55"/>
          <p:cNvGrpSpPr/>
          <p:nvPr/>
        </p:nvGrpSpPr>
        <p:grpSpPr>
          <a:xfrm>
            <a:off x="5204268" y="2388750"/>
            <a:ext cx="302554" cy="267389"/>
            <a:chOff x="-3137650" y="2787000"/>
            <a:chExt cx="291450" cy="257575"/>
          </a:xfrm>
        </p:grpSpPr>
        <p:sp>
          <p:nvSpPr>
            <p:cNvPr id="8423" name="Google Shape;8423;p55"/>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5"/>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5"/>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5"/>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5"/>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5"/>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5"/>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5"/>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1" name="Google Shape;8431;p55"/>
          <p:cNvSpPr/>
          <p:nvPr/>
        </p:nvSpPr>
        <p:spPr>
          <a:xfrm>
            <a:off x="7145884" y="1675664"/>
            <a:ext cx="302554" cy="212603"/>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5"/>
          <p:cNvSpPr/>
          <p:nvPr/>
        </p:nvSpPr>
        <p:spPr>
          <a:xfrm>
            <a:off x="1685970" y="1630224"/>
            <a:ext cx="303359" cy="303489"/>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5"/>
          <p:cNvSpPr/>
          <p:nvPr/>
        </p:nvSpPr>
        <p:spPr>
          <a:xfrm>
            <a:off x="1684738" y="1996044"/>
            <a:ext cx="305824" cy="303982"/>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4" name="Google Shape;8434;p55"/>
          <p:cNvGrpSpPr/>
          <p:nvPr/>
        </p:nvGrpSpPr>
        <p:grpSpPr>
          <a:xfrm>
            <a:off x="1694212" y="2370764"/>
            <a:ext cx="303359" cy="303359"/>
            <a:chOff x="-6354300" y="2757075"/>
            <a:chExt cx="292225" cy="292225"/>
          </a:xfrm>
        </p:grpSpPr>
        <p:sp>
          <p:nvSpPr>
            <p:cNvPr id="8435" name="Google Shape;8435;p55"/>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5"/>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5"/>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5"/>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55"/>
          <p:cNvGrpSpPr/>
          <p:nvPr/>
        </p:nvGrpSpPr>
        <p:grpSpPr>
          <a:xfrm>
            <a:off x="3631214" y="1629587"/>
            <a:ext cx="304994" cy="304994"/>
            <a:chOff x="-4573475" y="2045850"/>
            <a:chExt cx="293800" cy="293800"/>
          </a:xfrm>
        </p:grpSpPr>
        <p:sp>
          <p:nvSpPr>
            <p:cNvPr id="8440" name="Google Shape;8440;p55"/>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5"/>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55"/>
          <p:cNvGrpSpPr/>
          <p:nvPr/>
        </p:nvGrpSpPr>
        <p:grpSpPr>
          <a:xfrm>
            <a:off x="3630799" y="1995660"/>
            <a:ext cx="305824" cy="305020"/>
            <a:chOff x="-4570325" y="2405775"/>
            <a:chExt cx="294600" cy="293825"/>
          </a:xfrm>
        </p:grpSpPr>
        <p:sp>
          <p:nvSpPr>
            <p:cNvPr id="8443" name="Google Shape;8443;p55"/>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5"/>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55"/>
          <p:cNvGrpSpPr/>
          <p:nvPr/>
        </p:nvGrpSpPr>
        <p:grpSpPr>
          <a:xfrm>
            <a:off x="3640195" y="2370362"/>
            <a:ext cx="304189" cy="304163"/>
            <a:chOff x="-4572700" y="2764950"/>
            <a:chExt cx="293025" cy="293000"/>
          </a:xfrm>
        </p:grpSpPr>
        <p:sp>
          <p:nvSpPr>
            <p:cNvPr id="8446" name="Google Shape;8446;p55"/>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5"/>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5"/>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5"/>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5"/>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1" name="Google Shape;8451;p55"/>
          <p:cNvGrpSpPr/>
          <p:nvPr/>
        </p:nvGrpSpPr>
        <p:grpSpPr>
          <a:xfrm>
            <a:off x="5587584" y="1630794"/>
            <a:ext cx="298272" cy="302580"/>
            <a:chOff x="-2777700" y="2049775"/>
            <a:chExt cx="287325" cy="291475"/>
          </a:xfrm>
        </p:grpSpPr>
        <p:sp>
          <p:nvSpPr>
            <p:cNvPr id="8452" name="Google Shape;8452;p55"/>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5"/>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5"/>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55"/>
          <p:cNvGrpSpPr/>
          <p:nvPr/>
        </p:nvGrpSpPr>
        <p:grpSpPr>
          <a:xfrm>
            <a:off x="5585051" y="1996906"/>
            <a:ext cx="303359" cy="302528"/>
            <a:chOff x="-2571737" y="2403625"/>
            <a:chExt cx="292225" cy="291425"/>
          </a:xfrm>
        </p:grpSpPr>
        <p:sp>
          <p:nvSpPr>
            <p:cNvPr id="8456" name="Google Shape;8456;p55"/>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5"/>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5"/>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5"/>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5"/>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5"/>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5"/>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55"/>
          <p:cNvGrpSpPr/>
          <p:nvPr/>
        </p:nvGrpSpPr>
        <p:grpSpPr>
          <a:xfrm>
            <a:off x="5593630" y="2371582"/>
            <a:ext cx="303359" cy="301724"/>
            <a:chOff x="-2571737" y="2764550"/>
            <a:chExt cx="292225" cy="290650"/>
          </a:xfrm>
        </p:grpSpPr>
        <p:sp>
          <p:nvSpPr>
            <p:cNvPr id="8464" name="Google Shape;8464;p55"/>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5"/>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5"/>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55"/>
          <p:cNvGrpSpPr/>
          <p:nvPr/>
        </p:nvGrpSpPr>
        <p:grpSpPr>
          <a:xfrm>
            <a:off x="7145411" y="1995788"/>
            <a:ext cx="303359" cy="304760"/>
            <a:chOff x="-1333975" y="2365850"/>
            <a:chExt cx="292225" cy="293575"/>
          </a:xfrm>
        </p:grpSpPr>
        <p:sp>
          <p:nvSpPr>
            <p:cNvPr id="8468" name="Google Shape;8468;p55"/>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5"/>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5"/>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5"/>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5"/>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5"/>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5"/>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5"/>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55"/>
          <p:cNvGrpSpPr/>
          <p:nvPr/>
        </p:nvGrpSpPr>
        <p:grpSpPr>
          <a:xfrm>
            <a:off x="2093040" y="2370764"/>
            <a:ext cx="286178" cy="303359"/>
            <a:chOff x="-5995925" y="2757850"/>
            <a:chExt cx="275675" cy="292225"/>
          </a:xfrm>
        </p:grpSpPr>
        <p:sp>
          <p:nvSpPr>
            <p:cNvPr id="8477" name="Google Shape;8477;p55"/>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5"/>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5"/>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5"/>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5"/>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5"/>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5"/>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5"/>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5"/>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55"/>
          <p:cNvGrpSpPr/>
          <p:nvPr/>
        </p:nvGrpSpPr>
        <p:grpSpPr>
          <a:xfrm>
            <a:off x="4020181" y="1631209"/>
            <a:ext cx="303385" cy="301750"/>
            <a:chOff x="-4211975" y="2046625"/>
            <a:chExt cx="292250" cy="290675"/>
          </a:xfrm>
        </p:grpSpPr>
        <p:sp>
          <p:nvSpPr>
            <p:cNvPr id="8487" name="Google Shape;8487;p55"/>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5"/>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55"/>
          <p:cNvGrpSpPr/>
          <p:nvPr/>
        </p:nvGrpSpPr>
        <p:grpSpPr>
          <a:xfrm>
            <a:off x="4056164" y="1995660"/>
            <a:ext cx="231418" cy="305020"/>
            <a:chOff x="-4178875" y="2405775"/>
            <a:chExt cx="222925" cy="293825"/>
          </a:xfrm>
        </p:grpSpPr>
        <p:sp>
          <p:nvSpPr>
            <p:cNvPr id="8490" name="Google Shape;8490;p55"/>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5"/>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5"/>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55"/>
          <p:cNvGrpSpPr/>
          <p:nvPr/>
        </p:nvGrpSpPr>
        <p:grpSpPr>
          <a:xfrm>
            <a:off x="4029175" y="2380173"/>
            <a:ext cx="302554" cy="284543"/>
            <a:chOff x="-4211975" y="2783850"/>
            <a:chExt cx="291450" cy="274100"/>
          </a:xfrm>
        </p:grpSpPr>
        <p:sp>
          <p:nvSpPr>
            <p:cNvPr id="8494" name="Google Shape;8494;p55"/>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5"/>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5"/>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7" name="Google Shape;8497;p55"/>
          <p:cNvSpPr/>
          <p:nvPr/>
        </p:nvSpPr>
        <p:spPr>
          <a:xfrm>
            <a:off x="5981934" y="1629874"/>
            <a:ext cx="287009" cy="30418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8" name="Google Shape;8498;p55"/>
          <p:cNvGrpSpPr/>
          <p:nvPr/>
        </p:nvGrpSpPr>
        <p:grpSpPr>
          <a:xfrm>
            <a:off x="5974033" y="1996893"/>
            <a:ext cx="302554" cy="302554"/>
            <a:chOff x="-2419325" y="2408150"/>
            <a:chExt cx="291450" cy="291450"/>
          </a:xfrm>
        </p:grpSpPr>
        <p:sp>
          <p:nvSpPr>
            <p:cNvPr id="8499" name="Google Shape;8499;p55"/>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5"/>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5"/>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5"/>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5"/>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5"/>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5"/>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6" name="Google Shape;8506;p55"/>
          <p:cNvSpPr/>
          <p:nvPr/>
        </p:nvSpPr>
        <p:spPr>
          <a:xfrm>
            <a:off x="5981520" y="2370193"/>
            <a:ext cx="304994" cy="30418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7" name="Google Shape;8507;p55"/>
          <p:cNvGrpSpPr/>
          <p:nvPr/>
        </p:nvGrpSpPr>
        <p:grpSpPr>
          <a:xfrm>
            <a:off x="7154392" y="2370765"/>
            <a:ext cx="302554" cy="303359"/>
            <a:chOff x="-1333200" y="2770450"/>
            <a:chExt cx="291450" cy="292225"/>
          </a:xfrm>
        </p:grpSpPr>
        <p:sp>
          <p:nvSpPr>
            <p:cNvPr id="8508" name="Google Shape;8508;p55"/>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5"/>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55"/>
          <p:cNvGrpSpPr/>
          <p:nvPr/>
        </p:nvGrpSpPr>
        <p:grpSpPr>
          <a:xfrm>
            <a:off x="2463949" y="1630806"/>
            <a:ext cx="304189" cy="302554"/>
            <a:chOff x="-5635200" y="2037975"/>
            <a:chExt cx="293025" cy="291450"/>
          </a:xfrm>
        </p:grpSpPr>
        <p:sp>
          <p:nvSpPr>
            <p:cNvPr id="8511" name="Google Shape;8511;p55"/>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5"/>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55"/>
          <p:cNvGrpSpPr/>
          <p:nvPr/>
        </p:nvGrpSpPr>
        <p:grpSpPr>
          <a:xfrm>
            <a:off x="2462716" y="1996893"/>
            <a:ext cx="306655" cy="302554"/>
            <a:chOff x="-5637575" y="2397900"/>
            <a:chExt cx="295400" cy="291450"/>
          </a:xfrm>
        </p:grpSpPr>
        <p:sp>
          <p:nvSpPr>
            <p:cNvPr id="8514" name="Google Shape;8514;p55"/>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5"/>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5"/>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5"/>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55"/>
          <p:cNvGrpSpPr/>
          <p:nvPr/>
        </p:nvGrpSpPr>
        <p:grpSpPr>
          <a:xfrm>
            <a:off x="2472540" y="2370764"/>
            <a:ext cx="304163" cy="303359"/>
            <a:chOff x="-5635975" y="2757075"/>
            <a:chExt cx="293000" cy="292225"/>
          </a:xfrm>
        </p:grpSpPr>
        <p:sp>
          <p:nvSpPr>
            <p:cNvPr id="8519" name="Google Shape;8519;p55"/>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5"/>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55"/>
          <p:cNvGrpSpPr/>
          <p:nvPr/>
        </p:nvGrpSpPr>
        <p:grpSpPr>
          <a:xfrm>
            <a:off x="4402304" y="1630807"/>
            <a:ext cx="304189" cy="302554"/>
            <a:chOff x="-3854375" y="2046625"/>
            <a:chExt cx="293025" cy="291450"/>
          </a:xfrm>
        </p:grpSpPr>
        <p:sp>
          <p:nvSpPr>
            <p:cNvPr id="8522" name="Google Shape;8522;p55"/>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5"/>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55"/>
          <p:cNvGrpSpPr/>
          <p:nvPr/>
        </p:nvGrpSpPr>
        <p:grpSpPr>
          <a:xfrm>
            <a:off x="4401486" y="1995673"/>
            <a:ext cx="305824" cy="304994"/>
            <a:chOff x="-3854375" y="2405000"/>
            <a:chExt cx="294600" cy="293800"/>
          </a:xfrm>
        </p:grpSpPr>
        <p:sp>
          <p:nvSpPr>
            <p:cNvPr id="8525" name="Google Shape;8525;p55"/>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5"/>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55"/>
          <p:cNvGrpSpPr/>
          <p:nvPr/>
        </p:nvGrpSpPr>
        <p:grpSpPr>
          <a:xfrm>
            <a:off x="4411700" y="2370362"/>
            <a:ext cx="302554" cy="304163"/>
            <a:chOff x="-3852025" y="2764950"/>
            <a:chExt cx="291450" cy="293000"/>
          </a:xfrm>
        </p:grpSpPr>
        <p:sp>
          <p:nvSpPr>
            <p:cNvPr id="8528" name="Google Shape;8528;p55"/>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5"/>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0" name="Google Shape;8530;p55"/>
          <p:cNvSpPr/>
          <p:nvPr/>
        </p:nvSpPr>
        <p:spPr>
          <a:xfrm>
            <a:off x="6366383" y="1667088"/>
            <a:ext cx="303359" cy="229757"/>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5"/>
          <p:cNvSpPr/>
          <p:nvPr/>
        </p:nvSpPr>
        <p:spPr>
          <a:xfrm>
            <a:off x="6366383" y="1996770"/>
            <a:ext cx="303359" cy="302528"/>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2" name="Google Shape;8532;p55"/>
          <p:cNvGrpSpPr/>
          <p:nvPr/>
        </p:nvGrpSpPr>
        <p:grpSpPr>
          <a:xfrm>
            <a:off x="6375254" y="2370765"/>
            <a:ext cx="302554" cy="303359"/>
            <a:chOff x="-2060175" y="2768875"/>
            <a:chExt cx="291450" cy="292225"/>
          </a:xfrm>
        </p:grpSpPr>
        <p:sp>
          <p:nvSpPr>
            <p:cNvPr id="8533" name="Google Shape;8533;p55"/>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5"/>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55"/>
          <p:cNvGrpSpPr/>
          <p:nvPr/>
        </p:nvGrpSpPr>
        <p:grpSpPr>
          <a:xfrm>
            <a:off x="7545660" y="1630808"/>
            <a:ext cx="303359" cy="302554"/>
            <a:chOff x="-937025" y="2064750"/>
            <a:chExt cx="292225" cy="291450"/>
          </a:xfrm>
        </p:grpSpPr>
        <p:sp>
          <p:nvSpPr>
            <p:cNvPr id="8536" name="Google Shape;8536;p55"/>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5"/>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5"/>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55"/>
          <p:cNvGrpSpPr/>
          <p:nvPr/>
        </p:nvGrpSpPr>
        <p:grpSpPr>
          <a:xfrm>
            <a:off x="2858189" y="1630404"/>
            <a:ext cx="303385" cy="303359"/>
            <a:chOff x="-5276050" y="2037975"/>
            <a:chExt cx="292250" cy="292225"/>
          </a:xfrm>
        </p:grpSpPr>
        <p:sp>
          <p:nvSpPr>
            <p:cNvPr id="8540" name="Google Shape;8540;p55"/>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5"/>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5"/>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3" name="Google Shape;8543;p55"/>
          <p:cNvSpPr/>
          <p:nvPr/>
        </p:nvSpPr>
        <p:spPr>
          <a:xfrm>
            <a:off x="2855615" y="2005853"/>
            <a:ext cx="309094" cy="284362"/>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5"/>
          <p:cNvSpPr/>
          <p:nvPr/>
        </p:nvSpPr>
        <p:spPr>
          <a:xfrm>
            <a:off x="2867061" y="2371024"/>
            <a:ext cx="303359" cy="302528"/>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5" name="Google Shape;8545;p55"/>
          <p:cNvGrpSpPr/>
          <p:nvPr/>
        </p:nvGrpSpPr>
        <p:grpSpPr>
          <a:xfrm>
            <a:off x="4841790" y="1630807"/>
            <a:ext cx="233053" cy="302554"/>
            <a:chOff x="-3462150" y="2046625"/>
            <a:chExt cx="224500" cy="291450"/>
          </a:xfrm>
        </p:grpSpPr>
        <p:sp>
          <p:nvSpPr>
            <p:cNvPr id="8546" name="Google Shape;8546;p55"/>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5"/>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5"/>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5"/>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5"/>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5"/>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5"/>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55"/>
          <p:cNvGrpSpPr/>
          <p:nvPr/>
        </p:nvGrpSpPr>
        <p:grpSpPr>
          <a:xfrm>
            <a:off x="4824221" y="1996076"/>
            <a:ext cx="268193" cy="304189"/>
            <a:chOff x="-3478675" y="2405775"/>
            <a:chExt cx="258350" cy="293025"/>
          </a:xfrm>
        </p:grpSpPr>
        <p:sp>
          <p:nvSpPr>
            <p:cNvPr id="8554" name="Google Shape;8554;p55"/>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5"/>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5"/>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5"/>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55"/>
          <p:cNvGrpSpPr/>
          <p:nvPr/>
        </p:nvGrpSpPr>
        <p:grpSpPr>
          <a:xfrm>
            <a:off x="4869171" y="2370765"/>
            <a:ext cx="195448" cy="303359"/>
            <a:chOff x="-3443250" y="2765725"/>
            <a:chExt cx="188275" cy="292225"/>
          </a:xfrm>
        </p:grpSpPr>
        <p:sp>
          <p:nvSpPr>
            <p:cNvPr id="8559" name="Google Shape;8559;p55"/>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5"/>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5"/>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5"/>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55"/>
          <p:cNvGrpSpPr/>
          <p:nvPr/>
        </p:nvGrpSpPr>
        <p:grpSpPr>
          <a:xfrm>
            <a:off x="6775572" y="1629989"/>
            <a:ext cx="267389" cy="304189"/>
            <a:chOff x="-1684475" y="2049000"/>
            <a:chExt cx="257575" cy="293025"/>
          </a:xfrm>
        </p:grpSpPr>
        <p:sp>
          <p:nvSpPr>
            <p:cNvPr id="8564" name="Google Shape;8564;p55"/>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5"/>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5"/>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5"/>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8" name="Google Shape;8568;p55"/>
          <p:cNvSpPr/>
          <p:nvPr/>
        </p:nvSpPr>
        <p:spPr>
          <a:xfrm>
            <a:off x="6751138" y="1996550"/>
            <a:ext cx="316439" cy="302969"/>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9" name="Google Shape;8569;p55"/>
          <p:cNvGrpSpPr/>
          <p:nvPr/>
        </p:nvGrpSpPr>
        <p:grpSpPr>
          <a:xfrm>
            <a:off x="6766568" y="2370765"/>
            <a:ext cx="302554" cy="303359"/>
            <a:chOff x="-1700225" y="2768875"/>
            <a:chExt cx="291450" cy="292225"/>
          </a:xfrm>
        </p:grpSpPr>
        <p:sp>
          <p:nvSpPr>
            <p:cNvPr id="8570" name="Google Shape;8570;p55"/>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5"/>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5"/>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5"/>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5"/>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5"/>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55"/>
          <p:cNvGrpSpPr/>
          <p:nvPr/>
        </p:nvGrpSpPr>
        <p:grpSpPr>
          <a:xfrm>
            <a:off x="7563645" y="1996076"/>
            <a:ext cx="267389" cy="304189"/>
            <a:chOff x="-919700" y="2420750"/>
            <a:chExt cx="257575" cy="293025"/>
          </a:xfrm>
        </p:grpSpPr>
        <p:sp>
          <p:nvSpPr>
            <p:cNvPr id="8577" name="Google Shape;8577;p55"/>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5"/>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5"/>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55"/>
          <p:cNvGrpSpPr/>
          <p:nvPr/>
        </p:nvGrpSpPr>
        <p:grpSpPr>
          <a:xfrm>
            <a:off x="1292857" y="3269120"/>
            <a:ext cx="318904" cy="302528"/>
            <a:chOff x="-6696925" y="3272575"/>
            <a:chExt cx="307200" cy="291425"/>
          </a:xfrm>
        </p:grpSpPr>
        <p:sp>
          <p:nvSpPr>
            <p:cNvPr id="8581" name="Google Shape;8581;p55"/>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5"/>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55"/>
          <p:cNvGrpSpPr/>
          <p:nvPr/>
        </p:nvGrpSpPr>
        <p:grpSpPr>
          <a:xfrm>
            <a:off x="1292844" y="3640695"/>
            <a:ext cx="318930" cy="303359"/>
            <a:chOff x="-6690625" y="3631325"/>
            <a:chExt cx="307225" cy="292225"/>
          </a:xfrm>
        </p:grpSpPr>
        <p:sp>
          <p:nvSpPr>
            <p:cNvPr id="8584" name="Google Shape;8584;p55"/>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5"/>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5"/>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5"/>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5"/>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55"/>
          <p:cNvGrpSpPr/>
          <p:nvPr/>
        </p:nvGrpSpPr>
        <p:grpSpPr>
          <a:xfrm>
            <a:off x="1308793" y="4038903"/>
            <a:ext cx="304189" cy="302347"/>
            <a:chOff x="-6689825" y="3992050"/>
            <a:chExt cx="293025" cy="291250"/>
          </a:xfrm>
        </p:grpSpPr>
        <p:sp>
          <p:nvSpPr>
            <p:cNvPr id="8590" name="Google Shape;8590;p55"/>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5"/>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5"/>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5"/>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5"/>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5"/>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5"/>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5"/>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5"/>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5"/>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5"/>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5"/>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2" name="Google Shape;8602;p55"/>
          <p:cNvSpPr/>
          <p:nvPr/>
        </p:nvSpPr>
        <p:spPr>
          <a:xfrm>
            <a:off x="3239412" y="3269078"/>
            <a:ext cx="313350" cy="302243"/>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3" name="Google Shape;8603;p55"/>
          <p:cNvGrpSpPr/>
          <p:nvPr/>
        </p:nvGrpSpPr>
        <p:grpSpPr>
          <a:xfrm>
            <a:off x="3243334" y="3641096"/>
            <a:ext cx="304994" cy="302554"/>
            <a:chOff x="-4837325" y="3612425"/>
            <a:chExt cx="293800" cy="291450"/>
          </a:xfrm>
        </p:grpSpPr>
        <p:sp>
          <p:nvSpPr>
            <p:cNvPr id="8604" name="Google Shape;8604;p55"/>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5"/>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5"/>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55"/>
          <p:cNvGrpSpPr/>
          <p:nvPr/>
        </p:nvGrpSpPr>
        <p:grpSpPr>
          <a:xfrm>
            <a:off x="3252729" y="4038799"/>
            <a:ext cx="303359" cy="302554"/>
            <a:chOff x="-4837325" y="3971575"/>
            <a:chExt cx="292225" cy="291450"/>
          </a:xfrm>
        </p:grpSpPr>
        <p:sp>
          <p:nvSpPr>
            <p:cNvPr id="8608" name="Google Shape;8608;p55"/>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5"/>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5"/>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5"/>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5"/>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5"/>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55"/>
          <p:cNvGrpSpPr/>
          <p:nvPr/>
        </p:nvGrpSpPr>
        <p:grpSpPr>
          <a:xfrm>
            <a:off x="5193545" y="3287103"/>
            <a:ext cx="310729" cy="266558"/>
            <a:chOff x="-3037625" y="3254850"/>
            <a:chExt cx="299325" cy="256775"/>
          </a:xfrm>
        </p:grpSpPr>
        <p:sp>
          <p:nvSpPr>
            <p:cNvPr id="8615" name="Google Shape;8615;p55"/>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5"/>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5"/>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5"/>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55"/>
          <p:cNvGrpSpPr/>
          <p:nvPr/>
        </p:nvGrpSpPr>
        <p:grpSpPr>
          <a:xfrm>
            <a:off x="5196400" y="3640680"/>
            <a:ext cx="305020" cy="303385"/>
            <a:chOff x="-3031325" y="3597450"/>
            <a:chExt cx="293825" cy="292250"/>
          </a:xfrm>
        </p:grpSpPr>
        <p:sp>
          <p:nvSpPr>
            <p:cNvPr id="8620" name="Google Shape;8620;p55"/>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5"/>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5"/>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5"/>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55"/>
          <p:cNvGrpSpPr/>
          <p:nvPr/>
        </p:nvGrpSpPr>
        <p:grpSpPr>
          <a:xfrm>
            <a:off x="5205393" y="4056380"/>
            <a:ext cx="304189" cy="267389"/>
            <a:chOff x="-3030525" y="3973150"/>
            <a:chExt cx="293025" cy="257575"/>
          </a:xfrm>
        </p:grpSpPr>
        <p:sp>
          <p:nvSpPr>
            <p:cNvPr id="8625" name="Google Shape;8625;p55"/>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5"/>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55"/>
          <p:cNvGrpSpPr/>
          <p:nvPr/>
        </p:nvGrpSpPr>
        <p:grpSpPr>
          <a:xfrm>
            <a:off x="7146940" y="3313250"/>
            <a:ext cx="304189" cy="214264"/>
            <a:chOff x="-1199300" y="3279250"/>
            <a:chExt cx="293025" cy="206400"/>
          </a:xfrm>
        </p:grpSpPr>
        <p:sp>
          <p:nvSpPr>
            <p:cNvPr id="8628" name="Google Shape;8628;p55"/>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5"/>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5"/>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5"/>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55"/>
          <p:cNvGrpSpPr/>
          <p:nvPr/>
        </p:nvGrpSpPr>
        <p:grpSpPr>
          <a:xfrm>
            <a:off x="1678982" y="3268783"/>
            <a:ext cx="320539" cy="303203"/>
            <a:chOff x="-6338550" y="3272950"/>
            <a:chExt cx="308775" cy="292075"/>
          </a:xfrm>
        </p:grpSpPr>
        <p:sp>
          <p:nvSpPr>
            <p:cNvPr id="8633" name="Google Shape;8633;p55"/>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5"/>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5"/>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55"/>
          <p:cNvGrpSpPr/>
          <p:nvPr/>
        </p:nvGrpSpPr>
        <p:grpSpPr>
          <a:xfrm>
            <a:off x="1687157" y="3641097"/>
            <a:ext cx="304189" cy="302554"/>
            <a:chOff x="-6329100" y="3632100"/>
            <a:chExt cx="293025" cy="291450"/>
          </a:xfrm>
        </p:grpSpPr>
        <p:sp>
          <p:nvSpPr>
            <p:cNvPr id="8637" name="Google Shape;8637;p5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55"/>
          <p:cNvGrpSpPr/>
          <p:nvPr/>
        </p:nvGrpSpPr>
        <p:grpSpPr>
          <a:xfrm>
            <a:off x="1696566" y="4038800"/>
            <a:ext cx="302528" cy="302554"/>
            <a:chOff x="-6329875" y="3992050"/>
            <a:chExt cx="291425" cy="291450"/>
          </a:xfrm>
        </p:grpSpPr>
        <p:sp>
          <p:nvSpPr>
            <p:cNvPr id="8641" name="Google Shape;8641;p55"/>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5"/>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5"/>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5"/>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55"/>
          <p:cNvGrpSpPr/>
          <p:nvPr/>
        </p:nvGrpSpPr>
        <p:grpSpPr>
          <a:xfrm>
            <a:off x="3633144" y="3267886"/>
            <a:ext cx="305020" cy="304994"/>
            <a:chOff x="-4478975" y="3251700"/>
            <a:chExt cx="293825" cy="293800"/>
          </a:xfrm>
        </p:grpSpPr>
        <p:sp>
          <p:nvSpPr>
            <p:cNvPr id="8646" name="Google Shape;8646;p55"/>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5"/>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5"/>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55"/>
          <p:cNvGrpSpPr/>
          <p:nvPr/>
        </p:nvGrpSpPr>
        <p:grpSpPr>
          <a:xfrm>
            <a:off x="3633144" y="3641096"/>
            <a:ext cx="305020" cy="302554"/>
            <a:chOff x="-4475825" y="3612425"/>
            <a:chExt cx="293825" cy="291450"/>
          </a:xfrm>
        </p:grpSpPr>
        <p:sp>
          <p:nvSpPr>
            <p:cNvPr id="8650" name="Google Shape;8650;p55"/>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5"/>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5"/>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3" name="Google Shape;8653;p55"/>
          <p:cNvGrpSpPr/>
          <p:nvPr/>
        </p:nvGrpSpPr>
        <p:grpSpPr>
          <a:xfrm>
            <a:off x="3639685" y="4038811"/>
            <a:ext cx="309094" cy="302528"/>
            <a:chOff x="-4480550" y="3970800"/>
            <a:chExt cx="297750" cy="291425"/>
          </a:xfrm>
        </p:grpSpPr>
        <p:sp>
          <p:nvSpPr>
            <p:cNvPr id="8654" name="Google Shape;8654;p55"/>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5"/>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55"/>
          <p:cNvGrpSpPr/>
          <p:nvPr/>
        </p:nvGrpSpPr>
        <p:grpSpPr>
          <a:xfrm>
            <a:off x="5589021" y="3269105"/>
            <a:ext cx="299284" cy="302554"/>
            <a:chOff x="-2668225" y="3239075"/>
            <a:chExt cx="288300" cy="291450"/>
          </a:xfrm>
        </p:grpSpPr>
        <p:sp>
          <p:nvSpPr>
            <p:cNvPr id="8657" name="Google Shape;8657;p55"/>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5"/>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5"/>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5"/>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5"/>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55"/>
          <p:cNvGrpSpPr/>
          <p:nvPr/>
        </p:nvGrpSpPr>
        <p:grpSpPr>
          <a:xfrm>
            <a:off x="5586970" y="3641095"/>
            <a:ext cx="303385" cy="302554"/>
            <a:chOff x="-2671375" y="3597450"/>
            <a:chExt cx="292250" cy="291450"/>
          </a:xfrm>
        </p:grpSpPr>
        <p:sp>
          <p:nvSpPr>
            <p:cNvPr id="8663" name="Google Shape;8663;p55"/>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5"/>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55"/>
          <p:cNvGrpSpPr/>
          <p:nvPr/>
        </p:nvGrpSpPr>
        <p:grpSpPr>
          <a:xfrm>
            <a:off x="5594744" y="4037980"/>
            <a:ext cx="304994" cy="304189"/>
            <a:chOff x="-2670575" y="3956600"/>
            <a:chExt cx="293800" cy="293025"/>
          </a:xfrm>
        </p:grpSpPr>
        <p:sp>
          <p:nvSpPr>
            <p:cNvPr id="8666" name="Google Shape;8666;p55"/>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5"/>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5"/>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5"/>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55"/>
          <p:cNvGrpSpPr/>
          <p:nvPr/>
        </p:nvGrpSpPr>
        <p:grpSpPr>
          <a:xfrm>
            <a:off x="7145306" y="3641562"/>
            <a:ext cx="307459" cy="301620"/>
            <a:chOff x="-1183550" y="3586525"/>
            <a:chExt cx="296175" cy="290550"/>
          </a:xfrm>
        </p:grpSpPr>
        <p:sp>
          <p:nvSpPr>
            <p:cNvPr id="8671" name="Google Shape;8671;p55"/>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5"/>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5"/>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5"/>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5"/>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5"/>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5"/>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5"/>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5"/>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55"/>
          <p:cNvGrpSpPr/>
          <p:nvPr/>
        </p:nvGrpSpPr>
        <p:grpSpPr>
          <a:xfrm>
            <a:off x="2077310" y="3269523"/>
            <a:ext cx="303385" cy="301724"/>
            <a:chOff x="-5971525" y="3273750"/>
            <a:chExt cx="292250" cy="290650"/>
          </a:xfrm>
        </p:grpSpPr>
        <p:sp>
          <p:nvSpPr>
            <p:cNvPr id="8681" name="Google Shape;8681;p55"/>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5"/>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55"/>
          <p:cNvGrpSpPr/>
          <p:nvPr/>
        </p:nvGrpSpPr>
        <p:grpSpPr>
          <a:xfrm>
            <a:off x="2073223" y="3640111"/>
            <a:ext cx="311560" cy="304527"/>
            <a:chOff x="-5974675" y="3632100"/>
            <a:chExt cx="300125" cy="293350"/>
          </a:xfrm>
        </p:grpSpPr>
        <p:sp>
          <p:nvSpPr>
            <p:cNvPr id="8684" name="Google Shape;8684;p55"/>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5"/>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5"/>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55"/>
          <p:cNvGrpSpPr/>
          <p:nvPr/>
        </p:nvGrpSpPr>
        <p:grpSpPr>
          <a:xfrm>
            <a:off x="2094881" y="4037982"/>
            <a:ext cx="285400" cy="304189"/>
            <a:chOff x="-5971525" y="3990475"/>
            <a:chExt cx="274925" cy="293025"/>
          </a:xfrm>
        </p:grpSpPr>
        <p:sp>
          <p:nvSpPr>
            <p:cNvPr id="8688" name="Google Shape;8688;p55"/>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5"/>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5"/>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5"/>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55"/>
          <p:cNvGrpSpPr/>
          <p:nvPr/>
        </p:nvGrpSpPr>
        <p:grpSpPr>
          <a:xfrm>
            <a:off x="4022136" y="3269521"/>
            <a:ext cx="303359" cy="301724"/>
            <a:chOff x="-4118225" y="3253275"/>
            <a:chExt cx="292225" cy="290650"/>
          </a:xfrm>
        </p:grpSpPr>
        <p:sp>
          <p:nvSpPr>
            <p:cNvPr id="8693" name="Google Shape;8693;p55"/>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5"/>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55"/>
          <p:cNvGrpSpPr/>
          <p:nvPr/>
        </p:nvGrpSpPr>
        <p:grpSpPr>
          <a:xfrm>
            <a:off x="4058509" y="3640902"/>
            <a:ext cx="230614" cy="302944"/>
            <a:chOff x="-4082800" y="3612425"/>
            <a:chExt cx="222150" cy="291825"/>
          </a:xfrm>
        </p:grpSpPr>
        <p:sp>
          <p:nvSpPr>
            <p:cNvPr id="8696" name="Google Shape;8696;p55"/>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5"/>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5"/>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55"/>
          <p:cNvGrpSpPr/>
          <p:nvPr/>
        </p:nvGrpSpPr>
        <p:grpSpPr>
          <a:xfrm>
            <a:off x="4030715" y="4048207"/>
            <a:ext cx="303359" cy="283739"/>
            <a:chOff x="-4118225" y="3990475"/>
            <a:chExt cx="292225" cy="273325"/>
          </a:xfrm>
        </p:grpSpPr>
        <p:sp>
          <p:nvSpPr>
            <p:cNvPr id="8700" name="Google Shape;8700;p55"/>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5"/>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5"/>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5"/>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55"/>
          <p:cNvGrpSpPr/>
          <p:nvPr/>
        </p:nvGrpSpPr>
        <p:grpSpPr>
          <a:xfrm>
            <a:off x="5984968" y="3268288"/>
            <a:ext cx="284569" cy="304189"/>
            <a:chOff x="-2312225" y="3238300"/>
            <a:chExt cx="274125" cy="293025"/>
          </a:xfrm>
        </p:grpSpPr>
        <p:sp>
          <p:nvSpPr>
            <p:cNvPr id="8705" name="Google Shape;8705;p55"/>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5"/>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55"/>
          <p:cNvGrpSpPr/>
          <p:nvPr/>
        </p:nvGrpSpPr>
        <p:grpSpPr>
          <a:xfrm>
            <a:off x="5975561" y="3603891"/>
            <a:ext cx="303385" cy="376960"/>
            <a:chOff x="-2310650" y="3525775"/>
            <a:chExt cx="292250" cy="363125"/>
          </a:xfrm>
        </p:grpSpPr>
        <p:sp>
          <p:nvSpPr>
            <p:cNvPr id="8708" name="Google Shape;8708;p55"/>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5"/>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5"/>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5"/>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55"/>
          <p:cNvGrpSpPr/>
          <p:nvPr/>
        </p:nvGrpSpPr>
        <p:grpSpPr>
          <a:xfrm>
            <a:off x="5983322" y="4038798"/>
            <a:ext cx="305020" cy="302554"/>
            <a:chOff x="-2310650" y="3958175"/>
            <a:chExt cx="293825" cy="291450"/>
          </a:xfrm>
        </p:grpSpPr>
        <p:sp>
          <p:nvSpPr>
            <p:cNvPr id="8713" name="Google Shape;8713;p55"/>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5"/>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55"/>
          <p:cNvGrpSpPr/>
          <p:nvPr/>
        </p:nvGrpSpPr>
        <p:grpSpPr>
          <a:xfrm>
            <a:off x="7154715" y="4038798"/>
            <a:ext cx="305798" cy="302554"/>
            <a:chOff x="-1182750" y="3962900"/>
            <a:chExt cx="294575" cy="291450"/>
          </a:xfrm>
        </p:grpSpPr>
        <p:sp>
          <p:nvSpPr>
            <p:cNvPr id="8716" name="Google Shape;8716;p55"/>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5"/>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5"/>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5"/>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5"/>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5"/>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5"/>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55"/>
          <p:cNvGrpSpPr/>
          <p:nvPr/>
        </p:nvGrpSpPr>
        <p:grpSpPr>
          <a:xfrm>
            <a:off x="2465070" y="3269107"/>
            <a:ext cx="305824" cy="302554"/>
            <a:chOff x="-5611575" y="3272950"/>
            <a:chExt cx="294600" cy="291450"/>
          </a:xfrm>
        </p:grpSpPr>
        <p:sp>
          <p:nvSpPr>
            <p:cNvPr id="8724" name="Google Shape;8724;p55"/>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5"/>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5"/>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5"/>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5"/>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55"/>
          <p:cNvGrpSpPr/>
          <p:nvPr/>
        </p:nvGrpSpPr>
        <p:grpSpPr>
          <a:xfrm>
            <a:off x="2465070" y="3641513"/>
            <a:ext cx="305824" cy="301724"/>
            <a:chOff x="-5613150" y="3632900"/>
            <a:chExt cx="294600" cy="290650"/>
          </a:xfrm>
        </p:grpSpPr>
        <p:sp>
          <p:nvSpPr>
            <p:cNvPr id="8730" name="Google Shape;8730;p55"/>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5"/>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55"/>
          <p:cNvGrpSpPr/>
          <p:nvPr/>
        </p:nvGrpSpPr>
        <p:grpSpPr>
          <a:xfrm>
            <a:off x="2473648" y="4038397"/>
            <a:ext cx="305824" cy="303359"/>
            <a:chOff x="-5613150" y="3991275"/>
            <a:chExt cx="294600" cy="292225"/>
          </a:xfrm>
        </p:grpSpPr>
        <p:sp>
          <p:nvSpPr>
            <p:cNvPr id="8733" name="Google Shape;8733;p55"/>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5"/>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5"/>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5"/>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5"/>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5"/>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5"/>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5"/>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5"/>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55"/>
          <p:cNvGrpSpPr/>
          <p:nvPr/>
        </p:nvGrpSpPr>
        <p:grpSpPr>
          <a:xfrm>
            <a:off x="4399665" y="3269262"/>
            <a:ext cx="313350" cy="302243"/>
            <a:chOff x="-3768700" y="3253275"/>
            <a:chExt cx="301850" cy="291150"/>
          </a:xfrm>
        </p:grpSpPr>
        <p:sp>
          <p:nvSpPr>
            <p:cNvPr id="8743" name="Google Shape;8743;p55"/>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5"/>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5"/>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55"/>
          <p:cNvGrpSpPr/>
          <p:nvPr/>
        </p:nvGrpSpPr>
        <p:grpSpPr>
          <a:xfrm>
            <a:off x="4402609" y="3649674"/>
            <a:ext cx="307459" cy="285400"/>
            <a:chOff x="-3808700" y="3628950"/>
            <a:chExt cx="296175" cy="274925"/>
          </a:xfrm>
        </p:grpSpPr>
        <p:sp>
          <p:nvSpPr>
            <p:cNvPr id="8747" name="Google Shape;8747;p55"/>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5"/>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5"/>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8750" name="Google Shape;8750;p55"/>
          <p:cNvGrpSpPr/>
          <p:nvPr/>
        </p:nvGrpSpPr>
        <p:grpSpPr>
          <a:xfrm>
            <a:off x="4449623" y="4038500"/>
            <a:ext cx="302399" cy="303151"/>
            <a:chOff x="-3771675" y="3971775"/>
            <a:chExt cx="291300" cy="292025"/>
          </a:xfrm>
        </p:grpSpPr>
        <p:sp>
          <p:nvSpPr>
            <p:cNvPr id="8751" name="Google Shape;8751;p55"/>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5"/>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5"/>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5"/>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5"/>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55"/>
          <p:cNvGrpSpPr/>
          <p:nvPr/>
        </p:nvGrpSpPr>
        <p:grpSpPr>
          <a:xfrm>
            <a:off x="6368398" y="3304751"/>
            <a:ext cx="302995" cy="231263"/>
            <a:chOff x="-1951475" y="3273100"/>
            <a:chExt cx="291875" cy="222775"/>
          </a:xfrm>
        </p:grpSpPr>
        <p:sp>
          <p:nvSpPr>
            <p:cNvPr id="8757" name="Google Shape;8757;p55"/>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5"/>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5"/>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55"/>
          <p:cNvGrpSpPr/>
          <p:nvPr/>
        </p:nvGrpSpPr>
        <p:grpSpPr>
          <a:xfrm>
            <a:off x="6366582" y="3641095"/>
            <a:ext cx="306629" cy="302554"/>
            <a:chOff x="-1951475" y="3597450"/>
            <a:chExt cx="295375" cy="291450"/>
          </a:xfrm>
        </p:grpSpPr>
        <p:sp>
          <p:nvSpPr>
            <p:cNvPr id="8761" name="Google Shape;8761;p55"/>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5"/>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5"/>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5"/>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55"/>
          <p:cNvGrpSpPr/>
          <p:nvPr/>
        </p:nvGrpSpPr>
        <p:grpSpPr>
          <a:xfrm>
            <a:off x="6368205" y="4038798"/>
            <a:ext cx="320539" cy="302554"/>
            <a:chOff x="-1960150" y="3956600"/>
            <a:chExt cx="308775" cy="291450"/>
          </a:xfrm>
        </p:grpSpPr>
        <p:sp>
          <p:nvSpPr>
            <p:cNvPr id="8766" name="Google Shape;8766;p55"/>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5"/>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55"/>
          <p:cNvGrpSpPr/>
          <p:nvPr/>
        </p:nvGrpSpPr>
        <p:grpSpPr>
          <a:xfrm>
            <a:off x="7547604" y="3268702"/>
            <a:ext cx="303359" cy="303359"/>
            <a:chOff x="-804700" y="3226500"/>
            <a:chExt cx="292225" cy="292225"/>
          </a:xfrm>
        </p:grpSpPr>
        <p:sp>
          <p:nvSpPr>
            <p:cNvPr id="8769" name="Google Shape;8769;p55"/>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5"/>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5"/>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5"/>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5"/>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5"/>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5"/>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55"/>
          <p:cNvGrpSpPr/>
          <p:nvPr/>
        </p:nvGrpSpPr>
        <p:grpSpPr>
          <a:xfrm>
            <a:off x="2860141" y="3268692"/>
            <a:ext cx="303359" cy="303385"/>
            <a:chOff x="-5251625" y="3272950"/>
            <a:chExt cx="292225" cy="292250"/>
          </a:xfrm>
        </p:grpSpPr>
        <p:sp>
          <p:nvSpPr>
            <p:cNvPr id="8777" name="Google Shape;8777;p55"/>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5"/>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5"/>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55"/>
          <p:cNvGrpSpPr/>
          <p:nvPr/>
        </p:nvGrpSpPr>
        <p:grpSpPr>
          <a:xfrm>
            <a:off x="2857689" y="3640488"/>
            <a:ext cx="308264" cy="303774"/>
            <a:chOff x="-5254775" y="3631325"/>
            <a:chExt cx="296950" cy="292625"/>
          </a:xfrm>
        </p:grpSpPr>
        <p:sp>
          <p:nvSpPr>
            <p:cNvPr id="8781" name="Google Shape;8781;p55"/>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5"/>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5"/>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5"/>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5"/>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5"/>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5"/>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55"/>
          <p:cNvGrpSpPr/>
          <p:nvPr/>
        </p:nvGrpSpPr>
        <p:grpSpPr>
          <a:xfrm>
            <a:off x="2869122" y="4038397"/>
            <a:ext cx="302554" cy="303359"/>
            <a:chOff x="-5251625" y="3991275"/>
            <a:chExt cx="291450" cy="292225"/>
          </a:xfrm>
        </p:grpSpPr>
        <p:sp>
          <p:nvSpPr>
            <p:cNvPr id="8789" name="Google Shape;8789;p55"/>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5"/>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5"/>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5"/>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5"/>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55"/>
          <p:cNvGrpSpPr/>
          <p:nvPr/>
        </p:nvGrpSpPr>
        <p:grpSpPr>
          <a:xfrm>
            <a:off x="4844953" y="3269119"/>
            <a:ext cx="230614" cy="302528"/>
            <a:chOff x="-3365275" y="3253275"/>
            <a:chExt cx="222150" cy="291425"/>
          </a:xfrm>
        </p:grpSpPr>
        <p:sp>
          <p:nvSpPr>
            <p:cNvPr id="8795" name="Google Shape;8795;p55"/>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5"/>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55"/>
          <p:cNvGrpSpPr/>
          <p:nvPr/>
        </p:nvGrpSpPr>
        <p:grpSpPr>
          <a:xfrm>
            <a:off x="4826163" y="3640279"/>
            <a:ext cx="268193" cy="304189"/>
            <a:chOff x="-3383375" y="3611625"/>
            <a:chExt cx="258350" cy="293025"/>
          </a:xfrm>
        </p:grpSpPr>
        <p:sp>
          <p:nvSpPr>
            <p:cNvPr id="8798" name="Google Shape;8798;p55"/>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5"/>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55"/>
          <p:cNvGrpSpPr/>
          <p:nvPr/>
        </p:nvGrpSpPr>
        <p:grpSpPr>
          <a:xfrm>
            <a:off x="4871114" y="4038799"/>
            <a:ext cx="195448" cy="302554"/>
            <a:chOff x="-3347950" y="3971575"/>
            <a:chExt cx="188275" cy="291450"/>
          </a:xfrm>
        </p:grpSpPr>
        <p:sp>
          <p:nvSpPr>
            <p:cNvPr id="8801" name="Google Shape;8801;p55"/>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5"/>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5"/>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55"/>
          <p:cNvGrpSpPr/>
          <p:nvPr/>
        </p:nvGrpSpPr>
        <p:grpSpPr>
          <a:xfrm>
            <a:off x="6777113" y="3268288"/>
            <a:ext cx="268193" cy="304189"/>
            <a:chOff x="-1575775" y="3238300"/>
            <a:chExt cx="258350" cy="293025"/>
          </a:xfrm>
        </p:grpSpPr>
        <p:sp>
          <p:nvSpPr>
            <p:cNvPr id="8805" name="Google Shape;8805;p55"/>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5"/>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5"/>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5"/>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5"/>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55"/>
          <p:cNvGrpSpPr/>
          <p:nvPr/>
        </p:nvGrpSpPr>
        <p:grpSpPr>
          <a:xfrm>
            <a:off x="6758700" y="3639474"/>
            <a:ext cx="305020" cy="305798"/>
            <a:chOff x="-1591550" y="3597475"/>
            <a:chExt cx="293825" cy="294575"/>
          </a:xfrm>
        </p:grpSpPr>
        <p:sp>
          <p:nvSpPr>
            <p:cNvPr id="8811" name="Google Shape;8811;p55"/>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5"/>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5"/>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55"/>
          <p:cNvGrpSpPr/>
          <p:nvPr/>
        </p:nvGrpSpPr>
        <p:grpSpPr>
          <a:xfrm>
            <a:off x="6767694" y="4046155"/>
            <a:ext cx="304189" cy="287839"/>
            <a:chOff x="-1592325" y="3957400"/>
            <a:chExt cx="293025" cy="277275"/>
          </a:xfrm>
        </p:grpSpPr>
        <p:sp>
          <p:nvSpPr>
            <p:cNvPr id="8815" name="Google Shape;8815;p55"/>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5"/>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5"/>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5"/>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55"/>
          <p:cNvGrpSpPr/>
          <p:nvPr/>
        </p:nvGrpSpPr>
        <p:grpSpPr>
          <a:xfrm>
            <a:off x="7566005" y="3640694"/>
            <a:ext cx="266558" cy="303359"/>
            <a:chOff x="-778700" y="3612425"/>
            <a:chExt cx="256775" cy="292225"/>
          </a:xfrm>
        </p:grpSpPr>
        <p:sp>
          <p:nvSpPr>
            <p:cNvPr id="8820" name="Google Shape;8820;p55"/>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5"/>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5"/>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5"/>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5"/>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5"/>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55"/>
          <p:cNvGrpSpPr/>
          <p:nvPr/>
        </p:nvGrpSpPr>
        <p:grpSpPr>
          <a:xfrm>
            <a:off x="2080850" y="1641166"/>
            <a:ext cx="294442" cy="295215"/>
            <a:chOff x="6679825" y="2693700"/>
            <a:chExt cx="257875" cy="258575"/>
          </a:xfrm>
        </p:grpSpPr>
        <p:sp>
          <p:nvSpPr>
            <p:cNvPr id="8827" name="Google Shape;8827;p55"/>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5"/>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55"/>
          <p:cNvGrpSpPr/>
          <p:nvPr/>
        </p:nvGrpSpPr>
        <p:grpSpPr>
          <a:xfrm>
            <a:off x="2073922" y="1998089"/>
            <a:ext cx="302373" cy="300011"/>
            <a:chOff x="6790450" y="3119050"/>
            <a:chExt cx="262750" cy="260675"/>
          </a:xfrm>
        </p:grpSpPr>
        <p:sp>
          <p:nvSpPr>
            <p:cNvPr id="8830" name="Google Shape;8830;p55"/>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5"/>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55"/>
          <p:cNvGrpSpPr/>
          <p:nvPr/>
        </p:nvGrpSpPr>
        <p:grpSpPr>
          <a:xfrm>
            <a:off x="6586588" y="4426561"/>
            <a:ext cx="245642" cy="279461"/>
            <a:chOff x="7728464" y="1561258"/>
            <a:chExt cx="349719" cy="397866"/>
          </a:xfrm>
        </p:grpSpPr>
        <p:sp>
          <p:nvSpPr>
            <p:cNvPr id="8833" name="Google Shape;8833;p55"/>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5"/>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55"/>
          <p:cNvGrpSpPr/>
          <p:nvPr/>
        </p:nvGrpSpPr>
        <p:grpSpPr>
          <a:xfrm>
            <a:off x="5089198" y="4426561"/>
            <a:ext cx="279490" cy="279461"/>
            <a:chOff x="5611350" y="1561258"/>
            <a:chExt cx="397907" cy="397866"/>
          </a:xfrm>
        </p:grpSpPr>
        <p:sp>
          <p:nvSpPr>
            <p:cNvPr id="8836" name="Google Shape;8836;p55"/>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5"/>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5"/>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5"/>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55"/>
          <p:cNvGrpSpPr/>
          <p:nvPr/>
        </p:nvGrpSpPr>
        <p:grpSpPr>
          <a:xfrm>
            <a:off x="5463566" y="4496683"/>
            <a:ext cx="279439" cy="139217"/>
            <a:chOff x="6140660" y="1661097"/>
            <a:chExt cx="397835" cy="198202"/>
          </a:xfrm>
        </p:grpSpPr>
        <p:sp>
          <p:nvSpPr>
            <p:cNvPr id="8841" name="Google Shape;8841;p55"/>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5"/>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5"/>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5"/>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5" name="Google Shape;8845;p55"/>
          <p:cNvGrpSpPr/>
          <p:nvPr/>
        </p:nvGrpSpPr>
        <p:grpSpPr>
          <a:xfrm>
            <a:off x="5837882" y="4426561"/>
            <a:ext cx="279490" cy="279461"/>
            <a:chOff x="6669907" y="1561258"/>
            <a:chExt cx="397907" cy="397866"/>
          </a:xfrm>
        </p:grpSpPr>
        <p:sp>
          <p:nvSpPr>
            <p:cNvPr id="8846" name="Google Shape;8846;p55"/>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5"/>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5"/>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5"/>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5"/>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55"/>
          <p:cNvGrpSpPr/>
          <p:nvPr/>
        </p:nvGrpSpPr>
        <p:grpSpPr>
          <a:xfrm>
            <a:off x="6212250" y="4426561"/>
            <a:ext cx="279461" cy="279461"/>
            <a:chOff x="7199196" y="1561258"/>
            <a:chExt cx="397866" cy="397866"/>
          </a:xfrm>
        </p:grpSpPr>
        <p:sp>
          <p:nvSpPr>
            <p:cNvPr id="8852" name="Google Shape;8852;p55"/>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5"/>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5"/>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55"/>
          <p:cNvGrpSpPr/>
          <p:nvPr/>
        </p:nvGrpSpPr>
        <p:grpSpPr>
          <a:xfrm>
            <a:off x="3592360" y="4468039"/>
            <a:ext cx="279490" cy="196505"/>
            <a:chOff x="3386036" y="1746339"/>
            <a:chExt cx="397907" cy="279762"/>
          </a:xfrm>
        </p:grpSpPr>
        <p:sp>
          <p:nvSpPr>
            <p:cNvPr id="8856" name="Google Shape;8856;p55"/>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5"/>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8858" name="Google Shape;8858;p55"/>
          <p:cNvGrpSpPr/>
          <p:nvPr/>
        </p:nvGrpSpPr>
        <p:grpSpPr>
          <a:xfrm>
            <a:off x="4340466" y="4426546"/>
            <a:ext cx="279490" cy="279490"/>
            <a:chOff x="4417380" y="1687279"/>
            <a:chExt cx="397907" cy="397907"/>
          </a:xfrm>
        </p:grpSpPr>
        <p:sp>
          <p:nvSpPr>
            <p:cNvPr id="8859" name="Google Shape;8859;p55"/>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5"/>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55"/>
          <p:cNvGrpSpPr/>
          <p:nvPr/>
        </p:nvGrpSpPr>
        <p:grpSpPr>
          <a:xfrm>
            <a:off x="3218007" y="4426553"/>
            <a:ext cx="279476" cy="279476"/>
            <a:chOff x="2869999" y="1687279"/>
            <a:chExt cx="397887" cy="397887"/>
          </a:xfrm>
        </p:grpSpPr>
        <p:sp>
          <p:nvSpPr>
            <p:cNvPr id="8862" name="Google Shape;8862;p55"/>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5"/>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55"/>
          <p:cNvGrpSpPr/>
          <p:nvPr/>
        </p:nvGrpSpPr>
        <p:grpSpPr>
          <a:xfrm>
            <a:off x="3966728" y="4426817"/>
            <a:ext cx="278860" cy="278948"/>
            <a:chOff x="3902887" y="1687655"/>
            <a:chExt cx="397010" cy="397135"/>
          </a:xfrm>
        </p:grpSpPr>
        <p:sp>
          <p:nvSpPr>
            <p:cNvPr id="8865" name="Google Shape;8865;p55"/>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5"/>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55"/>
          <p:cNvGrpSpPr/>
          <p:nvPr/>
        </p:nvGrpSpPr>
        <p:grpSpPr>
          <a:xfrm>
            <a:off x="4714834" y="4426546"/>
            <a:ext cx="279490" cy="279490"/>
            <a:chOff x="4933458" y="1687279"/>
            <a:chExt cx="397907" cy="397907"/>
          </a:xfrm>
        </p:grpSpPr>
        <p:sp>
          <p:nvSpPr>
            <p:cNvPr id="8868" name="Google Shape;8868;p55"/>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5"/>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55"/>
          <p:cNvGrpSpPr/>
          <p:nvPr/>
        </p:nvGrpSpPr>
        <p:grpSpPr>
          <a:xfrm>
            <a:off x="2094198" y="4426553"/>
            <a:ext cx="279476" cy="279476"/>
            <a:chOff x="1379798" y="1723250"/>
            <a:chExt cx="397887" cy="397887"/>
          </a:xfrm>
        </p:grpSpPr>
        <p:sp>
          <p:nvSpPr>
            <p:cNvPr id="8871" name="Google Shape;8871;p5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55"/>
          <p:cNvGrpSpPr/>
          <p:nvPr/>
        </p:nvGrpSpPr>
        <p:grpSpPr>
          <a:xfrm>
            <a:off x="1345493" y="4426553"/>
            <a:ext cx="279490" cy="279476"/>
            <a:chOff x="266768" y="1721375"/>
            <a:chExt cx="397907" cy="397887"/>
          </a:xfrm>
        </p:grpSpPr>
        <p:sp>
          <p:nvSpPr>
            <p:cNvPr id="8876" name="Google Shape;8876;p5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55"/>
          <p:cNvGrpSpPr/>
          <p:nvPr/>
        </p:nvGrpSpPr>
        <p:grpSpPr>
          <a:xfrm>
            <a:off x="1719859" y="4426553"/>
            <a:ext cx="279461" cy="279476"/>
            <a:chOff x="864491" y="1723250"/>
            <a:chExt cx="397866" cy="397887"/>
          </a:xfrm>
        </p:grpSpPr>
        <p:sp>
          <p:nvSpPr>
            <p:cNvPr id="8879" name="Google Shape;8879;p5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2" name="Google Shape;8882;p55"/>
          <p:cNvSpPr/>
          <p:nvPr/>
        </p:nvSpPr>
        <p:spPr>
          <a:xfrm>
            <a:off x="2468592" y="4451988"/>
            <a:ext cx="280329" cy="228637"/>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3" name="Google Shape;8883;p55"/>
          <p:cNvGrpSpPr/>
          <p:nvPr/>
        </p:nvGrpSpPr>
        <p:grpSpPr>
          <a:xfrm>
            <a:off x="2843740" y="4426832"/>
            <a:ext cx="279388" cy="278918"/>
            <a:chOff x="2408992" y="1722875"/>
            <a:chExt cx="397761" cy="397093"/>
          </a:xfrm>
        </p:grpSpPr>
        <p:sp>
          <p:nvSpPr>
            <p:cNvPr id="8884" name="Google Shape;8884;p55"/>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5"/>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55"/>
          <p:cNvGrpSpPr/>
          <p:nvPr/>
        </p:nvGrpSpPr>
        <p:grpSpPr>
          <a:xfrm>
            <a:off x="6576454" y="2738015"/>
            <a:ext cx="257472" cy="292918"/>
            <a:chOff x="7660859" y="2571753"/>
            <a:chExt cx="366561" cy="417024"/>
          </a:xfrm>
        </p:grpSpPr>
        <p:sp>
          <p:nvSpPr>
            <p:cNvPr id="8887" name="Google Shape;8887;p55"/>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5"/>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5"/>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55"/>
          <p:cNvGrpSpPr/>
          <p:nvPr/>
        </p:nvGrpSpPr>
        <p:grpSpPr>
          <a:xfrm>
            <a:off x="5079333" y="2738015"/>
            <a:ext cx="292918" cy="292918"/>
            <a:chOff x="5566722" y="2571753"/>
            <a:chExt cx="417024" cy="417024"/>
          </a:xfrm>
        </p:grpSpPr>
        <p:sp>
          <p:nvSpPr>
            <p:cNvPr id="8891" name="Google Shape;8891;p55"/>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5"/>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55"/>
          <p:cNvGrpSpPr/>
          <p:nvPr/>
        </p:nvGrpSpPr>
        <p:grpSpPr>
          <a:xfrm>
            <a:off x="5453615" y="2811538"/>
            <a:ext cx="292910" cy="145873"/>
            <a:chOff x="6090251" y="2676413"/>
            <a:chExt cx="417014" cy="207677"/>
          </a:xfrm>
        </p:grpSpPr>
        <p:sp>
          <p:nvSpPr>
            <p:cNvPr id="8894" name="Google Shape;8894;p55"/>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5"/>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5"/>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5"/>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55"/>
          <p:cNvGrpSpPr/>
          <p:nvPr/>
        </p:nvGrpSpPr>
        <p:grpSpPr>
          <a:xfrm>
            <a:off x="6202172" y="2738015"/>
            <a:ext cx="292918" cy="292918"/>
            <a:chOff x="7137330" y="2571753"/>
            <a:chExt cx="417024" cy="417024"/>
          </a:xfrm>
        </p:grpSpPr>
        <p:sp>
          <p:nvSpPr>
            <p:cNvPr id="8899" name="Google Shape;8899;p55"/>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5"/>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5"/>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55"/>
          <p:cNvGrpSpPr/>
          <p:nvPr/>
        </p:nvGrpSpPr>
        <p:grpSpPr>
          <a:xfrm>
            <a:off x="5827890" y="2738015"/>
            <a:ext cx="292918" cy="292918"/>
            <a:chOff x="6613801" y="2571753"/>
            <a:chExt cx="417024" cy="417024"/>
          </a:xfrm>
        </p:grpSpPr>
        <p:sp>
          <p:nvSpPr>
            <p:cNvPr id="8903" name="Google Shape;8903;p55"/>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5"/>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5"/>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5"/>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5"/>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55"/>
          <p:cNvGrpSpPr/>
          <p:nvPr/>
        </p:nvGrpSpPr>
        <p:grpSpPr>
          <a:xfrm>
            <a:off x="3207894" y="2738008"/>
            <a:ext cx="292933" cy="292933"/>
            <a:chOff x="2964567" y="2571753"/>
            <a:chExt cx="417045" cy="417045"/>
          </a:xfrm>
        </p:grpSpPr>
        <p:sp>
          <p:nvSpPr>
            <p:cNvPr id="8909" name="Google Shape;8909;p55"/>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5"/>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1" name="Google Shape;8911;p55"/>
          <p:cNvGrpSpPr/>
          <p:nvPr/>
        </p:nvGrpSpPr>
        <p:grpSpPr>
          <a:xfrm>
            <a:off x="3582191" y="2781487"/>
            <a:ext cx="292918" cy="205975"/>
            <a:chOff x="3476576" y="2633631"/>
            <a:chExt cx="417024" cy="293244"/>
          </a:xfrm>
        </p:grpSpPr>
        <p:sp>
          <p:nvSpPr>
            <p:cNvPr id="8912" name="Google Shape;8912;p55"/>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5"/>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55"/>
          <p:cNvGrpSpPr/>
          <p:nvPr/>
        </p:nvGrpSpPr>
        <p:grpSpPr>
          <a:xfrm>
            <a:off x="3956473" y="2738067"/>
            <a:ext cx="292933" cy="292815"/>
            <a:chOff x="3988564" y="2571836"/>
            <a:chExt cx="417045" cy="416878"/>
          </a:xfrm>
        </p:grpSpPr>
        <p:sp>
          <p:nvSpPr>
            <p:cNvPr id="8915" name="Google Shape;8915;p55"/>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5"/>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55"/>
          <p:cNvGrpSpPr/>
          <p:nvPr/>
        </p:nvGrpSpPr>
        <p:grpSpPr>
          <a:xfrm>
            <a:off x="4330770" y="2738015"/>
            <a:ext cx="292918" cy="292918"/>
            <a:chOff x="4500573" y="2571753"/>
            <a:chExt cx="417024" cy="417024"/>
          </a:xfrm>
        </p:grpSpPr>
        <p:sp>
          <p:nvSpPr>
            <p:cNvPr id="8918" name="Google Shape;8918;p55"/>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5"/>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55"/>
          <p:cNvGrpSpPr/>
          <p:nvPr/>
        </p:nvGrpSpPr>
        <p:grpSpPr>
          <a:xfrm>
            <a:off x="4705052" y="2738015"/>
            <a:ext cx="292918" cy="292918"/>
            <a:chOff x="5012603" y="2571753"/>
            <a:chExt cx="417024" cy="417024"/>
          </a:xfrm>
        </p:grpSpPr>
        <p:sp>
          <p:nvSpPr>
            <p:cNvPr id="8921" name="Google Shape;8921;p55"/>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5"/>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3" name="Google Shape;8923;p55"/>
          <p:cNvSpPr/>
          <p:nvPr/>
        </p:nvSpPr>
        <p:spPr>
          <a:xfrm>
            <a:off x="1334556" y="2738029"/>
            <a:ext cx="292936" cy="292936"/>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4" name="Google Shape;8924;p55"/>
          <p:cNvGrpSpPr/>
          <p:nvPr/>
        </p:nvGrpSpPr>
        <p:grpSpPr>
          <a:xfrm>
            <a:off x="1708832" y="2738015"/>
            <a:ext cx="292947" cy="292918"/>
            <a:chOff x="812101" y="2571761"/>
            <a:chExt cx="417066" cy="417024"/>
          </a:xfrm>
        </p:grpSpPr>
        <p:sp>
          <p:nvSpPr>
            <p:cNvPr id="8925" name="Google Shape;8925;p55"/>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5"/>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5"/>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5"/>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55"/>
          <p:cNvGrpSpPr/>
          <p:nvPr/>
        </p:nvGrpSpPr>
        <p:grpSpPr>
          <a:xfrm>
            <a:off x="2083144" y="2738015"/>
            <a:ext cx="292918" cy="292918"/>
            <a:chOff x="1323129" y="2571761"/>
            <a:chExt cx="417024" cy="417024"/>
          </a:xfrm>
        </p:grpSpPr>
        <p:sp>
          <p:nvSpPr>
            <p:cNvPr id="8930" name="Google Shape;8930;p55"/>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5"/>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5"/>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5"/>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4" name="Google Shape;8934;p55"/>
          <p:cNvSpPr/>
          <p:nvPr/>
        </p:nvSpPr>
        <p:spPr>
          <a:xfrm>
            <a:off x="2457466" y="2764452"/>
            <a:ext cx="294387" cy="240087"/>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5" name="Google Shape;8935;p55"/>
          <p:cNvGrpSpPr/>
          <p:nvPr/>
        </p:nvGrpSpPr>
        <p:grpSpPr>
          <a:xfrm>
            <a:off x="2833159" y="2738008"/>
            <a:ext cx="293372" cy="292933"/>
            <a:chOff x="2344476" y="2571761"/>
            <a:chExt cx="417671" cy="417045"/>
          </a:xfrm>
        </p:grpSpPr>
        <p:sp>
          <p:nvSpPr>
            <p:cNvPr id="8936" name="Google Shape;8936;p55"/>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5"/>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41" name="Shape 8941"/>
        <p:cNvGrpSpPr/>
        <p:nvPr/>
      </p:nvGrpSpPr>
      <p:grpSpPr>
        <a:xfrm>
          <a:off x="0" y="0"/>
          <a:ext cx="0" cy="0"/>
          <a:chOff x="0" y="0"/>
          <a:chExt cx="0" cy="0"/>
        </a:xfrm>
      </p:grpSpPr>
      <p:sp>
        <p:nvSpPr>
          <p:cNvPr id="8942" name="Google Shape;8942;p56"/>
          <p:cNvSpPr txBox="1"/>
          <p:nvPr>
            <p:ph idx="4294967295" type="title"/>
          </p:nvPr>
        </p:nvSpPr>
        <p:spPr>
          <a:xfrm>
            <a:off x="1068100" y="92828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943" name="Google Shape;8943;p56"/>
          <p:cNvGrpSpPr/>
          <p:nvPr/>
        </p:nvGrpSpPr>
        <p:grpSpPr>
          <a:xfrm>
            <a:off x="1049401" y="1688535"/>
            <a:ext cx="334346" cy="329068"/>
            <a:chOff x="683125" y="1955275"/>
            <a:chExt cx="299325" cy="294600"/>
          </a:xfrm>
        </p:grpSpPr>
        <p:sp>
          <p:nvSpPr>
            <p:cNvPr id="8944" name="Google Shape;8944;p56"/>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6"/>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6"/>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6"/>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56"/>
          <p:cNvGrpSpPr/>
          <p:nvPr/>
        </p:nvGrpSpPr>
        <p:grpSpPr>
          <a:xfrm>
            <a:off x="1050281" y="2079583"/>
            <a:ext cx="332587" cy="330855"/>
            <a:chOff x="685475" y="2318350"/>
            <a:chExt cx="297750" cy="296200"/>
          </a:xfrm>
        </p:grpSpPr>
        <p:sp>
          <p:nvSpPr>
            <p:cNvPr id="8949" name="Google Shape;8949;p56"/>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6"/>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6"/>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2" name="Google Shape;8952;p56"/>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3" name="Google Shape;8953;p56"/>
          <p:cNvGrpSpPr/>
          <p:nvPr/>
        </p:nvGrpSpPr>
        <p:grpSpPr>
          <a:xfrm>
            <a:off x="3159658" y="1688312"/>
            <a:ext cx="293017" cy="329515"/>
            <a:chOff x="2523000" y="1954875"/>
            <a:chExt cx="262325" cy="295000"/>
          </a:xfrm>
        </p:grpSpPr>
        <p:sp>
          <p:nvSpPr>
            <p:cNvPr id="8954" name="Google Shape;8954;p56"/>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6"/>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56"/>
          <p:cNvGrpSpPr/>
          <p:nvPr/>
        </p:nvGrpSpPr>
        <p:grpSpPr>
          <a:xfrm>
            <a:off x="3139873" y="2080030"/>
            <a:ext cx="332587" cy="329962"/>
            <a:chOff x="2508825" y="2318350"/>
            <a:chExt cx="297750" cy="295400"/>
          </a:xfrm>
        </p:grpSpPr>
        <p:sp>
          <p:nvSpPr>
            <p:cNvPr id="8957" name="Google Shape;8957;p56"/>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6"/>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9" name="Google Shape;8959;p56"/>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0" name="Google Shape;8960;p56"/>
          <p:cNvGrpSpPr/>
          <p:nvPr/>
        </p:nvGrpSpPr>
        <p:grpSpPr>
          <a:xfrm>
            <a:off x="5245510" y="1688103"/>
            <a:ext cx="329068" cy="329934"/>
            <a:chOff x="4321150" y="1946600"/>
            <a:chExt cx="294600" cy="295375"/>
          </a:xfrm>
        </p:grpSpPr>
        <p:sp>
          <p:nvSpPr>
            <p:cNvPr id="8961" name="Google Shape;8961;p56"/>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6"/>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6"/>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4" name="Google Shape;8964;p56"/>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6"/>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6"/>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6"/>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8" name="Google Shape;8968;p56"/>
          <p:cNvGrpSpPr/>
          <p:nvPr/>
        </p:nvGrpSpPr>
        <p:grpSpPr>
          <a:xfrm>
            <a:off x="1470025" y="2080030"/>
            <a:ext cx="333452" cy="329962"/>
            <a:chOff x="1049375" y="2318350"/>
            <a:chExt cx="298525" cy="295400"/>
          </a:xfrm>
        </p:grpSpPr>
        <p:sp>
          <p:nvSpPr>
            <p:cNvPr id="8969" name="Google Shape;8969;p56"/>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6"/>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6"/>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6"/>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56"/>
          <p:cNvGrpSpPr/>
          <p:nvPr/>
        </p:nvGrpSpPr>
        <p:grpSpPr>
          <a:xfrm>
            <a:off x="1470472" y="2504099"/>
            <a:ext cx="332559" cy="332559"/>
            <a:chOff x="1049375" y="2680675"/>
            <a:chExt cx="297725" cy="297725"/>
          </a:xfrm>
        </p:grpSpPr>
        <p:sp>
          <p:nvSpPr>
            <p:cNvPr id="8974" name="Google Shape;8974;p56"/>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6"/>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56"/>
          <p:cNvGrpSpPr/>
          <p:nvPr/>
        </p:nvGrpSpPr>
        <p:grpSpPr>
          <a:xfrm>
            <a:off x="3565926" y="1688089"/>
            <a:ext cx="329934" cy="329962"/>
            <a:chOff x="2872725" y="1954475"/>
            <a:chExt cx="295375" cy="295400"/>
          </a:xfrm>
        </p:grpSpPr>
        <p:sp>
          <p:nvSpPr>
            <p:cNvPr id="8977" name="Google Shape;8977;p56"/>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6"/>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6"/>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56"/>
          <p:cNvGrpSpPr/>
          <p:nvPr/>
        </p:nvGrpSpPr>
        <p:grpSpPr>
          <a:xfrm>
            <a:off x="3586158" y="2079150"/>
            <a:ext cx="289471" cy="331721"/>
            <a:chOff x="2890050" y="2318350"/>
            <a:chExt cx="259150" cy="296975"/>
          </a:xfrm>
        </p:grpSpPr>
        <p:sp>
          <p:nvSpPr>
            <p:cNvPr id="8981" name="Google Shape;8981;p56"/>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6"/>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3" name="Google Shape;8983;p56"/>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4" name="Google Shape;8984;p56"/>
          <p:cNvGrpSpPr/>
          <p:nvPr/>
        </p:nvGrpSpPr>
        <p:grpSpPr>
          <a:xfrm>
            <a:off x="5662394" y="1688549"/>
            <a:ext cx="329040" cy="329040"/>
            <a:chOff x="4685050" y="1945825"/>
            <a:chExt cx="294575" cy="294575"/>
          </a:xfrm>
        </p:grpSpPr>
        <p:sp>
          <p:nvSpPr>
            <p:cNvPr id="8985" name="Google Shape;8985;p56"/>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6"/>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6"/>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6"/>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6"/>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0" name="Google Shape;8990;p56"/>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6"/>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2" name="Google Shape;8992;p56"/>
          <p:cNvGrpSpPr/>
          <p:nvPr/>
        </p:nvGrpSpPr>
        <p:grpSpPr>
          <a:xfrm>
            <a:off x="7338295" y="2080477"/>
            <a:ext cx="329934" cy="329068"/>
            <a:chOff x="6131900" y="2301825"/>
            <a:chExt cx="295375" cy="294600"/>
          </a:xfrm>
        </p:grpSpPr>
        <p:sp>
          <p:nvSpPr>
            <p:cNvPr id="8993" name="Google Shape;8993;p56"/>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6"/>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6"/>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6"/>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7" name="Google Shape;8997;p56"/>
          <p:cNvGrpSpPr/>
          <p:nvPr/>
        </p:nvGrpSpPr>
        <p:grpSpPr>
          <a:xfrm>
            <a:off x="1890428" y="1687656"/>
            <a:ext cx="332587" cy="330827"/>
            <a:chOff x="1412450" y="1954475"/>
            <a:chExt cx="297750" cy="296175"/>
          </a:xfrm>
        </p:grpSpPr>
        <p:sp>
          <p:nvSpPr>
            <p:cNvPr id="8998" name="Google Shape;8998;p56"/>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6"/>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0" name="Google Shape;9000;p56"/>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1" name="Google Shape;9001;p56"/>
          <p:cNvGrpSpPr/>
          <p:nvPr/>
        </p:nvGrpSpPr>
        <p:grpSpPr>
          <a:xfrm>
            <a:off x="1890428" y="2504211"/>
            <a:ext cx="332587" cy="332335"/>
            <a:chOff x="1413250" y="2680675"/>
            <a:chExt cx="297750" cy="297525"/>
          </a:xfrm>
        </p:grpSpPr>
        <p:sp>
          <p:nvSpPr>
            <p:cNvPr id="9002" name="Google Shape;9002;p56"/>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6"/>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6"/>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6"/>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6" name="Google Shape;9006;p56"/>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6"/>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6"/>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9" name="Google Shape;9009;p56"/>
          <p:cNvGrpSpPr/>
          <p:nvPr/>
        </p:nvGrpSpPr>
        <p:grpSpPr>
          <a:xfrm>
            <a:off x="6081470" y="1688228"/>
            <a:ext cx="331693" cy="329683"/>
            <a:chOff x="5045775" y="1946400"/>
            <a:chExt cx="296950" cy="295150"/>
          </a:xfrm>
        </p:grpSpPr>
        <p:sp>
          <p:nvSpPr>
            <p:cNvPr id="9010" name="Google Shape;9010;p56"/>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6"/>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56"/>
          <p:cNvGrpSpPr/>
          <p:nvPr/>
        </p:nvGrpSpPr>
        <p:grpSpPr>
          <a:xfrm>
            <a:off x="6080144" y="2098949"/>
            <a:ext cx="334346" cy="292123"/>
            <a:chOff x="5046550" y="2327025"/>
            <a:chExt cx="299325" cy="261525"/>
          </a:xfrm>
        </p:grpSpPr>
        <p:sp>
          <p:nvSpPr>
            <p:cNvPr id="9013" name="Google Shape;9013;p56"/>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6"/>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6"/>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6" name="Google Shape;9016;p56"/>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7" name="Google Shape;9017;p56"/>
          <p:cNvGrpSpPr/>
          <p:nvPr/>
        </p:nvGrpSpPr>
        <p:grpSpPr>
          <a:xfrm>
            <a:off x="7336969" y="2505411"/>
            <a:ext cx="332587" cy="329934"/>
            <a:chOff x="6167350" y="2672800"/>
            <a:chExt cx="297750" cy="295375"/>
          </a:xfrm>
        </p:grpSpPr>
        <p:sp>
          <p:nvSpPr>
            <p:cNvPr id="9018" name="Google Shape;9018;p56"/>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6"/>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6"/>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6"/>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6"/>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56"/>
          <p:cNvGrpSpPr/>
          <p:nvPr/>
        </p:nvGrpSpPr>
        <p:grpSpPr>
          <a:xfrm>
            <a:off x="2310383" y="1687223"/>
            <a:ext cx="329068" cy="331693"/>
            <a:chOff x="1777925" y="1953700"/>
            <a:chExt cx="294600" cy="296950"/>
          </a:xfrm>
        </p:grpSpPr>
        <p:sp>
          <p:nvSpPr>
            <p:cNvPr id="9024" name="Google Shape;9024;p56"/>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6"/>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6"/>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6"/>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56"/>
          <p:cNvGrpSpPr/>
          <p:nvPr/>
        </p:nvGrpSpPr>
        <p:grpSpPr>
          <a:xfrm>
            <a:off x="2325351" y="2080477"/>
            <a:ext cx="299133" cy="329068"/>
            <a:chOff x="1790525" y="2319150"/>
            <a:chExt cx="267800" cy="294600"/>
          </a:xfrm>
        </p:grpSpPr>
        <p:sp>
          <p:nvSpPr>
            <p:cNvPr id="9029" name="Google Shape;9029;p56"/>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6"/>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1" name="Google Shape;9031;p56"/>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2" name="Google Shape;9032;p56"/>
          <p:cNvGrpSpPr/>
          <p:nvPr/>
        </p:nvGrpSpPr>
        <p:grpSpPr>
          <a:xfrm>
            <a:off x="4411489" y="1688089"/>
            <a:ext cx="330827" cy="329962"/>
            <a:chOff x="3599700" y="1954475"/>
            <a:chExt cx="296175" cy="295400"/>
          </a:xfrm>
        </p:grpSpPr>
        <p:sp>
          <p:nvSpPr>
            <p:cNvPr id="9033" name="Google Shape;9033;p56"/>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6"/>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6"/>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56"/>
          <p:cNvGrpSpPr/>
          <p:nvPr/>
        </p:nvGrpSpPr>
        <p:grpSpPr>
          <a:xfrm>
            <a:off x="4412368" y="2080477"/>
            <a:ext cx="329068" cy="329068"/>
            <a:chOff x="3601275" y="2319150"/>
            <a:chExt cx="294600" cy="294600"/>
          </a:xfrm>
        </p:grpSpPr>
        <p:sp>
          <p:nvSpPr>
            <p:cNvPr id="9037" name="Google Shape;9037;p56"/>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6"/>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9" name="Google Shape;9039;p56"/>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0" name="Google Shape;9040;p56"/>
          <p:cNvGrpSpPr/>
          <p:nvPr/>
        </p:nvGrpSpPr>
        <p:grpSpPr>
          <a:xfrm>
            <a:off x="6513741" y="1687670"/>
            <a:ext cx="310582" cy="330800"/>
            <a:chOff x="5421475" y="1945825"/>
            <a:chExt cx="278050" cy="296150"/>
          </a:xfrm>
        </p:grpSpPr>
        <p:sp>
          <p:nvSpPr>
            <p:cNvPr id="9041" name="Google Shape;9041;p56"/>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6"/>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6"/>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6"/>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6"/>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6"/>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6"/>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6"/>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9" name="Google Shape;9049;p56"/>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0" name="Google Shape;9050;p56"/>
          <p:cNvGrpSpPr/>
          <p:nvPr/>
        </p:nvGrpSpPr>
        <p:grpSpPr>
          <a:xfrm>
            <a:off x="6503185" y="2563914"/>
            <a:ext cx="331693" cy="212928"/>
            <a:chOff x="5411225" y="2726350"/>
            <a:chExt cx="296950" cy="190625"/>
          </a:xfrm>
        </p:grpSpPr>
        <p:sp>
          <p:nvSpPr>
            <p:cNvPr id="9051" name="Google Shape;9051;p56"/>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6"/>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56"/>
          <p:cNvGrpSpPr/>
          <p:nvPr/>
        </p:nvGrpSpPr>
        <p:grpSpPr>
          <a:xfrm>
            <a:off x="7764197" y="1698574"/>
            <a:ext cx="332559" cy="308990"/>
            <a:chOff x="6524150" y="1938725"/>
            <a:chExt cx="297725" cy="276625"/>
          </a:xfrm>
        </p:grpSpPr>
        <p:sp>
          <p:nvSpPr>
            <p:cNvPr id="9054" name="Google Shape;9054;p56"/>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6"/>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6"/>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6"/>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56"/>
          <p:cNvGrpSpPr/>
          <p:nvPr/>
        </p:nvGrpSpPr>
        <p:grpSpPr>
          <a:xfrm>
            <a:off x="2726867" y="1687656"/>
            <a:ext cx="331721" cy="330827"/>
            <a:chOff x="2141000" y="1954475"/>
            <a:chExt cx="296975" cy="296175"/>
          </a:xfrm>
        </p:grpSpPr>
        <p:sp>
          <p:nvSpPr>
            <p:cNvPr id="9059" name="Google Shape;9059;p56"/>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6"/>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6"/>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6"/>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3" name="Google Shape;9063;p56"/>
          <p:cNvGrpSpPr/>
          <p:nvPr/>
        </p:nvGrpSpPr>
        <p:grpSpPr>
          <a:xfrm>
            <a:off x="2720723" y="2079918"/>
            <a:ext cx="344008" cy="330185"/>
            <a:chOff x="2140225" y="2318650"/>
            <a:chExt cx="307975" cy="295600"/>
          </a:xfrm>
        </p:grpSpPr>
        <p:sp>
          <p:nvSpPr>
            <p:cNvPr id="9064" name="Google Shape;9064;p56"/>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6"/>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56"/>
          <p:cNvGrpSpPr/>
          <p:nvPr/>
        </p:nvGrpSpPr>
        <p:grpSpPr>
          <a:xfrm>
            <a:off x="2725987" y="2504979"/>
            <a:ext cx="333480" cy="330800"/>
            <a:chOff x="2139425" y="2682250"/>
            <a:chExt cx="298550" cy="296150"/>
          </a:xfrm>
        </p:grpSpPr>
        <p:sp>
          <p:nvSpPr>
            <p:cNvPr id="9067" name="Google Shape;9067;p56"/>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6"/>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6"/>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6"/>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56"/>
          <p:cNvGrpSpPr/>
          <p:nvPr/>
        </p:nvGrpSpPr>
        <p:grpSpPr>
          <a:xfrm>
            <a:off x="4823141" y="1727686"/>
            <a:ext cx="331721" cy="250767"/>
            <a:chOff x="3962775" y="1990700"/>
            <a:chExt cx="296975" cy="224500"/>
          </a:xfrm>
        </p:grpSpPr>
        <p:sp>
          <p:nvSpPr>
            <p:cNvPr id="9072" name="Google Shape;9072;p56"/>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6"/>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6"/>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6"/>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56"/>
          <p:cNvGrpSpPr/>
          <p:nvPr/>
        </p:nvGrpSpPr>
        <p:grpSpPr>
          <a:xfrm>
            <a:off x="4823588" y="2079597"/>
            <a:ext cx="330827" cy="330827"/>
            <a:chOff x="3963575" y="2317575"/>
            <a:chExt cx="296175" cy="296175"/>
          </a:xfrm>
        </p:grpSpPr>
        <p:sp>
          <p:nvSpPr>
            <p:cNvPr id="9077" name="Google Shape;9077;p56"/>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6"/>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6"/>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6"/>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6"/>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6"/>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6"/>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6"/>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6"/>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6"/>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6"/>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6"/>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6"/>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6"/>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6"/>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6"/>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3" name="Google Shape;9093;p56"/>
          <p:cNvGrpSpPr/>
          <p:nvPr/>
        </p:nvGrpSpPr>
        <p:grpSpPr>
          <a:xfrm>
            <a:off x="4823588" y="2505411"/>
            <a:ext cx="330827" cy="329934"/>
            <a:chOff x="3962775" y="2683025"/>
            <a:chExt cx="296175" cy="295375"/>
          </a:xfrm>
        </p:grpSpPr>
        <p:sp>
          <p:nvSpPr>
            <p:cNvPr id="9094" name="Google Shape;9094;p56"/>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6"/>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6"/>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7" name="Google Shape;9097;p56"/>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8" name="Google Shape;9098;p56"/>
          <p:cNvGrpSpPr/>
          <p:nvPr/>
        </p:nvGrpSpPr>
        <p:grpSpPr>
          <a:xfrm>
            <a:off x="6920069" y="2080044"/>
            <a:ext cx="329934" cy="329934"/>
            <a:chOff x="5775900" y="2308125"/>
            <a:chExt cx="295375" cy="295375"/>
          </a:xfrm>
        </p:grpSpPr>
        <p:sp>
          <p:nvSpPr>
            <p:cNvPr id="9099" name="Google Shape;9099;p56"/>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6"/>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6"/>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6"/>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6"/>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56"/>
          <p:cNvGrpSpPr/>
          <p:nvPr/>
        </p:nvGrpSpPr>
        <p:grpSpPr>
          <a:xfrm>
            <a:off x="6939868" y="2504965"/>
            <a:ext cx="290336" cy="330827"/>
            <a:chOff x="5794025" y="2673575"/>
            <a:chExt cx="259925" cy="296175"/>
          </a:xfrm>
        </p:grpSpPr>
        <p:sp>
          <p:nvSpPr>
            <p:cNvPr id="9105" name="Google Shape;9105;p56"/>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6"/>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7" name="Google Shape;9107;p56"/>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8" name="Google Shape;9108;p56"/>
          <p:cNvGrpSpPr/>
          <p:nvPr/>
        </p:nvGrpSpPr>
        <p:grpSpPr>
          <a:xfrm>
            <a:off x="1050280" y="3049892"/>
            <a:ext cx="332587" cy="329040"/>
            <a:chOff x="581525" y="3254850"/>
            <a:chExt cx="297750" cy="294575"/>
          </a:xfrm>
        </p:grpSpPr>
        <p:sp>
          <p:nvSpPr>
            <p:cNvPr id="9109" name="Google Shape;9109;p56"/>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6"/>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6"/>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56"/>
          <p:cNvGrpSpPr/>
          <p:nvPr/>
        </p:nvGrpSpPr>
        <p:grpSpPr>
          <a:xfrm>
            <a:off x="1049401" y="3464690"/>
            <a:ext cx="334346" cy="332168"/>
            <a:chOff x="580725" y="3617925"/>
            <a:chExt cx="299325" cy="297375"/>
          </a:xfrm>
        </p:grpSpPr>
        <p:sp>
          <p:nvSpPr>
            <p:cNvPr id="9113" name="Google Shape;9113;p56"/>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6"/>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6"/>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6"/>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6"/>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56"/>
          <p:cNvGrpSpPr/>
          <p:nvPr/>
        </p:nvGrpSpPr>
        <p:grpSpPr>
          <a:xfrm>
            <a:off x="1051160" y="3866308"/>
            <a:ext cx="330827" cy="330827"/>
            <a:chOff x="583100" y="3982600"/>
            <a:chExt cx="296175" cy="296175"/>
          </a:xfrm>
        </p:grpSpPr>
        <p:sp>
          <p:nvSpPr>
            <p:cNvPr id="9119" name="Google Shape;9119;p56"/>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6"/>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6"/>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6"/>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6"/>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6"/>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6"/>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56"/>
          <p:cNvGrpSpPr/>
          <p:nvPr/>
        </p:nvGrpSpPr>
        <p:grpSpPr>
          <a:xfrm>
            <a:off x="3160998" y="3049655"/>
            <a:ext cx="290336" cy="329515"/>
            <a:chOff x="2423775" y="3226875"/>
            <a:chExt cx="259925" cy="295000"/>
          </a:xfrm>
        </p:grpSpPr>
        <p:sp>
          <p:nvSpPr>
            <p:cNvPr id="9127" name="Google Shape;9127;p56"/>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6"/>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6"/>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0" name="Google Shape;9130;p56"/>
          <p:cNvGrpSpPr/>
          <p:nvPr/>
        </p:nvGrpSpPr>
        <p:grpSpPr>
          <a:xfrm>
            <a:off x="3139439" y="3466673"/>
            <a:ext cx="333452" cy="328203"/>
            <a:chOff x="2404875" y="3592725"/>
            <a:chExt cx="298525" cy="293825"/>
          </a:xfrm>
        </p:grpSpPr>
        <p:sp>
          <p:nvSpPr>
            <p:cNvPr id="9131" name="Google Shape;9131;p56"/>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6"/>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6"/>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56"/>
          <p:cNvGrpSpPr/>
          <p:nvPr/>
        </p:nvGrpSpPr>
        <p:grpSpPr>
          <a:xfrm>
            <a:off x="3140319" y="3866754"/>
            <a:ext cx="331693" cy="329934"/>
            <a:chOff x="2404875" y="3955825"/>
            <a:chExt cx="296950" cy="295375"/>
          </a:xfrm>
        </p:grpSpPr>
        <p:sp>
          <p:nvSpPr>
            <p:cNvPr id="9135" name="Google Shape;9135;p56"/>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6"/>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6"/>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6"/>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56"/>
          <p:cNvGrpSpPr/>
          <p:nvPr/>
        </p:nvGrpSpPr>
        <p:grpSpPr>
          <a:xfrm>
            <a:off x="5245063" y="3048999"/>
            <a:ext cx="329962" cy="330827"/>
            <a:chOff x="4263650" y="3235150"/>
            <a:chExt cx="295400" cy="296175"/>
          </a:xfrm>
        </p:grpSpPr>
        <p:sp>
          <p:nvSpPr>
            <p:cNvPr id="9140" name="Google Shape;9140;p56"/>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6"/>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6"/>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6"/>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6"/>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56"/>
          <p:cNvGrpSpPr/>
          <p:nvPr/>
        </p:nvGrpSpPr>
        <p:grpSpPr>
          <a:xfrm>
            <a:off x="5242871" y="3475916"/>
            <a:ext cx="334346" cy="309716"/>
            <a:chOff x="4266025" y="3609275"/>
            <a:chExt cx="299325" cy="277275"/>
          </a:xfrm>
        </p:grpSpPr>
        <p:sp>
          <p:nvSpPr>
            <p:cNvPr id="9146" name="Google Shape;9146;p56"/>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6"/>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56"/>
          <p:cNvGrpSpPr/>
          <p:nvPr/>
        </p:nvGrpSpPr>
        <p:grpSpPr>
          <a:xfrm>
            <a:off x="5243304" y="3866754"/>
            <a:ext cx="333480" cy="329934"/>
            <a:chOff x="4263650" y="3963700"/>
            <a:chExt cx="298550" cy="295375"/>
          </a:xfrm>
        </p:grpSpPr>
        <p:sp>
          <p:nvSpPr>
            <p:cNvPr id="9149" name="Google Shape;9149;p56"/>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6"/>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6"/>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6"/>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6"/>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6"/>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6"/>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56"/>
          <p:cNvGrpSpPr/>
          <p:nvPr/>
        </p:nvGrpSpPr>
        <p:grpSpPr>
          <a:xfrm>
            <a:off x="7396351" y="3048999"/>
            <a:ext cx="213822" cy="330827"/>
            <a:chOff x="6164975" y="3211525"/>
            <a:chExt cx="191425" cy="296175"/>
          </a:xfrm>
        </p:grpSpPr>
        <p:sp>
          <p:nvSpPr>
            <p:cNvPr id="9157" name="Google Shape;9157;p56"/>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6"/>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6"/>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6"/>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6"/>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6"/>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6"/>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56"/>
          <p:cNvGrpSpPr/>
          <p:nvPr/>
        </p:nvGrpSpPr>
        <p:grpSpPr>
          <a:xfrm>
            <a:off x="1470010" y="3049013"/>
            <a:ext cx="333480" cy="330800"/>
            <a:chOff x="946175" y="3253275"/>
            <a:chExt cx="298550" cy="296150"/>
          </a:xfrm>
        </p:grpSpPr>
        <p:sp>
          <p:nvSpPr>
            <p:cNvPr id="9165" name="Google Shape;9165;p56"/>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6"/>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6"/>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6"/>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6"/>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56"/>
          <p:cNvGrpSpPr/>
          <p:nvPr/>
        </p:nvGrpSpPr>
        <p:grpSpPr>
          <a:xfrm>
            <a:off x="1470890" y="3466673"/>
            <a:ext cx="331721" cy="328203"/>
            <a:chOff x="946175" y="3619500"/>
            <a:chExt cx="296975" cy="293825"/>
          </a:xfrm>
        </p:grpSpPr>
        <p:sp>
          <p:nvSpPr>
            <p:cNvPr id="9171" name="Google Shape;9171;p56"/>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6"/>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6"/>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6"/>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6"/>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6"/>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56"/>
          <p:cNvGrpSpPr/>
          <p:nvPr/>
        </p:nvGrpSpPr>
        <p:grpSpPr>
          <a:xfrm>
            <a:off x="1470457" y="3865875"/>
            <a:ext cx="332587" cy="331693"/>
            <a:chOff x="944600" y="3981825"/>
            <a:chExt cx="297750" cy="296950"/>
          </a:xfrm>
        </p:grpSpPr>
        <p:sp>
          <p:nvSpPr>
            <p:cNvPr id="9178" name="Google Shape;9178;p56"/>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6"/>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6"/>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6"/>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56"/>
          <p:cNvGrpSpPr/>
          <p:nvPr/>
        </p:nvGrpSpPr>
        <p:grpSpPr>
          <a:xfrm>
            <a:off x="3565479" y="3049445"/>
            <a:ext cx="330827" cy="329934"/>
            <a:chOff x="2768750" y="3227275"/>
            <a:chExt cx="296175" cy="295375"/>
          </a:xfrm>
        </p:grpSpPr>
        <p:sp>
          <p:nvSpPr>
            <p:cNvPr id="9183" name="Google Shape;9183;p56"/>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6"/>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6"/>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6"/>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6"/>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6"/>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6"/>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6"/>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56"/>
          <p:cNvGrpSpPr/>
          <p:nvPr/>
        </p:nvGrpSpPr>
        <p:grpSpPr>
          <a:xfrm>
            <a:off x="3585277" y="3466072"/>
            <a:ext cx="291230" cy="329403"/>
            <a:chOff x="2786075" y="3591800"/>
            <a:chExt cx="260725" cy="294900"/>
          </a:xfrm>
        </p:grpSpPr>
        <p:sp>
          <p:nvSpPr>
            <p:cNvPr id="9192" name="Google Shape;9192;p56"/>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6"/>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6"/>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6"/>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6"/>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56"/>
          <p:cNvGrpSpPr/>
          <p:nvPr/>
        </p:nvGrpSpPr>
        <p:grpSpPr>
          <a:xfrm>
            <a:off x="3623549" y="3866308"/>
            <a:ext cx="214687" cy="330827"/>
            <a:chOff x="2819150" y="3955025"/>
            <a:chExt cx="192200" cy="296175"/>
          </a:xfrm>
        </p:grpSpPr>
        <p:sp>
          <p:nvSpPr>
            <p:cNvPr id="9198" name="Google Shape;9198;p56"/>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6"/>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6"/>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6"/>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2" name="Google Shape;9202;p56"/>
          <p:cNvGrpSpPr/>
          <p:nvPr/>
        </p:nvGrpSpPr>
        <p:grpSpPr>
          <a:xfrm>
            <a:off x="5661947" y="3049878"/>
            <a:ext cx="329934" cy="329068"/>
            <a:chOff x="4629125" y="3235150"/>
            <a:chExt cx="295375" cy="294600"/>
          </a:xfrm>
        </p:grpSpPr>
        <p:sp>
          <p:nvSpPr>
            <p:cNvPr id="9203" name="Google Shape;9203;p56"/>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6"/>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6"/>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6"/>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6"/>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56"/>
          <p:cNvGrpSpPr/>
          <p:nvPr/>
        </p:nvGrpSpPr>
        <p:grpSpPr>
          <a:xfrm>
            <a:off x="5661933" y="3465807"/>
            <a:ext cx="329962" cy="329934"/>
            <a:chOff x="4628325" y="3599825"/>
            <a:chExt cx="295400" cy="295375"/>
          </a:xfrm>
        </p:grpSpPr>
        <p:sp>
          <p:nvSpPr>
            <p:cNvPr id="9209" name="Google Shape;9209;p56"/>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6"/>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6"/>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6"/>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6"/>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6"/>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6"/>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6"/>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6"/>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6"/>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6"/>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6"/>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56"/>
          <p:cNvGrpSpPr/>
          <p:nvPr/>
        </p:nvGrpSpPr>
        <p:grpSpPr>
          <a:xfrm>
            <a:off x="5681732" y="3866308"/>
            <a:ext cx="290364" cy="330827"/>
            <a:chOff x="4645650" y="3962900"/>
            <a:chExt cx="259950" cy="296175"/>
          </a:xfrm>
        </p:grpSpPr>
        <p:sp>
          <p:nvSpPr>
            <p:cNvPr id="9222" name="Google Shape;9222;p56"/>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6"/>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6"/>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6"/>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6"/>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6"/>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56"/>
          <p:cNvGrpSpPr/>
          <p:nvPr/>
        </p:nvGrpSpPr>
        <p:grpSpPr>
          <a:xfrm>
            <a:off x="7338295" y="3466254"/>
            <a:ext cx="329934" cy="329040"/>
            <a:chOff x="6143725" y="3582500"/>
            <a:chExt cx="295375" cy="294575"/>
          </a:xfrm>
        </p:grpSpPr>
        <p:sp>
          <p:nvSpPr>
            <p:cNvPr id="9229" name="Google Shape;9229;p56"/>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6"/>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6"/>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6"/>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6"/>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6"/>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6"/>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6" name="Google Shape;9236;p56"/>
          <p:cNvGrpSpPr/>
          <p:nvPr/>
        </p:nvGrpSpPr>
        <p:grpSpPr>
          <a:xfrm>
            <a:off x="1890873" y="3049013"/>
            <a:ext cx="331693" cy="330800"/>
            <a:chOff x="1310075" y="3253275"/>
            <a:chExt cx="296950" cy="296150"/>
          </a:xfrm>
        </p:grpSpPr>
        <p:sp>
          <p:nvSpPr>
            <p:cNvPr id="9237" name="Google Shape;9237;p56"/>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6"/>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6"/>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0" name="Google Shape;9240;p56"/>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1" name="Google Shape;9241;p56"/>
          <p:cNvGrpSpPr/>
          <p:nvPr/>
        </p:nvGrpSpPr>
        <p:grpSpPr>
          <a:xfrm>
            <a:off x="1890427" y="3865554"/>
            <a:ext cx="332587" cy="332335"/>
            <a:chOff x="1310075" y="3980250"/>
            <a:chExt cx="297750" cy="297525"/>
          </a:xfrm>
        </p:grpSpPr>
        <p:sp>
          <p:nvSpPr>
            <p:cNvPr id="9242" name="Google Shape;9242;p56"/>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6"/>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6"/>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6"/>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56"/>
          <p:cNvGrpSpPr/>
          <p:nvPr/>
        </p:nvGrpSpPr>
        <p:grpSpPr>
          <a:xfrm>
            <a:off x="4030669" y="3049445"/>
            <a:ext cx="251660" cy="329934"/>
            <a:chOff x="3167275" y="3227275"/>
            <a:chExt cx="225300" cy="295375"/>
          </a:xfrm>
        </p:grpSpPr>
        <p:sp>
          <p:nvSpPr>
            <p:cNvPr id="9247" name="Google Shape;9247;p56"/>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6"/>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6"/>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6"/>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6"/>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2" name="Google Shape;9252;p56"/>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3" name="Google Shape;9253;p56"/>
          <p:cNvGrpSpPr/>
          <p:nvPr/>
        </p:nvGrpSpPr>
        <p:grpSpPr>
          <a:xfrm>
            <a:off x="3990205" y="3866740"/>
            <a:ext cx="332587" cy="329962"/>
            <a:chOff x="3133425" y="3955025"/>
            <a:chExt cx="297750" cy="295400"/>
          </a:xfrm>
        </p:grpSpPr>
        <p:sp>
          <p:nvSpPr>
            <p:cNvPr id="9254" name="Google Shape;9254;p56"/>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6"/>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6"/>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56"/>
          <p:cNvGrpSpPr/>
          <p:nvPr/>
        </p:nvGrpSpPr>
        <p:grpSpPr>
          <a:xfrm>
            <a:off x="6081903" y="3048412"/>
            <a:ext cx="330827" cy="332000"/>
            <a:chOff x="4991425" y="3234750"/>
            <a:chExt cx="296175" cy="297225"/>
          </a:xfrm>
        </p:grpSpPr>
        <p:sp>
          <p:nvSpPr>
            <p:cNvPr id="9258" name="Google Shape;9258;p56"/>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6"/>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6"/>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6"/>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6"/>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6"/>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56"/>
          <p:cNvGrpSpPr/>
          <p:nvPr/>
        </p:nvGrpSpPr>
        <p:grpSpPr>
          <a:xfrm>
            <a:off x="6081903" y="3485159"/>
            <a:ext cx="330827" cy="291230"/>
            <a:chOff x="4991425" y="3617150"/>
            <a:chExt cx="296175" cy="260725"/>
          </a:xfrm>
        </p:grpSpPr>
        <p:sp>
          <p:nvSpPr>
            <p:cNvPr id="9265" name="Google Shape;9265;p56"/>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6"/>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6"/>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6"/>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6"/>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6"/>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56"/>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56"/>
          <p:cNvGrpSpPr/>
          <p:nvPr/>
        </p:nvGrpSpPr>
        <p:grpSpPr>
          <a:xfrm>
            <a:off x="6154927" y="3866740"/>
            <a:ext cx="184780" cy="329962"/>
            <a:chOff x="5056800" y="3962900"/>
            <a:chExt cx="165425" cy="295400"/>
          </a:xfrm>
        </p:grpSpPr>
        <p:sp>
          <p:nvSpPr>
            <p:cNvPr id="9273" name="Google Shape;9273;p56"/>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6"/>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6"/>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56"/>
          <p:cNvGrpSpPr/>
          <p:nvPr/>
        </p:nvGrpSpPr>
        <p:grpSpPr>
          <a:xfrm>
            <a:off x="7337415" y="3866754"/>
            <a:ext cx="331693" cy="329934"/>
            <a:chOff x="6168925" y="3936925"/>
            <a:chExt cx="296950" cy="295375"/>
          </a:xfrm>
        </p:grpSpPr>
        <p:sp>
          <p:nvSpPr>
            <p:cNvPr id="9277" name="Google Shape;9277;p56"/>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6"/>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6"/>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6"/>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6"/>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6"/>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56"/>
          <p:cNvGrpSpPr/>
          <p:nvPr/>
        </p:nvGrpSpPr>
        <p:grpSpPr>
          <a:xfrm>
            <a:off x="2310396" y="3049446"/>
            <a:ext cx="329040" cy="329934"/>
            <a:chOff x="1674750" y="3254050"/>
            <a:chExt cx="294575" cy="295375"/>
          </a:xfrm>
        </p:grpSpPr>
        <p:sp>
          <p:nvSpPr>
            <p:cNvPr id="9284" name="Google Shape;9284;p56"/>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6"/>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6"/>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56"/>
          <p:cNvGrpSpPr/>
          <p:nvPr/>
        </p:nvGrpSpPr>
        <p:grpSpPr>
          <a:xfrm>
            <a:off x="2324024" y="3465807"/>
            <a:ext cx="301785" cy="329934"/>
            <a:chOff x="1687350" y="3618725"/>
            <a:chExt cx="270175" cy="295375"/>
          </a:xfrm>
        </p:grpSpPr>
        <p:sp>
          <p:nvSpPr>
            <p:cNvPr id="9288" name="Google Shape;9288;p56"/>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6"/>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6"/>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1" name="Google Shape;9291;p56"/>
          <p:cNvGrpSpPr/>
          <p:nvPr/>
        </p:nvGrpSpPr>
        <p:grpSpPr>
          <a:xfrm>
            <a:off x="2308623" y="3866754"/>
            <a:ext cx="332587" cy="329934"/>
            <a:chOff x="1672375" y="3982600"/>
            <a:chExt cx="297750" cy="295375"/>
          </a:xfrm>
        </p:grpSpPr>
        <p:sp>
          <p:nvSpPr>
            <p:cNvPr id="9292" name="Google Shape;9292;p56"/>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6"/>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6"/>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5" name="Google Shape;9295;p56"/>
          <p:cNvGrpSpPr/>
          <p:nvPr/>
        </p:nvGrpSpPr>
        <p:grpSpPr>
          <a:xfrm>
            <a:off x="4411488" y="3048999"/>
            <a:ext cx="330827" cy="330827"/>
            <a:chOff x="3497300" y="3227275"/>
            <a:chExt cx="296175" cy="296175"/>
          </a:xfrm>
        </p:grpSpPr>
        <p:sp>
          <p:nvSpPr>
            <p:cNvPr id="9296" name="Google Shape;9296;p56"/>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6"/>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6"/>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6"/>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6"/>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6"/>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6"/>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6"/>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56"/>
          <p:cNvGrpSpPr/>
          <p:nvPr/>
        </p:nvGrpSpPr>
        <p:grpSpPr>
          <a:xfrm>
            <a:off x="4411934" y="3466687"/>
            <a:ext cx="329934" cy="328175"/>
            <a:chOff x="3497300" y="3591950"/>
            <a:chExt cx="295375" cy="293800"/>
          </a:xfrm>
        </p:grpSpPr>
        <p:sp>
          <p:nvSpPr>
            <p:cNvPr id="9305" name="Google Shape;9305;p56"/>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6"/>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6"/>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6"/>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6"/>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6"/>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6"/>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6"/>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3" name="Google Shape;9313;p56"/>
          <p:cNvGrpSpPr/>
          <p:nvPr/>
        </p:nvGrpSpPr>
        <p:grpSpPr>
          <a:xfrm>
            <a:off x="4411934" y="3866740"/>
            <a:ext cx="329934" cy="329962"/>
            <a:chOff x="3497300" y="3955025"/>
            <a:chExt cx="295375" cy="295400"/>
          </a:xfrm>
        </p:grpSpPr>
        <p:sp>
          <p:nvSpPr>
            <p:cNvPr id="9314" name="Google Shape;9314;p56"/>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6"/>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6"/>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56"/>
          <p:cNvGrpSpPr/>
          <p:nvPr/>
        </p:nvGrpSpPr>
        <p:grpSpPr>
          <a:xfrm>
            <a:off x="6514173" y="3049683"/>
            <a:ext cx="309716" cy="329459"/>
            <a:chOff x="5364750" y="3235150"/>
            <a:chExt cx="277275" cy="294950"/>
          </a:xfrm>
        </p:grpSpPr>
        <p:sp>
          <p:nvSpPr>
            <p:cNvPr id="9318" name="Google Shape;9318;p56"/>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6"/>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6"/>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6"/>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6"/>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6"/>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6"/>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6"/>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56"/>
          <p:cNvGrpSpPr/>
          <p:nvPr/>
        </p:nvGrpSpPr>
        <p:grpSpPr>
          <a:xfrm>
            <a:off x="6503171" y="3464481"/>
            <a:ext cx="331721" cy="332587"/>
            <a:chOff x="5355300" y="3598250"/>
            <a:chExt cx="296975" cy="297750"/>
          </a:xfrm>
        </p:grpSpPr>
        <p:sp>
          <p:nvSpPr>
            <p:cNvPr id="9327" name="Google Shape;9327;p56"/>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6"/>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6"/>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6"/>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6"/>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6"/>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6"/>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6"/>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56"/>
          <p:cNvGrpSpPr/>
          <p:nvPr/>
        </p:nvGrpSpPr>
        <p:grpSpPr>
          <a:xfrm>
            <a:off x="6507136" y="3924810"/>
            <a:ext cx="323790" cy="213822"/>
            <a:chOff x="5358450" y="4015675"/>
            <a:chExt cx="289875" cy="191425"/>
          </a:xfrm>
        </p:grpSpPr>
        <p:sp>
          <p:nvSpPr>
            <p:cNvPr id="9336" name="Google Shape;9336;p56"/>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6"/>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6"/>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6"/>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56"/>
          <p:cNvGrpSpPr/>
          <p:nvPr/>
        </p:nvGrpSpPr>
        <p:grpSpPr>
          <a:xfrm>
            <a:off x="7764616" y="3060629"/>
            <a:ext cx="331721" cy="307566"/>
            <a:chOff x="6543825" y="3202075"/>
            <a:chExt cx="296975" cy="275350"/>
          </a:xfrm>
        </p:grpSpPr>
        <p:sp>
          <p:nvSpPr>
            <p:cNvPr id="9341" name="Google Shape;9341;p56"/>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6"/>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6"/>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6"/>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6"/>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6"/>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6"/>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56"/>
          <p:cNvGrpSpPr/>
          <p:nvPr/>
        </p:nvGrpSpPr>
        <p:grpSpPr>
          <a:xfrm>
            <a:off x="2727312" y="3048999"/>
            <a:ext cx="330827" cy="330827"/>
            <a:chOff x="2037825" y="3254050"/>
            <a:chExt cx="296175" cy="296175"/>
          </a:xfrm>
        </p:grpSpPr>
        <p:sp>
          <p:nvSpPr>
            <p:cNvPr id="9349" name="Google Shape;9349;p56"/>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6"/>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6"/>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6"/>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6"/>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6"/>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56"/>
          <p:cNvGrpSpPr/>
          <p:nvPr/>
        </p:nvGrpSpPr>
        <p:grpSpPr>
          <a:xfrm>
            <a:off x="2725553" y="3465905"/>
            <a:ext cx="334346" cy="329738"/>
            <a:chOff x="2034675" y="3617925"/>
            <a:chExt cx="299325" cy="295200"/>
          </a:xfrm>
        </p:grpSpPr>
        <p:sp>
          <p:nvSpPr>
            <p:cNvPr id="9356" name="Google Shape;9356;p56"/>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6"/>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6"/>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6"/>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6"/>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56"/>
          <p:cNvGrpSpPr/>
          <p:nvPr/>
        </p:nvGrpSpPr>
        <p:grpSpPr>
          <a:xfrm>
            <a:off x="2727312" y="3866754"/>
            <a:ext cx="330827" cy="329934"/>
            <a:chOff x="2037825" y="3981825"/>
            <a:chExt cx="296175" cy="295375"/>
          </a:xfrm>
        </p:grpSpPr>
        <p:sp>
          <p:nvSpPr>
            <p:cNvPr id="9362" name="Google Shape;9362;p56"/>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6"/>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6"/>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56"/>
          <p:cNvGrpSpPr/>
          <p:nvPr/>
        </p:nvGrpSpPr>
        <p:grpSpPr>
          <a:xfrm>
            <a:off x="4823587" y="3079353"/>
            <a:ext cx="330827" cy="270119"/>
            <a:chOff x="3860400" y="3254050"/>
            <a:chExt cx="296175" cy="241825"/>
          </a:xfrm>
        </p:grpSpPr>
        <p:sp>
          <p:nvSpPr>
            <p:cNvPr id="9366" name="Google Shape;9366;p56"/>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6"/>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6"/>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6"/>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6"/>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6"/>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6"/>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56"/>
          <p:cNvGrpSpPr/>
          <p:nvPr/>
        </p:nvGrpSpPr>
        <p:grpSpPr>
          <a:xfrm>
            <a:off x="4823140" y="3465360"/>
            <a:ext cx="331721" cy="330827"/>
            <a:chOff x="3859600" y="3591950"/>
            <a:chExt cx="296975" cy="296175"/>
          </a:xfrm>
        </p:grpSpPr>
        <p:sp>
          <p:nvSpPr>
            <p:cNvPr id="9374" name="Google Shape;9374;p56"/>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6"/>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6"/>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56"/>
          <p:cNvGrpSpPr/>
          <p:nvPr/>
        </p:nvGrpSpPr>
        <p:grpSpPr>
          <a:xfrm>
            <a:off x="4823587" y="3866308"/>
            <a:ext cx="330827" cy="330827"/>
            <a:chOff x="3860400" y="3955025"/>
            <a:chExt cx="296175" cy="296175"/>
          </a:xfrm>
        </p:grpSpPr>
        <p:sp>
          <p:nvSpPr>
            <p:cNvPr id="9378" name="Google Shape;9378;p56"/>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6"/>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6"/>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6"/>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6"/>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56"/>
          <p:cNvGrpSpPr/>
          <p:nvPr/>
        </p:nvGrpSpPr>
        <p:grpSpPr>
          <a:xfrm>
            <a:off x="6916983" y="3049445"/>
            <a:ext cx="336105" cy="329934"/>
            <a:chOff x="5716825" y="3235950"/>
            <a:chExt cx="300900" cy="295375"/>
          </a:xfrm>
        </p:grpSpPr>
        <p:sp>
          <p:nvSpPr>
            <p:cNvPr id="9384" name="Google Shape;9384;p56"/>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6"/>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6"/>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6"/>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56"/>
          <p:cNvGrpSpPr/>
          <p:nvPr/>
        </p:nvGrpSpPr>
        <p:grpSpPr>
          <a:xfrm>
            <a:off x="6929298" y="3475916"/>
            <a:ext cx="311475" cy="309716"/>
            <a:chOff x="5727850" y="3609275"/>
            <a:chExt cx="278850" cy="277275"/>
          </a:xfrm>
        </p:grpSpPr>
        <p:sp>
          <p:nvSpPr>
            <p:cNvPr id="9389" name="Google Shape;9389;p56"/>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6"/>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6"/>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6"/>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6"/>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56"/>
          <p:cNvGrpSpPr/>
          <p:nvPr/>
        </p:nvGrpSpPr>
        <p:grpSpPr>
          <a:xfrm>
            <a:off x="6939868" y="3866754"/>
            <a:ext cx="290336" cy="329934"/>
            <a:chOff x="5736525" y="3963700"/>
            <a:chExt cx="259925" cy="295375"/>
          </a:xfrm>
        </p:grpSpPr>
        <p:sp>
          <p:nvSpPr>
            <p:cNvPr id="9395" name="Google Shape;9395;p56"/>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6"/>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6"/>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6"/>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6"/>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6"/>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6"/>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2" name="Google Shape;9402;p56"/>
          <p:cNvGrpSpPr/>
          <p:nvPr/>
        </p:nvGrpSpPr>
        <p:grpSpPr>
          <a:xfrm>
            <a:off x="7764616" y="3465360"/>
            <a:ext cx="331721" cy="330827"/>
            <a:chOff x="6553275" y="3604550"/>
            <a:chExt cx="296975" cy="296175"/>
          </a:xfrm>
        </p:grpSpPr>
        <p:sp>
          <p:nvSpPr>
            <p:cNvPr id="9403" name="Google Shape;9403;p56"/>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6"/>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6"/>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6"/>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6"/>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6"/>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12" name="Shape 9412"/>
        <p:cNvGrpSpPr/>
        <p:nvPr/>
      </p:nvGrpSpPr>
      <p:grpSpPr>
        <a:xfrm>
          <a:off x="0" y="0"/>
          <a:ext cx="0" cy="0"/>
          <a:chOff x="0" y="0"/>
          <a:chExt cx="0" cy="0"/>
        </a:xfrm>
      </p:grpSpPr>
      <p:pic>
        <p:nvPicPr>
          <p:cNvPr id="9413" name="Google Shape;9413;p5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olar Power Project Proposal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