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3"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Lst>
  <p:sldSz cy="10287000" cx="18288000"/>
  <p:notesSz cx="6858000" cy="9144000"/>
  <p:embeddedFontLst>
    <p:embeddedFont>
      <p:font typeface="Inter SemiBold"/>
      <p:regular r:id="rId24"/>
      <p:bold r:id="rId25"/>
      <p:italic r:id="rId26"/>
      <p:boldItalic r:id="rId27"/>
    </p:embeddedFont>
    <p:embeddedFont>
      <p:font typeface="Inter"/>
      <p:regular r:id="rId28"/>
      <p:bold r:id="rId29"/>
      <p:italic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3E41BFC-D4E3-4611-9C0E-7D043548AAE5}">
  <a:tblStyle styleId="{83E41BFC-D4E3-4611-9C0E-7D043548AAE5}"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font" Target="fonts/InterSemiBold-regular.fntdata"/><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InterSemiBold-italic.fntdata"/><Relationship Id="rId25" Type="http://schemas.openxmlformats.org/officeDocument/2006/relationships/font" Target="fonts/InterSemiBold-bold.fntdata"/><Relationship Id="rId28" Type="http://schemas.openxmlformats.org/officeDocument/2006/relationships/font" Target="fonts/Inter-regular.fntdata"/><Relationship Id="rId27" Type="http://schemas.openxmlformats.org/officeDocument/2006/relationships/font" Target="fonts/InterSemiBold-bold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Inter-bold.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Inter-boldItalic.fntdata"/><Relationship Id="rId30" Type="http://schemas.openxmlformats.org/officeDocument/2006/relationships/font" Target="fonts/Inter-italic.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rgbClr val="C8FD04"/>
        </a:solidFill>
      </p:bgPr>
    </p:bg>
    <p:spTree>
      <p:nvGrpSpPr>
        <p:cNvPr id="15" name="Shape 15"/>
        <p:cNvGrpSpPr/>
        <p:nvPr/>
      </p:nvGrpSpPr>
      <p:grpSpPr>
        <a:xfrm>
          <a:off x="0" y="0"/>
          <a:ext cx="0" cy="0"/>
          <a:chOff x="0" y="0"/>
          <a:chExt cx="0" cy="0"/>
        </a:xfrm>
      </p:grpSpPr>
      <p:cxnSp>
        <p:nvCxnSpPr>
          <p:cNvPr id="16" name="Google Shape;16;p3"/>
          <p:cNvCxnSpPr/>
          <p:nvPr/>
        </p:nvCxnSpPr>
        <p:spPr>
          <a:xfrm>
            <a:off x="0" y="7155180"/>
            <a:ext cx="15521700" cy="0"/>
          </a:xfrm>
          <a:prstGeom prst="straightConnector1">
            <a:avLst/>
          </a:prstGeom>
          <a:noFill/>
          <a:ln cap="flat" cmpd="sng" w="76200">
            <a:solidFill>
              <a:srgbClr val="1D4EBB"/>
            </a:solidFill>
            <a:prstDash val="solid"/>
            <a:round/>
            <a:headEnd len="sm" w="sm" type="none"/>
            <a:tailEnd len="sm" w="sm" type="none"/>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One" type="obj">
  <p:cSld name="OBJECT">
    <p:bg>
      <p:bgPr>
        <a:solidFill>
          <a:srgbClr val="1D4EBB"/>
        </a:solidFill>
      </p:bgPr>
    </p:bg>
    <p:spTree>
      <p:nvGrpSpPr>
        <p:cNvPr id="17" name="Shape 17"/>
        <p:cNvGrpSpPr/>
        <p:nvPr/>
      </p:nvGrpSpPr>
      <p:grpSpPr>
        <a:xfrm>
          <a:off x="0" y="0"/>
          <a:ext cx="0" cy="0"/>
          <a:chOff x="0" y="0"/>
          <a:chExt cx="0" cy="0"/>
        </a:xfrm>
      </p:grpSpPr>
      <p:pic>
        <p:nvPicPr>
          <p:cNvPr id="18" name="Google Shape;18;p4"/>
          <p:cNvPicPr preferRelativeResize="0"/>
          <p:nvPr/>
        </p:nvPicPr>
        <p:blipFill>
          <a:blip r:embed="rId2">
            <a:alphaModFix/>
          </a:blip>
          <a:stretch>
            <a:fillRect/>
          </a:stretch>
        </p:blipFill>
        <p:spPr>
          <a:xfrm>
            <a:off x="-3359633" y="-438345"/>
            <a:ext cx="11138427" cy="11163759"/>
          </a:xfrm>
          <a:prstGeom prst="rect">
            <a:avLst/>
          </a:prstGeom>
          <a:noFill/>
          <a:ln>
            <a:noFill/>
          </a:ln>
        </p:spPr>
      </p:pic>
      <p:sp>
        <p:nvSpPr>
          <p:cNvPr id="19" name="Google Shape;19;p4"/>
          <p:cNvSpPr/>
          <p:nvPr>
            <p:ph idx="2" type="pic"/>
          </p:nvPr>
        </p:nvSpPr>
        <p:spPr>
          <a:xfrm>
            <a:off x="7250" y="-2850"/>
            <a:ext cx="8955900" cy="10287000"/>
          </a:xfrm>
          <a:prstGeom prst="rect">
            <a:avLst/>
          </a:prstGeom>
          <a:no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type="secHead">
  <p:cSld name="SECTION_HEADER">
    <p:bg>
      <p:bgPr>
        <a:solidFill>
          <a:srgbClr val="1D4EBB"/>
        </a:solidFill>
      </p:bgPr>
    </p:bg>
    <p:spTree>
      <p:nvGrpSpPr>
        <p:cNvPr id="20" name="Shape 20"/>
        <p:cNvGrpSpPr/>
        <p:nvPr/>
      </p:nvGrpSpPr>
      <p:grpSpPr>
        <a:xfrm>
          <a:off x="0" y="0"/>
          <a:ext cx="0" cy="0"/>
          <a:chOff x="0" y="0"/>
          <a:chExt cx="0" cy="0"/>
        </a:xfrm>
      </p:grpSpPr>
      <p:grpSp>
        <p:nvGrpSpPr>
          <p:cNvPr id="21" name="Google Shape;21;p5"/>
          <p:cNvGrpSpPr/>
          <p:nvPr/>
        </p:nvGrpSpPr>
        <p:grpSpPr>
          <a:xfrm>
            <a:off x="705068" y="944180"/>
            <a:ext cx="16877925" cy="8398575"/>
            <a:chOff x="81" y="-86"/>
            <a:chExt cx="22503900" cy="11198100"/>
          </a:xfrm>
        </p:grpSpPr>
        <p:grpSp>
          <p:nvGrpSpPr>
            <p:cNvPr id="22" name="Google Shape;22;p5"/>
            <p:cNvGrpSpPr/>
            <p:nvPr/>
          </p:nvGrpSpPr>
          <p:grpSpPr>
            <a:xfrm>
              <a:off x="431590" y="268826"/>
              <a:ext cx="21640800" cy="10660364"/>
              <a:chOff x="0" y="0"/>
              <a:chExt cx="4274726" cy="2105751"/>
            </a:xfrm>
          </p:grpSpPr>
          <p:sp>
            <p:nvSpPr>
              <p:cNvPr id="23" name="Google Shape;23;p5"/>
              <p:cNvSpPr/>
              <p:nvPr/>
            </p:nvSpPr>
            <p:spPr>
              <a:xfrm>
                <a:off x="0" y="0"/>
                <a:ext cx="4274726" cy="2105751"/>
              </a:xfrm>
              <a:custGeom>
                <a:rect b="b" l="l" r="r" t="t"/>
                <a:pathLst>
                  <a:path extrusionOk="0" h="2105751" w="4274726">
                    <a:moveTo>
                      <a:pt x="0" y="0"/>
                    </a:moveTo>
                    <a:lnTo>
                      <a:pt x="4274726" y="0"/>
                    </a:lnTo>
                    <a:lnTo>
                      <a:pt x="4274726" y="2105751"/>
                    </a:lnTo>
                    <a:lnTo>
                      <a:pt x="0" y="2105751"/>
                    </a:lnTo>
                    <a:close/>
                  </a:path>
                </a:pathLst>
              </a:custGeom>
              <a:solidFill>
                <a:srgbClr val="C8FD04"/>
              </a:solidFill>
              <a:ln>
                <a:noFill/>
              </a:ln>
            </p:spPr>
          </p:sp>
          <p:sp>
            <p:nvSpPr>
              <p:cNvPr id="24" name="Google Shape;24;p5"/>
              <p:cNvSpPr txBox="1"/>
              <p:nvPr/>
            </p:nvSpPr>
            <p:spPr>
              <a:xfrm>
                <a:off x="0" y="0"/>
                <a:ext cx="4274700" cy="2105700"/>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25" name="Google Shape;25;p5"/>
            <p:cNvCxnSpPr/>
            <p:nvPr/>
          </p:nvCxnSpPr>
          <p:spPr>
            <a:xfrm rot="10800000">
              <a:off x="5708265" y="-86"/>
              <a:ext cx="0" cy="11198100"/>
            </a:xfrm>
            <a:prstGeom prst="straightConnector1">
              <a:avLst/>
            </a:prstGeom>
            <a:noFill/>
            <a:ln cap="flat" cmpd="sng" w="381000">
              <a:solidFill>
                <a:srgbClr val="1D4EBB"/>
              </a:solidFill>
              <a:prstDash val="solid"/>
              <a:round/>
              <a:headEnd len="sm" w="sm" type="none"/>
              <a:tailEnd len="sm" w="sm" type="none"/>
            </a:ln>
          </p:spPr>
        </p:cxnSp>
        <p:cxnSp>
          <p:nvCxnSpPr>
            <p:cNvPr id="26" name="Google Shape;26;p5"/>
            <p:cNvCxnSpPr/>
            <p:nvPr/>
          </p:nvCxnSpPr>
          <p:spPr>
            <a:xfrm rot="10800000">
              <a:off x="81" y="2406194"/>
              <a:ext cx="22503900" cy="0"/>
            </a:xfrm>
            <a:prstGeom prst="straightConnector1">
              <a:avLst/>
            </a:prstGeom>
            <a:noFill/>
            <a:ln cap="flat" cmpd="sng" w="381000">
              <a:solidFill>
                <a:srgbClr val="1D4EBB"/>
              </a:solidFill>
              <a:prstDash val="solid"/>
              <a:round/>
              <a:headEnd len="sm" w="sm" type="none"/>
              <a:tailEnd len="sm" w="sm" type="none"/>
            </a:ln>
          </p:spPr>
        </p:cxnSp>
        <p:cxnSp>
          <p:nvCxnSpPr>
            <p:cNvPr id="27" name="Google Shape;27;p5"/>
            <p:cNvCxnSpPr/>
            <p:nvPr/>
          </p:nvCxnSpPr>
          <p:spPr>
            <a:xfrm rot="10800000">
              <a:off x="11995518" y="-86"/>
              <a:ext cx="0" cy="11198100"/>
            </a:xfrm>
            <a:prstGeom prst="straightConnector1">
              <a:avLst/>
            </a:prstGeom>
            <a:noFill/>
            <a:ln cap="flat" cmpd="sng" w="381000">
              <a:solidFill>
                <a:srgbClr val="1D4EBB"/>
              </a:solidFill>
              <a:prstDash val="solid"/>
              <a:round/>
              <a:headEnd len="sm" w="sm" type="none"/>
              <a:tailEnd len="sm" w="sm" type="none"/>
            </a:ln>
          </p:spPr>
        </p:cxnSp>
        <p:cxnSp>
          <p:nvCxnSpPr>
            <p:cNvPr id="28" name="Google Shape;28;p5"/>
            <p:cNvCxnSpPr/>
            <p:nvPr/>
          </p:nvCxnSpPr>
          <p:spPr>
            <a:xfrm rot="10800000">
              <a:off x="18276745" y="-86"/>
              <a:ext cx="0" cy="11198100"/>
            </a:xfrm>
            <a:prstGeom prst="straightConnector1">
              <a:avLst/>
            </a:prstGeom>
            <a:noFill/>
            <a:ln cap="flat" cmpd="sng" w="381000">
              <a:solidFill>
                <a:srgbClr val="1D4EBB"/>
              </a:solidFill>
              <a:prstDash val="solid"/>
              <a:round/>
              <a:headEnd len="sm" w="sm" type="none"/>
              <a:tailEnd len="sm" w="sm" type="none"/>
            </a:ln>
          </p:spPr>
        </p:cxnSp>
      </p:grpSp>
      <p:cxnSp>
        <p:nvCxnSpPr>
          <p:cNvPr id="29" name="Google Shape;29;p5"/>
          <p:cNvCxnSpPr/>
          <p:nvPr/>
        </p:nvCxnSpPr>
        <p:spPr>
          <a:xfrm>
            <a:off x="1233028" y="4382053"/>
            <a:ext cx="3402300" cy="0"/>
          </a:xfrm>
          <a:prstGeom prst="straightConnector1">
            <a:avLst/>
          </a:prstGeom>
          <a:noFill/>
          <a:ln cap="flat" cmpd="sng" w="38100">
            <a:solidFill>
              <a:srgbClr val="1D4EBB"/>
            </a:solidFill>
            <a:prstDash val="solid"/>
            <a:round/>
            <a:headEnd len="sm" w="sm" type="none"/>
            <a:tailEnd len="sm" w="sm" type="none"/>
          </a:ln>
        </p:spPr>
      </p:cxnSp>
      <p:cxnSp>
        <p:nvCxnSpPr>
          <p:cNvPr id="30" name="Google Shape;30;p5"/>
          <p:cNvCxnSpPr/>
          <p:nvPr/>
        </p:nvCxnSpPr>
        <p:spPr>
          <a:xfrm>
            <a:off x="1233028" y="5975789"/>
            <a:ext cx="3402300" cy="0"/>
          </a:xfrm>
          <a:prstGeom prst="straightConnector1">
            <a:avLst/>
          </a:prstGeom>
          <a:noFill/>
          <a:ln cap="flat" cmpd="sng" w="38100">
            <a:solidFill>
              <a:srgbClr val="1D4EBB"/>
            </a:solidFill>
            <a:prstDash val="solid"/>
            <a:round/>
            <a:headEnd len="sm" w="sm" type="none"/>
            <a:tailEnd len="sm" w="sm" type="none"/>
          </a:ln>
        </p:spPr>
      </p:cxnSp>
      <p:cxnSp>
        <p:nvCxnSpPr>
          <p:cNvPr id="31" name="Google Shape;31;p5"/>
          <p:cNvCxnSpPr/>
          <p:nvPr/>
        </p:nvCxnSpPr>
        <p:spPr>
          <a:xfrm>
            <a:off x="1233028" y="7569525"/>
            <a:ext cx="3402300" cy="0"/>
          </a:xfrm>
          <a:prstGeom prst="straightConnector1">
            <a:avLst/>
          </a:prstGeom>
          <a:noFill/>
          <a:ln cap="flat" cmpd="sng" w="38100">
            <a:solidFill>
              <a:srgbClr val="1D4EBB"/>
            </a:solidFill>
            <a:prstDash val="solid"/>
            <a:round/>
            <a:headEnd len="sm" w="sm" type="none"/>
            <a:tailEnd len="sm" w="sm" type="none"/>
          </a:ln>
        </p:spPr>
      </p:cxnSp>
      <p:cxnSp>
        <p:nvCxnSpPr>
          <p:cNvPr id="32" name="Google Shape;32;p5"/>
          <p:cNvCxnSpPr/>
          <p:nvPr/>
        </p:nvCxnSpPr>
        <p:spPr>
          <a:xfrm>
            <a:off x="5389491" y="4382053"/>
            <a:ext cx="3909000" cy="0"/>
          </a:xfrm>
          <a:prstGeom prst="straightConnector1">
            <a:avLst/>
          </a:prstGeom>
          <a:noFill/>
          <a:ln cap="flat" cmpd="sng" w="38100">
            <a:solidFill>
              <a:srgbClr val="1D4EBB"/>
            </a:solidFill>
            <a:prstDash val="solid"/>
            <a:round/>
            <a:headEnd len="sm" w="sm" type="none"/>
            <a:tailEnd len="sm" w="sm" type="none"/>
          </a:ln>
        </p:spPr>
      </p:cxnSp>
      <p:cxnSp>
        <p:nvCxnSpPr>
          <p:cNvPr id="33" name="Google Shape;33;p5"/>
          <p:cNvCxnSpPr/>
          <p:nvPr/>
        </p:nvCxnSpPr>
        <p:spPr>
          <a:xfrm>
            <a:off x="5389491" y="5975789"/>
            <a:ext cx="3909000" cy="0"/>
          </a:xfrm>
          <a:prstGeom prst="straightConnector1">
            <a:avLst/>
          </a:prstGeom>
          <a:noFill/>
          <a:ln cap="flat" cmpd="sng" w="38100">
            <a:solidFill>
              <a:srgbClr val="1D4EBB"/>
            </a:solidFill>
            <a:prstDash val="solid"/>
            <a:round/>
            <a:headEnd len="sm" w="sm" type="none"/>
            <a:tailEnd len="sm" w="sm" type="none"/>
          </a:ln>
        </p:spPr>
      </p:cxnSp>
      <p:cxnSp>
        <p:nvCxnSpPr>
          <p:cNvPr id="34" name="Google Shape;34;p5"/>
          <p:cNvCxnSpPr/>
          <p:nvPr/>
        </p:nvCxnSpPr>
        <p:spPr>
          <a:xfrm>
            <a:off x="5389491" y="7569525"/>
            <a:ext cx="3909000" cy="0"/>
          </a:xfrm>
          <a:prstGeom prst="straightConnector1">
            <a:avLst/>
          </a:prstGeom>
          <a:noFill/>
          <a:ln cap="flat" cmpd="sng" w="38100">
            <a:solidFill>
              <a:srgbClr val="1D4EBB"/>
            </a:solidFill>
            <a:prstDash val="solid"/>
            <a:round/>
            <a:headEnd len="sm" w="sm" type="none"/>
            <a:tailEnd len="sm" w="sm" type="none"/>
          </a:ln>
        </p:spPr>
      </p:cxnSp>
      <p:cxnSp>
        <p:nvCxnSpPr>
          <p:cNvPr id="35" name="Google Shape;35;p5"/>
          <p:cNvCxnSpPr/>
          <p:nvPr/>
        </p:nvCxnSpPr>
        <p:spPr>
          <a:xfrm>
            <a:off x="10101696" y="4382053"/>
            <a:ext cx="3909000" cy="0"/>
          </a:xfrm>
          <a:prstGeom prst="straightConnector1">
            <a:avLst/>
          </a:prstGeom>
          <a:noFill/>
          <a:ln cap="flat" cmpd="sng" w="38100">
            <a:solidFill>
              <a:srgbClr val="1D4EBB"/>
            </a:solidFill>
            <a:prstDash val="solid"/>
            <a:round/>
            <a:headEnd len="sm" w="sm" type="none"/>
            <a:tailEnd len="sm" w="sm" type="none"/>
          </a:ln>
        </p:spPr>
      </p:cxnSp>
      <p:cxnSp>
        <p:nvCxnSpPr>
          <p:cNvPr id="36" name="Google Shape;36;p5"/>
          <p:cNvCxnSpPr/>
          <p:nvPr/>
        </p:nvCxnSpPr>
        <p:spPr>
          <a:xfrm>
            <a:off x="10101696" y="5975789"/>
            <a:ext cx="3909000" cy="0"/>
          </a:xfrm>
          <a:prstGeom prst="straightConnector1">
            <a:avLst/>
          </a:prstGeom>
          <a:noFill/>
          <a:ln cap="flat" cmpd="sng" w="38100">
            <a:solidFill>
              <a:srgbClr val="1D4EBB"/>
            </a:solidFill>
            <a:prstDash val="solid"/>
            <a:round/>
            <a:headEnd len="sm" w="sm" type="none"/>
            <a:tailEnd len="sm" w="sm" type="none"/>
          </a:ln>
        </p:spPr>
      </p:cxnSp>
      <p:cxnSp>
        <p:nvCxnSpPr>
          <p:cNvPr id="37" name="Google Shape;37;p5"/>
          <p:cNvCxnSpPr/>
          <p:nvPr/>
        </p:nvCxnSpPr>
        <p:spPr>
          <a:xfrm>
            <a:off x="10101696" y="7569525"/>
            <a:ext cx="3909000" cy="0"/>
          </a:xfrm>
          <a:prstGeom prst="straightConnector1">
            <a:avLst/>
          </a:prstGeom>
          <a:noFill/>
          <a:ln cap="flat" cmpd="sng" w="38100">
            <a:solidFill>
              <a:srgbClr val="1D4EBB"/>
            </a:solidFill>
            <a:prstDash val="solid"/>
            <a:round/>
            <a:headEnd len="sm" w="sm" type="none"/>
            <a:tailEnd len="sm" w="sm" type="none"/>
          </a:ln>
        </p:spPr>
      </p:cxnSp>
      <p:cxnSp>
        <p:nvCxnSpPr>
          <p:cNvPr id="38" name="Google Shape;38;p5"/>
          <p:cNvCxnSpPr/>
          <p:nvPr/>
        </p:nvCxnSpPr>
        <p:spPr>
          <a:xfrm>
            <a:off x="14853166" y="4382053"/>
            <a:ext cx="2115000" cy="0"/>
          </a:xfrm>
          <a:prstGeom prst="straightConnector1">
            <a:avLst/>
          </a:prstGeom>
          <a:noFill/>
          <a:ln cap="flat" cmpd="sng" w="38100">
            <a:solidFill>
              <a:srgbClr val="1D4EBB"/>
            </a:solidFill>
            <a:prstDash val="solid"/>
            <a:round/>
            <a:headEnd len="sm" w="sm" type="none"/>
            <a:tailEnd len="sm" w="sm" type="none"/>
          </a:ln>
        </p:spPr>
      </p:cxnSp>
      <p:cxnSp>
        <p:nvCxnSpPr>
          <p:cNvPr id="39" name="Google Shape;39;p5"/>
          <p:cNvCxnSpPr/>
          <p:nvPr/>
        </p:nvCxnSpPr>
        <p:spPr>
          <a:xfrm>
            <a:off x="14853166" y="5975789"/>
            <a:ext cx="2115000" cy="0"/>
          </a:xfrm>
          <a:prstGeom prst="straightConnector1">
            <a:avLst/>
          </a:prstGeom>
          <a:noFill/>
          <a:ln cap="flat" cmpd="sng" w="38100">
            <a:solidFill>
              <a:srgbClr val="1D4EBB"/>
            </a:solidFill>
            <a:prstDash val="solid"/>
            <a:round/>
            <a:headEnd len="sm" w="sm" type="none"/>
            <a:tailEnd len="sm" w="sm" type="none"/>
          </a:ln>
        </p:spPr>
      </p:cxnSp>
      <p:cxnSp>
        <p:nvCxnSpPr>
          <p:cNvPr id="40" name="Google Shape;40;p5"/>
          <p:cNvCxnSpPr/>
          <p:nvPr/>
        </p:nvCxnSpPr>
        <p:spPr>
          <a:xfrm>
            <a:off x="14853166" y="7569525"/>
            <a:ext cx="2115000" cy="0"/>
          </a:xfrm>
          <a:prstGeom prst="straightConnector1">
            <a:avLst/>
          </a:prstGeom>
          <a:noFill/>
          <a:ln cap="flat" cmpd="sng" w="38100">
            <a:solidFill>
              <a:srgbClr val="1D4EBB"/>
            </a:solidFill>
            <a:prstDash val="solid"/>
            <a:round/>
            <a:headEnd len="sm" w="sm" type="none"/>
            <a:tailEnd len="sm" w="sm" type="none"/>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allery" type="twoObj">
  <p:cSld name="TWO_OBJECTS">
    <p:bg>
      <p:bgPr>
        <a:solidFill>
          <a:srgbClr val="1D4EBB"/>
        </a:solidFill>
      </p:bgPr>
    </p:bg>
    <p:spTree>
      <p:nvGrpSpPr>
        <p:cNvPr id="41" name="Shape 41"/>
        <p:cNvGrpSpPr/>
        <p:nvPr/>
      </p:nvGrpSpPr>
      <p:grpSpPr>
        <a:xfrm>
          <a:off x="0" y="0"/>
          <a:ext cx="0" cy="0"/>
          <a:chOff x="0" y="0"/>
          <a:chExt cx="0" cy="0"/>
        </a:xfrm>
      </p:grpSpPr>
      <p:sp>
        <p:nvSpPr>
          <p:cNvPr id="42" name="Google Shape;42;p6"/>
          <p:cNvSpPr/>
          <p:nvPr>
            <p:ph idx="2" type="pic"/>
          </p:nvPr>
        </p:nvSpPr>
        <p:spPr>
          <a:xfrm>
            <a:off x="-1880575" y="708275"/>
            <a:ext cx="5393400" cy="3095100"/>
          </a:xfrm>
          <a:prstGeom prst="rect">
            <a:avLst/>
          </a:prstGeom>
          <a:noFill/>
          <a:ln>
            <a:noFill/>
          </a:ln>
        </p:spPr>
      </p:sp>
      <p:sp>
        <p:nvSpPr>
          <p:cNvPr id="43" name="Google Shape;43;p6"/>
          <p:cNvSpPr/>
          <p:nvPr>
            <p:ph idx="3" type="pic"/>
          </p:nvPr>
        </p:nvSpPr>
        <p:spPr>
          <a:xfrm>
            <a:off x="4022763" y="708275"/>
            <a:ext cx="5393400" cy="3095100"/>
          </a:xfrm>
          <a:prstGeom prst="rect">
            <a:avLst/>
          </a:prstGeom>
          <a:noFill/>
          <a:ln>
            <a:noFill/>
          </a:ln>
        </p:spPr>
      </p:sp>
      <p:sp>
        <p:nvSpPr>
          <p:cNvPr id="44" name="Google Shape;44;p6"/>
          <p:cNvSpPr/>
          <p:nvPr>
            <p:ph idx="4" type="pic"/>
          </p:nvPr>
        </p:nvSpPr>
        <p:spPr>
          <a:xfrm>
            <a:off x="9933500" y="708275"/>
            <a:ext cx="5393400" cy="3095100"/>
          </a:xfrm>
          <a:prstGeom prst="rect">
            <a:avLst/>
          </a:prstGeom>
          <a:noFill/>
          <a:ln>
            <a:noFill/>
          </a:ln>
        </p:spPr>
      </p:sp>
      <p:sp>
        <p:nvSpPr>
          <p:cNvPr id="45" name="Google Shape;45;p6"/>
          <p:cNvSpPr/>
          <p:nvPr>
            <p:ph idx="5" type="pic"/>
          </p:nvPr>
        </p:nvSpPr>
        <p:spPr>
          <a:xfrm>
            <a:off x="15827725" y="708275"/>
            <a:ext cx="5393400" cy="3095100"/>
          </a:xfrm>
          <a:prstGeom prst="rect">
            <a:avLst/>
          </a:prstGeom>
          <a:noFill/>
          <a:ln>
            <a:noFill/>
          </a:ln>
        </p:spPr>
      </p:sp>
      <p:sp>
        <p:nvSpPr>
          <p:cNvPr id="46" name="Google Shape;46;p6"/>
          <p:cNvSpPr/>
          <p:nvPr>
            <p:ph idx="6" type="pic"/>
          </p:nvPr>
        </p:nvSpPr>
        <p:spPr>
          <a:xfrm>
            <a:off x="-4579025" y="6491163"/>
            <a:ext cx="5393400" cy="3095100"/>
          </a:xfrm>
          <a:prstGeom prst="rect">
            <a:avLst/>
          </a:prstGeom>
          <a:noFill/>
          <a:ln>
            <a:noFill/>
          </a:ln>
        </p:spPr>
      </p:sp>
      <p:sp>
        <p:nvSpPr>
          <p:cNvPr id="47" name="Google Shape;47;p6"/>
          <p:cNvSpPr/>
          <p:nvPr>
            <p:ph idx="7" type="pic"/>
          </p:nvPr>
        </p:nvSpPr>
        <p:spPr>
          <a:xfrm>
            <a:off x="1324313" y="6491163"/>
            <a:ext cx="5393400" cy="3095100"/>
          </a:xfrm>
          <a:prstGeom prst="rect">
            <a:avLst/>
          </a:prstGeom>
          <a:noFill/>
          <a:ln>
            <a:noFill/>
          </a:ln>
        </p:spPr>
      </p:sp>
      <p:sp>
        <p:nvSpPr>
          <p:cNvPr id="48" name="Google Shape;48;p6"/>
          <p:cNvSpPr/>
          <p:nvPr>
            <p:ph idx="8" type="pic"/>
          </p:nvPr>
        </p:nvSpPr>
        <p:spPr>
          <a:xfrm>
            <a:off x="7235050" y="6491163"/>
            <a:ext cx="5393400" cy="3095100"/>
          </a:xfrm>
          <a:prstGeom prst="rect">
            <a:avLst/>
          </a:prstGeom>
          <a:noFill/>
          <a:ln>
            <a:noFill/>
          </a:ln>
        </p:spPr>
      </p:sp>
      <p:sp>
        <p:nvSpPr>
          <p:cNvPr id="49" name="Google Shape;49;p6"/>
          <p:cNvSpPr/>
          <p:nvPr>
            <p:ph idx="9" type="pic"/>
          </p:nvPr>
        </p:nvSpPr>
        <p:spPr>
          <a:xfrm>
            <a:off x="13129275" y="6491163"/>
            <a:ext cx="5393400" cy="3095100"/>
          </a:xfrm>
          <a:prstGeom prst="rect">
            <a:avLst/>
          </a:prstGeom>
          <a:noFill/>
          <a:ln>
            <a:no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Inter"/>
              <a:buNone/>
              <a:defRPr i="0" sz="4400" u="none" cap="none" strike="noStrike">
                <a:solidFill>
                  <a:schemeClr val="dk1"/>
                </a:solidFill>
                <a:latin typeface="Inter"/>
                <a:ea typeface="Inter"/>
                <a:cs typeface="Inter"/>
                <a:sym typeface="Inter"/>
              </a:defRPr>
            </a:lvl1pPr>
            <a:lvl2pPr lvl="1">
              <a:spcBef>
                <a:spcPts val="0"/>
              </a:spcBef>
              <a:spcAft>
                <a:spcPts val="0"/>
              </a:spcAft>
              <a:buSzPts val="1400"/>
              <a:buFont typeface="Inter"/>
              <a:buNone/>
              <a:defRPr sz="1800">
                <a:latin typeface="Inter"/>
                <a:ea typeface="Inter"/>
                <a:cs typeface="Inter"/>
                <a:sym typeface="Inter"/>
              </a:defRPr>
            </a:lvl2pPr>
            <a:lvl3pPr lvl="2">
              <a:spcBef>
                <a:spcPts val="0"/>
              </a:spcBef>
              <a:spcAft>
                <a:spcPts val="0"/>
              </a:spcAft>
              <a:buSzPts val="1400"/>
              <a:buFont typeface="Inter"/>
              <a:buNone/>
              <a:defRPr sz="1800">
                <a:latin typeface="Inter"/>
                <a:ea typeface="Inter"/>
                <a:cs typeface="Inter"/>
                <a:sym typeface="Inter"/>
              </a:defRPr>
            </a:lvl3pPr>
            <a:lvl4pPr lvl="3">
              <a:spcBef>
                <a:spcPts val="0"/>
              </a:spcBef>
              <a:spcAft>
                <a:spcPts val="0"/>
              </a:spcAft>
              <a:buSzPts val="1400"/>
              <a:buFont typeface="Inter"/>
              <a:buNone/>
              <a:defRPr sz="1800">
                <a:latin typeface="Inter"/>
                <a:ea typeface="Inter"/>
                <a:cs typeface="Inter"/>
                <a:sym typeface="Inter"/>
              </a:defRPr>
            </a:lvl4pPr>
            <a:lvl5pPr lvl="4">
              <a:spcBef>
                <a:spcPts val="0"/>
              </a:spcBef>
              <a:spcAft>
                <a:spcPts val="0"/>
              </a:spcAft>
              <a:buSzPts val="1400"/>
              <a:buFont typeface="Inter"/>
              <a:buNone/>
              <a:defRPr sz="1800">
                <a:latin typeface="Inter"/>
                <a:ea typeface="Inter"/>
                <a:cs typeface="Inter"/>
                <a:sym typeface="Inter"/>
              </a:defRPr>
            </a:lvl5pPr>
            <a:lvl6pPr lvl="5">
              <a:spcBef>
                <a:spcPts val="0"/>
              </a:spcBef>
              <a:spcAft>
                <a:spcPts val="0"/>
              </a:spcAft>
              <a:buSzPts val="1400"/>
              <a:buFont typeface="Inter"/>
              <a:buNone/>
              <a:defRPr sz="1800">
                <a:latin typeface="Inter"/>
                <a:ea typeface="Inter"/>
                <a:cs typeface="Inter"/>
                <a:sym typeface="Inter"/>
              </a:defRPr>
            </a:lvl6pPr>
            <a:lvl7pPr lvl="6">
              <a:spcBef>
                <a:spcPts val="0"/>
              </a:spcBef>
              <a:spcAft>
                <a:spcPts val="0"/>
              </a:spcAft>
              <a:buSzPts val="1400"/>
              <a:buFont typeface="Inter"/>
              <a:buNone/>
              <a:defRPr sz="1800">
                <a:latin typeface="Inter"/>
                <a:ea typeface="Inter"/>
                <a:cs typeface="Inter"/>
                <a:sym typeface="Inter"/>
              </a:defRPr>
            </a:lvl7pPr>
            <a:lvl8pPr lvl="7">
              <a:spcBef>
                <a:spcPts val="0"/>
              </a:spcBef>
              <a:spcAft>
                <a:spcPts val="0"/>
              </a:spcAft>
              <a:buSzPts val="1400"/>
              <a:buFont typeface="Inter"/>
              <a:buNone/>
              <a:defRPr sz="1800">
                <a:latin typeface="Inter"/>
                <a:ea typeface="Inter"/>
                <a:cs typeface="Inter"/>
                <a:sym typeface="Inter"/>
              </a:defRPr>
            </a:lvl8pPr>
            <a:lvl9pPr lvl="8">
              <a:spcBef>
                <a:spcPts val="0"/>
              </a:spcBef>
              <a:spcAft>
                <a:spcPts val="0"/>
              </a:spcAft>
              <a:buSzPts val="1400"/>
              <a:buFont typeface="Inter"/>
              <a:buNone/>
              <a:defRPr sz="1800">
                <a:latin typeface="Inter"/>
                <a:ea typeface="Inter"/>
                <a:cs typeface="Inter"/>
                <a:sym typeface="Inter"/>
              </a:defRPr>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Inter"/>
              <a:buChar char="•"/>
              <a:defRPr i="0" sz="3200" u="none" cap="none" strike="noStrike">
                <a:solidFill>
                  <a:schemeClr val="dk1"/>
                </a:solidFill>
                <a:latin typeface="Inter"/>
                <a:ea typeface="Inter"/>
                <a:cs typeface="Inter"/>
                <a:sym typeface="Inter"/>
              </a:defRPr>
            </a:lvl1pPr>
            <a:lvl2pPr indent="-406400" lvl="1" marL="914400" marR="0" rtl="0" algn="l">
              <a:spcBef>
                <a:spcPts val="560"/>
              </a:spcBef>
              <a:spcAft>
                <a:spcPts val="0"/>
              </a:spcAft>
              <a:buClr>
                <a:schemeClr val="dk1"/>
              </a:buClr>
              <a:buSzPts val="2800"/>
              <a:buFont typeface="Inter"/>
              <a:buChar char="–"/>
              <a:defRPr i="0" sz="2800" u="none" cap="none" strike="noStrike">
                <a:solidFill>
                  <a:schemeClr val="dk1"/>
                </a:solidFill>
                <a:latin typeface="Inter"/>
                <a:ea typeface="Inter"/>
                <a:cs typeface="Inter"/>
                <a:sym typeface="Inter"/>
              </a:defRPr>
            </a:lvl2pPr>
            <a:lvl3pPr indent="-381000" lvl="2" marL="1371600" marR="0" rtl="0" algn="l">
              <a:spcBef>
                <a:spcPts val="480"/>
              </a:spcBef>
              <a:spcAft>
                <a:spcPts val="0"/>
              </a:spcAft>
              <a:buClr>
                <a:schemeClr val="dk1"/>
              </a:buClr>
              <a:buSzPts val="2400"/>
              <a:buFont typeface="Inter"/>
              <a:buChar char="•"/>
              <a:defRPr i="0" sz="2400" u="none" cap="none" strike="noStrike">
                <a:solidFill>
                  <a:schemeClr val="dk1"/>
                </a:solidFill>
                <a:latin typeface="Inter"/>
                <a:ea typeface="Inter"/>
                <a:cs typeface="Inter"/>
                <a:sym typeface="Inter"/>
              </a:defRPr>
            </a:lvl3pPr>
            <a:lvl4pPr indent="-355600" lvl="3" marL="1828800" marR="0" rtl="0" algn="l">
              <a:spcBef>
                <a:spcPts val="400"/>
              </a:spcBef>
              <a:spcAft>
                <a:spcPts val="0"/>
              </a:spcAft>
              <a:buClr>
                <a:schemeClr val="dk1"/>
              </a:buClr>
              <a:buSzPts val="2000"/>
              <a:buFont typeface="Inter"/>
              <a:buChar char="–"/>
              <a:defRPr i="0" sz="2000" u="none" cap="none" strike="noStrike">
                <a:solidFill>
                  <a:schemeClr val="dk1"/>
                </a:solidFill>
                <a:latin typeface="Inter"/>
                <a:ea typeface="Inter"/>
                <a:cs typeface="Inter"/>
                <a:sym typeface="Inter"/>
              </a:defRPr>
            </a:lvl4pPr>
            <a:lvl5pPr indent="-355600" lvl="4" marL="2286000" marR="0" rtl="0" algn="l">
              <a:spcBef>
                <a:spcPts val="400"/>
              </a:spcBef>
              <a:spcAft>
                <a:spcPts val="0"/>
              </a:spcAft>
              <a:buClr>
                <a:schemeClr val="dk1"/>
              </a:buClr>
              <a:buSzPts val="2000"/>
              <a:buFont typeface="Inter"/>
              <a:buChar char="»"/>
              <a:defRPr i="0" sz="2000" u="none" cap="none" strike="noStrike">
                <a:solidFill>
                  <a:schemeClr val="dk1"/>
                </a:solidFill>
                <a:latin typeface="Inter"/>
                <a:ea typeface="Inter"/>
                <a:cs typeface="Inter"/>
                <a:sym typeface="Inter"/>
              </a:defRPr>
            </a:lvl5pPr>
            <a:lvl6pPr indent="-355600" lvl="5" marL="2743200" marR="0" rtl="0" algn="l">
              <a:spcBef>
                <a:spcPts val="400"/>
              </a:spcBef>
              <a:spcAft>
                <a:spcPts val="0"/>
              </a:spcAft>
              <a:buClr>
                <a:schemeClr val="dk1"/>
              </a:buClr>
              <a:buSzPts val="2000"/>
              <a:buFont typeface="Inter"/>
              <a:buChar char="•"/>
              <a:defRPr i="0" sz="2000" u="none" cap="none" strike="noStrike">
                <a:solidFill>
                  <a:schemeClr val="dk1"/>
                </a:solidFill>
                <a:latin typeface="Inter"/>
                <a:ea typeface="Inter"/>
                <a:cs typeface="Inter"/>
                <a:sym typeface="Inter"/>
              </a:defRPr>
            </a:lvl6pPr>
            <a:lvl7pPr indent="-355600" lvl="6" marL="3200400" marR="0" rtl="0" algn="l">
              <a:spcBef>
                <a:spcPts val="400"/>
              </a:spcBef>
              <a:spcAft>
                <a:spcPts val="0"/>
              </a:spcAft>
              <a:buClr>
                <a:schemeClr val="dk1"/>
              </a:buClr>
              <a:buSzPts val="2000"/>
              <a:buFont typeface="Inter"/>
              <a:buChar char="•"/>
              <a:defRPr i="0" sz="2000" u="none" cap="none" strike="noStrike">
                <a:solidFill>
                  <a:schemeClr val="dk1"/>
                </a:solidFill>
                <a:latin typeface="Inter"/>
                <a:ea typeface="Inter"/>
                <a:cs typeface="Inter"/>
                <a:sym typeface="Inter"/>
              </a:defRPr>
            </a:lvl7pPr>
            <a:lvl8pPr indent="-355600" lvl="7" marL="3657600" marR="0" rtl="0" algn="l">
              <a:spcBef>
                <a:spcPts val="400"/>
              </a:spcBef>
              <a:spcAft>
                <a:spcPts val="0"/>
              </a:spcAft>
              <a:buClr>
                <a:schemeClr val="dk1"/>
              </a:buClr>
              <a:buSzPts val="2000"/>
              <a:buFont typeface="Inter"/>
              <a:buChar char="•"/>
              <a:defRPr i="0" sz="2000" u="none" cap="none" strike="noStrike">
                <a:solidFill>
                  <a:schemeClr val="dk1"/>
                </a:solidFill>
                <a:latin typeface="Inter"/>
                <a:ea typeface="Inter"/>
                <a:cs typeface="Inter"/>
                <a:sym typeface="Inter"/>
              </a:defRPr>
            </a:lvl8pPr>
            <a:lvl9pPr indent="-355600" lvl="8" marL="4114800" marR="0" rtl="0" algn="l">
              <a:spcBef>
                <a:spcPts val="400"/>
              </a:spcBef>
              <a:spcAft>
                <a:spcPts val="0"/>
              </a:spcAft>
              <a:buClr>
                <a:schemeClr val="dk1"/>
              </a:buClr>
              <a:buSzPts val="2000"/>
              <a:buFont typeface="Inter"/>
              <a:buChar char="•"/>
              <a:defRPr i="0" sz="2000" u="none" cap="none" strike="noStrike">
                <a:solidFill>
                  <a:schemeClr val="dk1"/>
                </a:solidFill>
                <a:latin typeface="Inter"/>
                <a:ea typeface="Inter"/>
                <a:cs typeface="Inter"/>
                <a:sym typeface="Inter"/>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19.png"/><Relationship Id="rId5" Type="http://schemas.openxmlformats.org/officeDocument/2006/relationships/image" Target="../media/image3.png"/><Relationship Id="rId6"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9.png"/><Relationship Id="rId4" Type="http://schemas.openxmlformats.org/officeDocument/2006/relationships/image" Target="../media/image15.png"/><Relationship Id="rId10" Type="http://schemas.openxmlformats.org/officeDocument/2006/relationships/image" Target="../media/image26.png"/><Relationship Id="rId9" Type="http://schemas.openxmlformats.org/officeDocument/2006/relationships/image" Target="../media/image20.png"/><Relationship Id="rId5" Type="http://schemas.openxmlformats.org/officeDocument/2006/relationships/image" Target="../media/image13.png"/><Relationship Id="rId6" Type="http://schemas.openxmlformats.org/officeDocument/2006/relationships/image" Target="../media/image7.png"/><Relationship Id="rId7" Type="http://schemas.openxmlformats.org/officeDocument/2006/relationships/image" Target="../media/image8.png"/><Relationship Id="rId8"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2.png"/><Relationship Id="rId4" Type="http://schemas.openxmlformats.org/officeDocument/2006/relationships/image" Target="../media/image4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4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5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8.png"/><Relationship Id="rId4" Type="http://schemas.openxmlformats.org/officeDocument/2006/relationships/image" Target="../media/image46.png"/></Relationships>
</file>

<file path=ppt/slides/_rels/slide16.xml.rels><?xml version="1.0" encoding="UTF-8" standalone="yes"?><Relationships xmlns="http://schemas.openxmlformats.org/package/2006/relationships"><Relationship Id="rId40" Type="http://schemas.openxmlformats.org/officeDocument/2006/relationships/image" Target="../media/image53.png"/><Relationship Id="rId20" Type="http://schemas.openxmlformats.org/officeDocument/2006/relationships/image" Target="../media/image37.png"/><Relationship Id="rId42" Type="http://schemas.openxmlformats.org/officeDocument/2006/relationships/image" Target="../media/image60.png"/><Relationship Id="rId41" Type="http://schemas.openxmlformats.org/officeDocument/2006/relationships/image" Target="../media/image69.png"/><Relationship Id="rId22" Type="http://schemas.openxmlformats.org/officeDocument/2006/relationships/image" Target="../media/image47.png"/><Relationship Id="rId44" Type="http://schemas.openxmlformats.org/officeDocument/2006/relationships/image" Target="../media/image56.png"/><Relationship Id="rId21" Type="http://schemas.openxmlformats.org/officeDocument/2006/relationships/image" Target="../media/image34.png"/><Relationship Id="rId43" Type="http://schemas.openxmlformats.org/officeDocument/2006/relationships/image" Target="../media/image59.png"/><Relationship Id="rId24" Type="http://schemas.openxmlformats.org/officeDocument/2006/relationships/image" Target="../media/image45.png"/><Relationship Id="rId46" Type="http://schemas.openxmlformats.org/officeDocument/2006/relationships/image" Target="../media/image67.png"/><Relationship Id="rId23" Type="http://schemas.openxmlformats.org/officeDocument/2006/relationships/image" Target="../media/image58.png"/><Relationship Id="rId45" Type="http://schemas.openxmlformats.org/officeDocument/2006/relationships/image" Target="../media/image63.png"/><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3.png"/><Relationship Id="rId4" Type="http://schemas.openxmlformats.org/officeDocument/2006/relationships/image" Target="../media/image21.png"/><Relationship Id="rId9" Type="http://schemas.openxmlformats.org/officeDocument/2006/relationships/image" Target="../media/image29.png"/><Relationship Id="rId26" Type="http://schemas.openxmlformats.org/officeDocument/2006/relationships/image" Target="../media/image65.png"/><Relationship Id="rId48" Type="http://schemas.openxmlformats.org/officeDocument/2006/relationships/image" Target="../media/image73.png"/><Relationship Id="rId25" Type="http://schemas.openxmlformats.org/officeDocument/2006/relationships/image" Target="../media/image43.png"/><Relationship Id="rId47" Type="http://schemas.openxmlformats.org/officeDocument/2006/relationships/image" Target="../media/image66.png"/><Relationship Id="rId28" Type="http://schemas.openxmlformats.org/officeDocument/2006/relationships/image" Target="../media/image61.png"/><Relationship Id="rId27" Type="http://schemas.openxmlformats.org/officeDocument/2006/relationships/image" Target="../media/image54.png"/><Relationship Id="rId5" Type="http://schemas.openxmlformats.org/officeDocument/2006/relationships/image" Target="../media/image17.png"/><Relationship Id="rId6" Type="http://schemas.openxmlformats.org/officeDocument/2006/relationships/image" Target="../media/image16.png"/><Relationship Id="rId29" Type="http://schemas.openxmlformats.org/officeDocument/2006/relationships/image" Target="../media/image48.png"/><Relationship Id="rId7" Type="http://schemas.openxmlformats.org/officeDocument/2006/relationships/image" Target="../media/image22.png"/><Relationship Id="rId8" Type="http://schemas.openxmlformats.org/officeDocument/2006/relationships/image" Target="../media/image18.png"/><Relationship Id="rId31" Type="http://schemas.openxmlformats.org/officeDocument/2006/relationships/image" Target="../media/image52.png"/><Relationship Id="rId30" Type="http://schemas.openxmlformats.org/officeDocument/2006/relationships/image" Target="../media/image70.png"/><Relationship Id="rId11" Type="http://schemas.openxmlformats.org/officeDocument/2006/relationships/image" Target="../media/image28.png"/><Relationship Id="rId33" Type="http://schemas.openxmlformats.org/officeDocument/2006/relationships/image" Target="../media/image57.png"/><Relationship Id="rId10" Type="http://schemas.openxmlformats.org/officeDocument/2006/relationships/image" Target="../media/image39.png"/><Relationship Id="rId32" Type="http://schemas.openxmlformats.org/officeDocument/2006/relationships/image" Target="../media/image55.png"/><Relationship Id="rId13" Type="http://schemas.openxmlformats.org/officeDocument/2006/relationships/image" Target="../media/image30.png"/><Relationship Id="rId35" Type="http://schemas.openxmlformats.org/officeDocument/2006/relationships/image" Target="../media/image49.png"/><Relationship Id="rId12" Type="http://schemas.openxmlformats.org/officeDocument/2006/relationships/image" Target="../media/image27.png"/><Relationship Id="rId34" Type="http://schemas.openxmlformats.org/officeDocument/2006/relationships/image" Target="../media/image68.png"/><Relationship Id="rId15" Type="http://schemas.openxmlformats.org/officeDocument/2006/relationships/image" Target="../media/image44.png"/><Relationship Id="rId37" Type="http://schemas.openxmlformats.org/officeDocument/2006/relationships/image" Target="../media/image51.png"/><Relationship Id="rId14" Type="http://schemas.openxmlformats.org/officeDocument/2006/relationships/image" Target="../media/image41.png"/><Relationship Id="rId36" Type="http://schemas.openxmlformats.org/officeDocument/2006/relationships/image" Target="../media/image71.png"/><Relationship Id="rId17" Type="http://schemas.openxmlformats.org/officeDocument/2006/relationships/image" Target="../media/image36.png"/><Relationship Id="rId39" Type="http://schemas.openxmlformats.org/officeDocument/2006/relationships/image" Target="../media/image64.png"/><Relationship Id="rId16" Type="http://schemas.openxmlformats.org/officeDocument/2006/relationships/image" Target="../media/image31.png"/><Relationship Id="rId38" Type="http://schemas.openxmlformats.org/officeDocument/2006/relationships/image" Target="../media/image62.png"/><Relationship Id="rId19" Type="http://schemas.openxmlformats.org/officeDocument/2006/relationships/image" Target="../media/image35.png"/><Relationship Id="rId18" Type="http://schemas.openxmlformats.org/officeDocument/2006/relationships/image" Target="../media/image3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7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5.png"/><Relationship Id="rId4" Type="http://schemas.openxmlformats.org/officeDocument/2006/relationships/image" Target="../media/image2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2.png"/><Relationship Id="rId4" Type="http://schemas.openxmlformats.org/officeDocument/2006/relationships/image" Target="../media/image14.png"/><Relationship Id="rId5" Type="http://schemas.openxmlformats.org/officeDocument/2006/relationships/image" Target="../media/image2.png"/><Relationship Id="rId6"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D4EBB"/>
        </a:solidFill>
      </p:bgPr>
    </p:bg>
    <p:spTree>
      <p:nvGrpSpPr>
        <p:cNvPr id="53" name="Shape 53"/>
        <p:cNvGrpSpPr/>
        <p:nvPr/>
      </p:nvGrpSpPr>
      <p:grpSpPr>
        <a:xfrm>
          <a:off x="0" y="0"/>
          <a:ext cx="0" cy="0"/>
          <a:chOff x="0" y="0"/>
          <a:chExt cx="0" cy="0"/>
        </a:xfrm>
      </p:grpSpPr>
      <p:pic>
        <p:nvPicPr>
          <p:cNvPr id="54" name="Google Shape;54;p7"/>
          <p:cNvPicPr preferRelativeResize="0"/>
          <p:nvPr/>
        </p:nvPicPr>
        <p:blipFill>
          <a:blip r:embed="rId3">
            <a:alphaModFix/>
          </a:blip>
          <a:stretch>
            <a:fillRect/>
          </a:stretch>
        </p:blipFill>
        <p:spPr>
          <a:xfrm>
            <a:off x="1133475" y="6214453"/>
            <a:ext cx="2962325" cy="2974998"/>
          </a:xfrm>
          <a:prstGeom prst="rect">
            <a:avLst/>
          </a:prstGeom>
          <a:noFill/>
          <a:ln>
            <a:noFill/>
          </a:ln>
        </p:spPr>
      </p:pic>
      <p:pic>
        <p:nvPicPr>
          <p:cNvPr id="55" name="Google Shape;55;p7"/>
          <p:cNvPicPr preferRelativeResize="0"/>
          <p:nvPr/>
        </p:nvPicPr>
        <p:blipFill>
          <a:blip r:embed="rId4">
            <a:alphaModFix/>
          </a:blip>
          <a:stretch>
            <a:fillRect/>
          </a:stretch>
        </p:blipFill>
        <p:spPr>
          <a:xfrm>
            <a:off x="4905601" y="6096480"/>
            <a:ext cx="3056899" cy="3214340"/>
          </a:xfrm>
          <a:prstGeom prst="rect">
            <a:avLst/>
          </a:prstGeom>
          <a:noFill/>
          <a:ln>
            <a:noFill/>
          </a:ln>
        </p:spPr>
      </p:pic>
      <p:pic>
        <p:nvPicPr>
          <p:cNvPr id="56" name="Google Shape;56;p7"/>
          <p:cNvPicPr preferRelativeResize="0"/>
          <p:nvPr/>
        </p:nvPicPr>
        <p:blipFill>
          <a:blip r:embed="rId5">
            <a:alphaModFix/>
          </a:blip>
          <a:stretch>
            <a:fillRect/>
          </a:stretch>
        </p:blipFill>
        <p:spPr>
          <a:xfrm>
            <a:off x="8760313" y="6209794"/>
            <a:ext cx="2971600" cy="2984340"/>
          </a:xfrm>
          <a:prstGeom prst="rect">
            <a:avLst/>
          </a:prstGeom>
          <a:noFill/>
          <a:ln>
            <a:noFill/>
          </a:ln>
        </p:spPr>
      </p:pic>
      <p:pic>
        <p:nvPicPr>
          <p:cNvPr id="57" name="Google Shape;57;p7"/>
          <p:cNvPicPr preferRelativeResize="0"/>
          <p:nvPr/>
        </p:nvPicPr>
        <p:blipFill>
          <a:blip r:embed="rId6">
            <a:alphaModFix/>
          </a:blip>
          <a:stretch>
            <a:fillRect/>
          </a:stretch>
        </p:blipFill>
        <p:spPr>
          <a:xfrm>
            <a:off x="12577025" y="6211458"/>
            <a:ext cx="2944575" cy="2982668"/>
          </a:xfrm>
          <a:prstGeom prst="rect">
            <a:avLst/>
          </a:prstGeom>
          <a:noFill/>
          <a:ln>
            <a:noFill/>
          </a:ln>
        </p:spPr>
      </p:pic>
      <p:cxnSp>
        <p:nvCxnSpPr>
          <p:cNvPr id="58" name="Google Shape;58;p7"/>
          <p:cNvCxnSpPr/>
          <p:nvPr/>
        </p:nvCxnSpPr>
        <p:spPr>
          <a:xfrm>
            <a:off x="0" y="5756442"/>
            <a:ext cx="15521605" cy="0"/>
          </a:xfrm>
          <a:prstGeom prst="straightConnector1">
            <a:avLst/>
          </a:prstGeom>
          <a:noFill/>
          <a:ln cap="flat" cmpd="sng" w="76200">
            <a:solidFill>
              <a:srgbClr val="C8FD04"/>
            </a:solidFill>
            <a:prstDash val="solid"/>
            <a:round/>
            <a:headEnd len="sm" w="sm" type="none"/>
            <a:tailEnd len="sm" w="sm" type="none"/>
          </a:ln>
        </p:spPr>
      </p:cxnSp>
      <p:sp>
        <p:nvSpPr>
          <p:cNvPr id="59" name="Google Shape;59;p7"/>
          <p:cNvSpPr txBox="1"/>
          <p:nvPr/>
        </p:nvSpPr>
        <p:spPr>
          <a:xfrm>
            <a:off x="1028700" y="1788205"/>
            <a:ext cx="14289600" cy="35463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0" lang="en-US" sz="14400" u="none" cap="none" strike="noStrike">
                <a:solidFill>
                  <a:srgbClr val="C8FD04"/>
                </a:solidFill>
                <a:latin typeface="Inter"/>
                <a:ea typeface="Inter"/>
                <a:cs typeface="Inter"/>
                <a:sym typeface="Inter"/>
              </a:rPr>
              <a:t>EMPLOYEE REVIEW SLIDES</a:t>
            </a:r>
            <a:endParaRPr>
              <a:latin typeface="Inter"/>
              <a:ea typeface="Inter"/>
              <a:cs typeface="Inter"/>
              <a:sym typeface="Inter"/>
            </a:endParaRPr>
          </a:p>
        </p:txBody>
      </p:sp>
      <p:sp>
        <p:nvSpPr>
          <p:cNvPr id="60" name="Google Shape;60;p7"/>
          <p:cNvSpPr txBox="1"/>
          <p:nvPr/>
        </p:nvSpPr>
        <p:spPr>
          <a:xfrm>
            <a:off x="1133475" y="1207180"/>
            <a:ext cx="7052981" cy="3238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i="0" lang="en-US" sz="2100" u="none" cap="none" strike="noStrike">
                <a:solidFill>
                  <a:srgbClr val="C8FD04"/>
                </a:solidFill>
                <a:latin typeface="Inter SemiBold"/>
                <a:ea typeface="Inter SemiBold"/>
                <a:cs typeface="Inter SemiBold"/>
                <a:sym typeface="Inter SemiBold"/>
              </a:rPr>
              <a:t>A Presentation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D4EBB"/>
        </a:solidFill>
      </p:bgPr>
    </p:bg>
    <p:spTree>
      <p:nvGrpSpPr>
        <p:cNvPr id="198" name="Shape 198"/>
        <p:cNvGrpSpPr/>
        <p:nvPr/>
      </p:nvGrpSpPr>
      <p:grpSpPr>
        <a:xfrm>
          <a:off x="0" y="0"/>
          <a:ext cx="0" cy="0"/>
          <a:chOff x="0" y="0"/>
          <a:chExt cx="0" cy="0"/>
        </a:xfrm>
      </p:grpSpPr>
      <p:pic>
        <p:nvPicPr>
          <p:cNvPr id="199" name="Google Shape;199;p16"/>
          <p:cNvPicPr preferRelativeResize="0"/>
          <p:nvPr/>
        </p:nvPicPr>
        <p:blipFill rotWithShape="1">
          <a:blip r:embed="rId3">
            <a:alphaModFix/>
          </a:blip>
          <a:srcRect b="0" l="34738" r="0" t="0"/>
          <a:stretch/>
        </p:blipFill>
        <p:spPr>
          <a:xfrm>
            <a:off x="0" y="703250"/>
            <a:ext cx="3526575" cy="3095100"/>
          </a:xfrm>
          <a:prstGeom prst="rect">
            <a:avLst/>
          </a:prstGeom>
          <a:noFill/>
          <a:ln>
            <a:noFill/>
          </a:ln>
        </p:spPr>
      </p:pic>
      <p:pic>
        <p:nvPicPr>
          <p:cNvPr id="200" name="Google Shape;200;p16"/>
          <p:cNvPicPr preferRelativeResize="0"/>
          <p:nvPr/>
        </p:nvPicPr>
        <p:blipFill>
          <a:blip r:embed="rId4">
            <a:alphaModFix/>
          </a:blip>
          <a:stretch>
            <a:fillRect/>
          </a:stretch>
        </p:blipFill>
        <p:spPr>
          <a:xfrm>
            <a:off x="4024475" y="703250"/>
            <a:ext cx="5403725" cy="3095091"/>
          </a:xfrm>
          <a:prstGeom prst="rect">
            <a:avLst/>
          </a:prstGeom>
          <a:noFill/>
          <a:ln>
            <a:noFill/>
          </a:ln>
        </p:spPr>
      </p:pic>
      <p:pic>
        <p:nvPicPr>
          <p:cNvPr id="201" name="Google Shape;201;p16"/>
          <p:cNvPicPr preferRelativeResize="0"/>
          <p:nvPr/>
        </p:nvPicPr>
        <p:blipFill>
          <a:blip r:embed="rId5">
            <a:alphaModFix/>
          </a:blip>
          <a:stretch>
            <a:fillRect/>
          </a:stretch>
        </p:blipFill>
        <p:spPr>
          <a:xfrm>
            <a:off x="9926100" y="703250"/>
            <a:ext cx="5403725" cy="3095091"/>
          </a:xfrm>
          <a:prstGeom prst="rect">
            <a:avLst/>
          </a:prstGeom>
          <a:noFill/>
          <a:ln>
            <a:noFill/>
          </a:ln>
        </p:spPr>
      </p:pic>
      <p:pic>
        <p:nvPicPr>
          <p:cNvPr id="202" name="Google Shape;202;p16"/>
          <p:cNvPicPr preferRelativeResize="0"/>
          <p:nvPr/>
        </p:nvPicPr>
        <p:blipFill rotWithShape="1">
          <a:blip r:embed="rId6">
            <a:alphaModFix/>
          </a:blip>
          <a:srcRect b="0" l="0" r="54553" t="0"/>
          <a:stretch/>
        </p:blipFill>
        <p:spPr>
          <a:xfrm>
            <a:off x="15832225" y="703250"/>
            <a:ext cx="2455775" cy="3095100"/>
          </a:xfrm>
          <a:prstGeom prst="rect">
            <a:avLst/>
          </a:prstGeom>
          <a:noFill/>
          <a:ln>
            <a:noFill/>
          </a:ln>
        </p:spPr>
      </p:pic>
      <p:pic>
        <p:nvPicPr>
          <p:cNvPr id="203" name="Google Shape;203;p16"/>
          <p:cNvPicPr preferRelativeResize="0"/>
          <p:nvPr/>
        </p:nvPicPr>
        <p:blipFill rotWithShape="1">
          <a:blip r:embed="rId7">
            <a:alphaModFix/>
          </a:blip>
          <a:srcRect b="0" l="84902" r="0" t="0"/>
          <a:stretch/>
        </p:blipFill>
        <p:spPr>
          <a:xfrm>
            <a:off x="4" y="6494150"/>
            <a:ext cx="814250" cy="3089125"/>
          </a:xfrm>
          <a:prstGeom prst="rect">
            <a:avLst/>
          </a:prstGeom>
          <a:noFill/>
          <a:ln>
            <a:noFill/>
          </a:ln>
        </p:spPr>
      </p:pic>
      <p:pic>
        <p:nvPicPr>
          <p:cNvPr id="204" name="Google Shape;204;p16"/>
          <p:cNvPicPr preferRelativeResize="0"/>
          <p:nvPr/>
        </p:nvPicPr>
        <p:blipFill>
          <a:blip r:embed="rId8">
            <a:alphaModFix/>
          </a:blip>
          <a:stretch>
            <a:fillRect/>
          </a:stretch>
        </p:blipFill>
        <p:spPr>
          <a:xfrm>
            <a:off x="1322600" y="6488175"/>
            <a:ext cx="5403740" cy="3095100"/>
          </a:xfrm>
          <a:prstGeom prst="rect">
            <a:avLst/>
          </a:prstGeom>
          <a:noFill/>
          <a:ln>
            <a:noFill/>
          </a:ln>
        </p:spPr>
      </p:pic>
      <p:pic>
        <p:nvPicPr>
          <p:cNvPr id="205" name="Google Shape;205;p16"/>
          <p:cNvPicPr preferRelativeResize="0"/>
          <p:nvPr/>
        </p:nvPicPr>
        <p:blipFill>
          <a:blip r:embed="rId9">
            <a:alphaModFix/>
          </a:blip>
          <a:stretch>
            <a:fillRect/>
          </a:stretch>
        </p:blipFill>
        <p:spPr>
          <a:xfrm>
            <a:off x="7224250" y="6488169"/>
            <a:ext cx="5403750" cy="3095106"/>
          </a:xfrm>
          <a:prstGeom prst="rect">
            <a:avLst/>
          </a:prstGeom>
          <a:noFill/>
          <a:ln>
            <a:noFill/>
          </a:ln>
        </p:spPr>
      </p:pic>
      <p:pic>
        <p:nvPicPr>
          <p:cNvPr id="206" name="Google Shape;206;p16"/>
          <p:cNvPicPr preferRelativeResize="0"/>
          <p:nvPr/>
        </p:nvPicPr>
        <p:blipFill>
          <a:blip r:embed="rId10">
            <a:alphaModFix/>
          </a:blip>
          <a:stretch>
            <a:fillRect/>
          </a:stretch>
        </p:blipFill>
        <p:spPr>
          <a:xfrm>
            <a:off x="13131068" y="6494150"/>
            <a:ext cx="5393307" cy="3089125"/>
          </a:xfrm>
          <a:prstGeom prst="rect">
            <a:avLst/>
          </a:prstGeom>
          <a:noFill/>
          <a:ln>
            <a:noFill/>
          </a:ln>
        </p:spPr>
      </p:pic>
      <p:sp>
        <p:nvSpPr>
          <p:cNvPr id="207" name="Google Shape;207;p16"/>
          <p:cNvSpPr txBox="1"/>
          <p:nvPr/>
        </p:nvSpPr>
        <p:spPr>
          <a:xfrm>
            <a:off x="-4291170" y="4583430"/>
            <a:ext cx="26870400" cy="1182000"/>
          </a:xfrm>
          <a:prstGeom prst="rect">
            <a:avLst/>
          </a:prstGeom>
          <a:noFill/>
          <a:ln>
            <a:noFill/>
          </a:ln>
        </p:spPr>
        <p:txBody>
          <a:bodyPr anchorCtr="0" anchor="t" bIns="0" lIns="0" spcFirstLastPara="1" rIns="0" wrap="square" tIns="0">
            <a:spAutoFit/>
          </a:bodyPr>
          <a:lstStyle/>
          <a:p>
            <a:pPr indent="0" lvl="0" marL="0" marR="0" rtl="0" algn="ctr">
              <a:lnSpc>
                <a:spcPct val="80000"/>
              </a:lnSpc>
              <a:spcBef>
                <a:spcPts val="0"/>
              </a:spcBef>
              <a:spcAft>
                <a:spcPts val="0"/>
              </a:spcAft>
              <a:buNone/>
            </a:pPr>
            <a:r>
              <a:rPr b="1" i="0" lang="en-US" sz="9600" u="none" cap="none" strike="noStrike">
                <a:solidFill>
                  <a:srgbClr val="C8FD04"/>
                </a:solidFill>
                <a:latin typeface="Inter"/>
                <a:ea typeface="Inter"/>
                <a:cs typeface="Inter"/>
                <a:sym typeface="Inter"/>
              </a:rPr>
              <a:t>GALLERY   GALLERY   GALLERY   GALLERY</a:t>
            </a:r>
            <a:endParaRPr>
              <a:latin typeface="Inter"/>
              <a:ea typeface="Inter"/>
              <a:cs typeface="Inter"/>
              <a:sym typeface="Inter"/>
            </a:endParaRPr>
          </a:p>
        </p:txBody>
      </p:sp>
    </p:spTree>
  </p:cSld>
  <p:clrMapOvr>
    <a:masterClrMapping/>
  </p:clrMapOvr>
  <p:transition>
    <p:push/>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8FD04"/>
        </a:solidFill>
      </p:bgPr>
    </p:bg>
    <p:spTree>
      <p:nvGrpSpPr>
        <p:cNvPr id="211" name="Shape 211"/>
        <p:cNvGrpSpPr/>
        <p:nvPr/>
      </p:nvGrpSpPr>
      <p:grpSpPr>
        <a:xfrm>
          <a:off x="0" y="0"/>
          <a:ext cx="0" cy="0"/>
          <a:chOff x="0" y="0"/>
          <a:chExt cx="0" cy="0"/>
        </a:xfrm>
      </p:grpSpPr>
      <p:sp>
        <p:nvSpPr>
          <p:cNvPr id="212" name="Google Shape;212;p17"/>
          <p:cNvSpPr txBox="1"/>
          <p:nvPr/>
        </p:nvSpPr>
        <p:spPr>
          <a:xfrm>
            <a:off x="1028700" y="3350895"/>
            <a:ext cx="14493000" cy="35463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0" lang="en-US" sz="14400" u="none" cap="none" strike="noStrike">
                <a:solidFill>
                  <a:srgbClr val="1D4EBB"/>
                </a:solidFill>
                <a:latin typeface="Inter"/>
                <a:ea typeface="Inter"/>
                <a:cs typeface="Inter"/>
                <a:sym typeface="Inter"/>
              </a:rPr>
              <a:t>OVERALL PERFORMANCE</a:t>
            </a:r>
            <a:endParaRPr>
              <a:latin typeface="Inter"/>
              <a:ea typeface="Inter"/>
              <a:cs typeface="Inter"/>
              <a:sym typeface="Inter"/>
            </a:endParaRPr>
          </a:p>
        </p:txBody>
      </p:sp>
      <p:cxnSp>
        <p:nvCxnSpPr>
          <p:cNvPr id="213" name="Google Shape;213;p17"/>
          <p:cNvCxnSpPr/>
          <p:nvPr/>
        </p:nvCxnSpPr>
        <p:spPr>
          <a:xfrm>
            <a:off x="0" y="7155180"/>
            <a:ext cx="15521605" cy="0"/>
          </a:xfrm>
          <a:prstGeom prst="straightConnector1">
            <a:avLst/>
          </a:prstGeom>
          <a:noFill/>
          <a:ln cap="flat" cmpd="sng" w="76200">
            <a:solidFill>
              <a:srgbClr val="1D4EBB"/>
            </a:solidFill>
            <a:prstDash val="solid"/>
            <a:round/>
            <a:headEnd len="sm" w="sm" type="none"/>
            <a:tailEnd len="sm" w="sm" type="none"/>
          </a:ln>
        </p:spPr>
      </p:cxnSp>
    </p:spTree>
  </p:cSld>
  <p:clrMapOvr>
    <a:masterClrMapping/>
  </p:clrMapOvr>
  <p:transition>
    <p:push/>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D4EBB"/>
        </a:solidFill>
      </p:bgPr>
    </p:bg>
    <p:spTree>
      <p:nvGrpSpPr>
        <p:cNvPr id="217" name="Shape 217"/>
        <p:cNvGrpSpPr/>
        <p:nvPr/>
      </p:nvGrpSpPr>
      <p:grpSpPr>
        <a:xfrm>
          <a:off x="0" y="0"/>
          <a:ext cx="0" cy="0"/>
          <a:chOff x="0" y="0"/>
          <a:chExt cx="0" cy="0"/>
        </a:xfrm>
      </p:grpSpPr>
      <p:pic>
        <p:nvPicPr>
          <p:cNvPr id="218" name="Google Shape;218;p18"/>
          <p:cNvPicPr preferRelativeResize="0"/>
          <p:nvPr/>
        </p:nvPicPr>
        <p:blipFill rotWithShape="1">
          <a:blip r:embed="rId3">
            <a:alphaModFix/>
          </a:blip>
          <a:srcRect b="5834" l="0" r="33355" t="5896"/>
          <a:stretch/>
        </p:blipFill>
        <p:spPr>
          <a:xfrm>
            <a:off x="10487175" y="0"/>
            <a:ext cx="7800825" cy="10286998"/>
          </a:xfrm>
          <a:prstGeom prst="rect">
            <a:avLst/>
          </a:prstGeom>
          <a:noFill/>
          <a:ln>
            <a:noFill/>
          </a:ln>
        </p:spPr>
      </p:pic>
      <p:pic>
        <p:nvPicPr>
          <p:cNvPr id="219" name="Google Shape;219;p18"/>
          <p:cNvPicPr preferRelativeResize="0"/>
          <p:nvPr/>
        </p:nvPicPr>
        <p:blipFill>
          <a:blip r:embed="rId4">
            <a:alphaModFix/>
          </a:blip>
          <a:stretch>
            <a:fillRect/>
          </a:stretch>
        </p:blipFill>
        <p:spPr>
          <a:xfrm>
            <a:off x="11930875" y="1028700"/>
            <a:ext cx="5920150" cy="8214693"/>
          </a:xfrm>
          <a:prstGeom prst="rect">
            <a:avLst/>
          </a:prstGeom>
          <a:noFill/>
          <a:ln>
            <a:noFill/>
          </a:ln>
        </p:spPr>
      </p:pic>
      <p:sp>
        <p:nvSpPr>
          <p:cNvPr id="220" name="Google Shape;220;p18"/>
          <p:cNvSpPr txBox="1"/>
          <p:nvPr/>
        </p:nvSpPr>
        <p:spPr>
          <a:xfrm>
            <a:off x="1028700" y="5374958"/>
            <a:ext cx="9684900" cy="2586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100" u="none" cap="none" strike="noStrike">
                <a:solidFill>
                  <a:srgbClr val="FFFDFC"/>
                </a:solidFill>
                <a:latin typeface="Inter"/>
                <a:ea typeface="Inter"/>
                <a:cs typeface="Inter"/>
                <a:sym typeface="Inter"/>
              </a:rPr>
              <a:t>I'm Rain, and I'll be sharing with you my beautiful ideas. Follow me at @reallygreatsite to learn more.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a:t>
            </a:r>
            <a:endParaRPr/>
          </a:p>
        </p:txBody>
      </p:sp>
      <p:sp>
        <p:nvSpPr>
          <p:cNvPr id="221" name="Google Shape;221;p18"/>
          <p:cNvSpPr txBox="1"/>
          <p:nvPr/>
        </p:nvSpPr>
        <p:spPr>
          <a:xfrm>
            <a:off x="1028700" y="2873693"/>
            <a:ext cx="9684900" cy="23643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0" lang="en-US" sz="9600" u="none" cap="none" strike="noStrike">
                <a:solidFill>
                  <a:srgbClr val="C8FD04"/>
                </a:solidFill>
                <a:latin typeface="Inter"/>
                <a:ea typeface="Inter"/>
                <a:cs typeface="Inter"/>
                <a:sym typeface="Inter"/>
              </a:rPr>
              <a:t>PERFORMANCE HIGHLIGHTS</a:t>
            </a:r>
            <a:endParaRPr>
              <a:latin typeface="Inter"/>
              <a:ea typeface="Inter"/>
              <a:cs typeface="Inter"/>
              <a:sym typeface="Inter"/>
            </a:endParaRPr>
          </a:p>
        </p:txBody>
      </p:sp>
    </p:spTree>
  </p:cSld>
  <p:clrMapOvr>
    <a:masterClrMapping/>
  </p:clrMapOvr>
  <p:transition>
    <p:push/>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8FD04"/>
        </a:solidFill>
      </p:bgPr>
    </p:bg>
    <p:spTree>
      <p:nvGrpSpPr>
        <p:cNvPr id="225" name="Shape 225"/>
        <p:cNvGrpSpPr/>
        <p:nvPr/>
      </p:nvGrpSpPr>
      <p:grpSpPr>
        <a:xfrm>
          <a:off x="0" y="0"/>
          <a:ext cx="0" cy="0"/>
          <a:chOff x="0" y="0"/>
          <a:chExt cx="0" cy="0"/>
        </a:xfrm>
      </p:grpSpPr>
      <p:pic>
        <p:nvPicPr>
          <p:cNvPr id="226" name="Google Shape;226;p19"/>
          <p:cNvPicPr preferRelativeResize="0"/>
          <p:nvPr/>
        </p:nvPicPr>
        <p:blipFill>
          <a:blip r:embed="rId3">
            <a:alphaModFix/>
          </a:blip>
          <a:stretch>
            <a:fillRect/>
          </a:stretch>
        </p:blipFill>
        <p:spPr>
          <a:xfrm>
            <a:off x="447775" y="7142089"/>
            <a:ext cx="2693200" cy="2680573"/>
          </a:xfrm>
          <a:prstGeom prst="rect">
            <a:avLst/>
          </a:prstGeom>
          <a:noFill/>
          <a:ln>
            <a:noFill/>
          </a:ln>
        </p:spPr>
      </p:pic>
      <p:pic>
        <p:nvPicPr>
          <p:cNvPr id="227" name="Google Shape;227;p19"/>
          <p:cNvPicPr preferRelativeResize="0"/>
          <p:nvPr/>
        </p:nvPicPr>
        <p:blipFill>
          <a:blip r:embed="rId3">
            <a:alphaModFix/>
          </a:blip>
          <a:stretch>
            <a:fillRect/>
          </a:stretch>
        </p:blipFill>
        <p:spPr>
          <a:xfrm>
            <a:off x="15147025" y="464339"/>
            <a:ext cx="2693200" cy="2680573"/>
          </a:xfrm>
          <a:prstGeom prst="rect">
            <a:avLst/>
          </a:prstGeom>
          <a:noFill/>
          <a:ln>
            <a:noFill/>
          </a:ln>
        </p:spPr>
      </p:pic>
      <p:sp>
        <p:nvSpPr>
          <p:cNvPr id="228" name="Google Shape;228;p19"/>
          <p:cNvSpPr txBox="1"/>
          <p:nvPr/>
        </p:nvSpPr>
        <p:spPr>
          <a:xfrm>
            <a:off x="1028700" y="3854058"/>
            <a:ext cx="16230600" cy="1937385"/>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14400" u="none" cap="none" strike="noStrike">
                <a:solidFill>
                  <a:srgbClr val="1D4EBB"/>
                </a:solidFill>
                <a:latin typeface="Inter"/>
                <a:ea typeface="Inter"/>
                <a:cs typeface="Inter"/>
                <a:sym typeface="Inter"/>
              </a:rPr>
              <a:t>$8,962,478</a:t>
            </a:r>
            <a:endParaRPr/>
          </a:p>
        </p:txBody>
      </p:sp>
      <p:grpSp>
        <p:nvGrpSpPr>
          <p:cNvPr id="229" name="Google Shape;229;p19"/>
          <p:cNvGrpSpPr/>
          <p:nvPr/>
        </p:nvGrpSpPr>
        <p:grpSpPr>
          <a:xfrm>
            <a:off x="1028700" y="6058133"/>
            <a:ext cx="16230600" cy="824865"/>
            <a:chOff x="0" y="57150"/>
            <a:chExt cx="21640800" cy="1099820"/>
          </a:xfrm>
        </p:grpSpPr>
        <p:sp>
          <p:nvSpPr>
            <p:cNvPr id="230" name="Google Shape;230;p19"/>
            <p:cNvSpPr txBox="1"/>
            <p:nvPr/>
          </p:nvSpPr>
          <p:spPr>
            <a:xfrm>
              <a:off x="0" y="57150"/>
              <a:ext cx="21640800" cy="68072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3600" u="none" cap="none" strike="noStrike">
                  <a:solidFill>
                    <a:srgbClr val="1D4EBB"/>
                  </a:solidFill>
                  <a:latin typeface="Inter SemiBold"/>
                  <a:ea typeface="Inter SemiBold"/>
                  <a:cs typeface="Inter SemiBold"/>
                  <a:sym typeface="Inter SemiBold"/>
                </a:rPr>
                <a:t>IMPORTANT STATISTIC</a:t>
              </a:r>
              <a:endParaRPr/>
            </a:p>
          </p:txBody>
        </p:sp>
        <p:sp>
          <p:nvSpPr>
            <p:cNvPr id="231" name="Google Shape;231;p19"/>
            <p:cNvSpPr txBox="1"/>
            <p:nvPr/>
          </p:nvSpPr>
          <p:spPr>
            <a:xfrm>
              <a:off x="0" y="728345"/>
              <a:ext cx="21640800" cy="4286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2100" u="none" cap="none" strike="noStrike">
                  <a:solidFill>
                    <a:srgbClr val="1D4EBB"/>
                  </a:solidFill>
                  <a:latin typeface="Inter"/>
                  <a:ea typeface="Inter"/>
                  <a:cs typeface="Inter"/>
                  <a:sym typeface="Inter"/>
                </a:rPr>
                <a:t>Elaborate on your statistic here.</a:t>
              </a:r>
              <a:endParaRPr/>
            </a:p>
          </p:txBody>
        </p:sp>
      </p:grpSp>
    </p:spTree>
  </p:cSld>
  <p:clrMapOvr>
    <a:masterClrMapping/>
  </p:clrMapOvr>
  <p:transition>
    <p:push/>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D4EBB"/>
        </a:solidFill>
      </p:bgPr>
    </p:bg>
    <p:spTree>
      <p:nvGrpSpPr>
        <p:cNvPr id="235" name="Shape 235"/>
        <p:cNvGrpSpPr/>
        <p:nvPr/>
      </p:nvGrpSpPr>
      <p:grpSpPr>
        <a:xfrm>
          <a:off x="0" y="0"/>
          <a:ext cx="0" cy="0"/>
          <a:chOff x="0" y="0"/>
          <a:chExt cx="0" cy="0"/>
        </a:xfrm>
      </p:grpSpPr>
      <p:pic>
        <p:nvPicPr>
          <p:cNvPr id="236" name="Google Shape;236;p20"/>
          <p:cNvPicPr preferRelativeResize="0"/>
          <p:nvPr/>
        </p:nvPicPr>
        <p:blipFill>
          <a:blip r:embed="rId3">
            <a:alphaModFix/>
          </a:blip>
          <a:stretch>
            <a:fillRect/>
          </a:stretch>
        </p:blipFill>
        <p:spPr>
          <a:xfrm>
            <a:off x="0" y="-2847"/>
            <a:ext cx="18288000" cy="8322469"/>
          </a:xfrm>
          <a:prstGeom prst="rect">
            <a:avLst/>
          </a:prstGeom>
          <a:noFill/>
          <a:ln>
            <a:noFill/>
          </a:ln>
        </p:spPr>
      </p:pic>
      <p:sp>
        <p:nvSpPr>
          <p:cNvPr id="237" name="Google Shape;237;p20"/>
          <p:cNvSpPr txBox="1"/>
          <p:nvPr/>
        </p:nvSpPr>
        <p:spPr>
          <a:xfrm>
            <a:off x="1030591" y="8918729"/>
            <a:ext cx="16228709" cy="776765"/>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5831" u="none" cap="none" strike="noStrike">
                <a:solidFill>
                  <a:srgbClr val="C8FD04"/>
                </a:solidFill>
                <a:latin typeface="Inter"/>
                <a:ea typeface="Inter"/>
                <a:cs typeface="Inter"/>
                <a:sym typeface="Inter"/>
              </a:rPr>
              <a:t>A PICTURE IS WORTH A THOUSAND WORDS</a:t>
            </a:r>
            <a:endParaRPr/>
          </a:p>
        </p:txBody>
      </p:sp>
    </p:spTree>
  </p:cSld>
  <p:clrMapOvr>
    <a:masterClrMapping/>
  </p:clrMapOvr>
  <p:transition>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D4EBB"/>
        </a:solidFill>
      </p:bgPr>
    </p:bg>
    <p:spTree>
      <p:nvGrpSpPr>
        <p:cNvPr id="241" name="Shape 241"/>
        <p:cNvGrpSpPr/>
        <p:nvPr/>
      </p:nvGrpSpPr>
      <p:grpSpPr>
        <a:xfrm>
          <a:off x="0" y="0"/>
          <a:ext cx="0" cy="0"/>
          <a:chOff x="0" y="0"/>
          <a:chExt cx="0" cy="0"/>
        </a:xfrm>
      </p:grpSpPr>
      <p:pic>
        <p:nvPicPr>
          <p:cNvPr id="242" name="Google Shape;242;p21"/>
          <p:cNvPicPr preferRelativeResize="0"/>
          <p:nvPr/>
        </p:nvPicPr>
        <p:blipFill>
          <a:blip r:embed="rId3">
            <a:alphaModFix/>
          </a:blip>
          <a:stretch>
            <a:fillRect/>
          </a:stretch>
        </p:blipFill>
        <p:spPr>
          <a:xfrm>
            <a:off x="-4" y="-407766"/>
            <a:ext cx="5551274" cy="11102549"/>
          </a:xfrm>
          <a:prstGeom prst="rect">
            <a:avLst/>
          </a:prstGeom>
          <a:noFill/>
          <a:ln>
            <a:noFill/>
          </a:ln>
        </p:spPr>
      </p:pic>
      <p:pic>
        <p:nvPicPr>
          <p:cNvPr id="243" name="Google Shape;243;p21"/>
          <p:cNvPicPr preferRelativeResize="0"/>
          <p:nvPr/>
        </p:nvPicPr>
        <p:blipFill>
          <a:blip r:embed="rId4">
            <a:alphaModFix/>
          </a:blip>
          <a:stretch>
            <a:fillRect/>
          </a:stretch>
        </p:blipFill>
        <p:spPr>
          <a:xfrm>
            <a:off x="-1670945" y="620957"/>
            <a:ext cx="7514025" cy="9709831"/>
          </a:xfrm>
          <a:prstGeom prst="rect">
            <a:avLst/>
          </a:prstGeom>
          <a:noFill/>
          <a:ln>
            <a:noFill/>
          </a:ln>
        </p:spPr>
      </p:pic>
      <p:sp>
        <p:nvSpPr>
          <p:cNvPr id="244" name="Google Shape;244;p21"/>
          <p:cNvSpPr txBox="1"/>
          <p:nvPr/>
        </p:nvSpPr>
        <p:spPr>
          <a:xfrm>
            <a:off x="9144000" y="2812082"/>
            <a:ext cx="8115300" cy="23643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0" lang="en-US" sz="9600" u="none" cap="none" strike="noStrike">
                <a:solidFill>
                  <a:srgbClr val="C8FD04"/>
                </a:solidFill>
                <a:latin typeface="Inter"/>
                <a:ea typeface="Inter"/>
                <a:cs typeface="Inter"/>
                <a:sym typeface="Inter"/>
              </a:rPr>
              <a:t>CONTACT US</a:t>
            </a:r>
            <a:endParaRPr>
              <a:latin typeface="Inter"/>
              <a:ea typeface="Inter"/>
              <a:cs typeface="Inter"/>
              <a:sym typeface="Inter"/>
            </a:endParaRPr>
          </a:p>
        </p:txBody>
      </p:sp>
      <p:sp>
        <p:nvSpPr>
          <p:cNvPr id="245" name="Google Shape;245;p21"/>
          <p:cNvSpPr txBox="1"/>
          <p:nvPr/>
        </p:nvSpPr>
        <p:spPr>
          <a:xfrm>
            <a:off x="9144000" y="5465747"/>
            <a:ext cx="7765765" cy="3238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FFFFFF"/>
                </a:solidFill>
                <a:latin typeface="Inter"/>
                <a:ea typeface="Inter"/>
                <a:cs typeface="Inter"/>
                <a:sym typeface="Inter"/>
              </a:rPr>
              <a:t>123 Anywhere St., Any City,ST 12345</a:t>
            </a:r>
            <a:endParaRPr/>
          </a:p>
        </p:txBody>
      </p:sp>
      <p:sp>
        <p:nvSpPr>
          <p:cNvPr id="246" name="Google Shape;246;p21"/>
          <p:cNvSpPr txBox="1"/>
          <p:nvPr/>
        </p:nvSpPr>
        <p:spPr>
          <a:xfrm>
            <a:off x="9144000" y="5929940"/>
            <a:ext cx="4892954" cy="3238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FFFFFF"/>
                </a:solidFill>
                <a:latin typeface="Inter"/>
                <a:ea typeface="Inter"/>
                <a:cs typeface="Inter"/>
                <a:sym typeface="Inter"/>
              </a:rPr>
              <a:t>123-456-7890</a:t>
            </a:r>
            <a:endParaRPr/>
          </a:p>
        </p:txBody>
      </p:sp>
      <p:sp>
        <p:nvSpPr>
          <p:cNvPr id="247" name="Google Shape;247;p21"/>
          <p:cNvSpPr txBox="1"/>
          <p:nvPr/>
        </p:nvSpPr>
        <p:spPr>
          <a:xfrm>
            <a:off x="9144000" y="6394133"/>
            <a:ext cx="6606188" cy="3238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FFFFFF"/>
                </a:solidFill>
                <a:latin typeface="Inter"/>
                <a:ea typeface="Inter"/>
                <a:cs typeface="Inter"/>
                <a:sym typeface="Inter"/>
              </a:rPr>
              <a:t>hello@reallygreatsite.com</a:t>
            </a:r>
            <a:endParaRPr/>
          </a:p>
        </p:txBody>
      </p:sp>
      <p:sp>
        <p:nvSpPr>
          <p:cNvPr id="248" name="Google Shape;248;p21"/>
          <p:cNvSpPr txBox="1"/>
          <p:nvPr/>
        </p:nvSpPr>
        <p:spPr>
          <a:xfrm>
            <a:off x="9144000" y="7322518"/>
            <a:ext cx="4892954" cy="3238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FFFFFF"/>
                </a:solidFill>
                <a:latin typeface="Inter"/>
                <a:ea typeface="Inter"/>
                <a:cs typeface="Inter"/>
                <a:sym typeface="Inter"/>
              </a:rPr>
              <a:t>reallygreatsite.com</a:t>
            </a:r>
            <a:endParaRPr/>
          </a:p>
        </p:txBody>
      </p:sp>
      <p:sp>
        <p:nvSpPr>
          <p:cNvPr id="249" name="Google Shape;249;p21"/>
          <p:cNvSpPr txBox="1"/>
          <p:nvPr/>
        </p:nvSpPr>
        <p:spPr>
          <a:xfrm>
            <a:off x="9144000" y="6858325"/>
            <a:ext cx="4892954" cy="3238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FFFFFF"/>
                </a:solidFill>
                <a:latin typeface="Inter"/>
                <a:ea typeface="Inter"/>
                <a:cs typeface="Inter"/>
                <a:sym typeface="Inter"/>
              </a:rPr>
              <a:t>@reallygreatsite</a:t>
            </a:r>
            <a:endParaRPr/>
          </a:p>
        </p:txBody>
      </p:sp>
    </p:spTree>
  </p:cSld>
  <p:clrMapOvr>
    <a:masterClrMapping/>
  </p:clrMapOvr>
  <p:transition>
    <p:push/>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D4EBB"/>
        </a:solidFill>
      </p:bgPr>
    </p:bg>
    <p:spTree>
      <p:nvGrpSpPr>
        <p:cNvPr id="253" name="Shape 253"/>
        <p:cNvGrpSpPr/>
        <p:nvPr/>
      </p:nvGrpSpPr>
      <p:grpSpPr>
        <a:xfrm>
          <a:off x="0" y="0"/>
          <a:ext cx="0" cy="0"/>
          <a:chOff x="0" y="0"/>
          <a:chExt cx="0" cy="0"/>
        </a:xfrm>
      </p:grpSpPr>
      <p:grpSp>
        <p:nvGrpSpPr>
          <p:cNvPr id="254" name="Google Shape;254;p22"/>
          <p:cNvGrpSpPr/>
          <p:nvPr/>
        </p:nvGrpSpPr>
        <p:grpSpPr>
          <a:xfrm>
            <a:off x="774218" y="2177400"/>
            <a:ext cx="5097641" cy="7508818"/>
            <a:chOff x="0" y="-28575"/>
            <a:chExt cx="1342589" cy="1977631"/>
          </a:xfrm>
        </p:grpSpPr>
        <p:sp>
          <p:nvSpPr>
            <p:cNvPr id="255" name="Google Shape;255;p22"/>
            <p:cNvSpPr/>
            <p:nvPr/>
          </p:nvSpPr>
          <p:spPr>
            <a:xfrm>
              <a:off x="0" y="0"/>
              <a:ext cx="1342589" cy="1949056"/>
            </a:xfrm>
            <a:custGeom>
              <a:rect b="b" l="l" r="r" t="t"/>
              <a:pathLst>
                <a:path extrusionOk="0" h="1949056" w="1342589">
                  <a:moveTo>
                    <a:pt x="36449" y="0"/>
                  </a:moveTo>
                  <a:lnTo>
                    <a:pt x="1306139" y="0"/>
                  </a:lnTo>
                  <a:cubicBezTo>
                    <a:pt x="1315806" y="0"/>
                    <a:pt x="1325077" y="3840"/>
                    <a:pt x="1331913" y="10676"/>
                  </a:cubicBezTo>
                  <a:cubicBezTo>
                    <a:pt x="1338748" y="17511"/>
                    <a:pt x="1342589" y="26782"/>
                    <a:pt x="1342589" y="36449"/>
                  </a:cubicBezTo>
                  <a:lnTo>
                    <a:pt x="1342589" y="1912607"/>
                  </a:lnTo>
                  <a:cubicBezTo>
                    <a:pt x="1342589" y="1932737"/>
                    <a:pt x="1326270" y="1949056"/>
                    <a:pt x="1306139" y="1949056"/>
                  </a:cubicBezTo>
                  <a:lnTo>
                    <a:pt x="36449" y="1949056"/>
                  </a:lnTo>
                  <a:cubicBezTo>
                    <a:pt x="16319" y="1949056"/>
                    <a:pt x="0" y="1932737"/>
                    <a:pt x="0" y="1912607"/>
                  </a:cubicBezTo>
                  <a:lnTo>
                    <a:pt x="0" y="36449"/>
                  </a:lnTo>
                  <a:cubicBezTo>
                    <a:pt x="0" y="16319"/>
                    <a:pt x="16319" y="0"/>
                    <a:pt x="36449" y="0"/>
                  </a:cubicBezTo>
                  <a:close/>
                </a:path>
              </a:pathLst>
            </a:custGeom>
            <a:solidFill>
              <a:srgbClr val="000000">
                <a:alpha val="0"/>
              </a:srgbClr>
            </a:solidFill>
            <a:ln cap="rnd" cmpd="sng" w="19050">
              <a:solidFill>
                <a:srgbClr val="C8FD0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22"/>
            <p:cNvSpPr txBox="1"/>
            <p:nvPr/>
          </p:nvSpPr>
          <p:spPr>
            <a:xfrm>
              <a:off x="0" y="-28575"/>
              <a:ext cx="1342589" cy="1977631"/>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57" name="Google Shape;257;p22"/>
          <p:cNvGrpSpPr/>
          <p:nvPr/>
        </p:nvGrpSpPr>
        <p:grpSpPr>
          <a:xfrm>
            <a:off x="6109984" y="2177400"/>
            <a:ext cx="11512980" cy="7508818"/>
            <a:chOff x="0" y="-28575"/>
            <a:chExt cx="3032225" cy="1977631"/>
          </a:xfrm>
        </p:grpSpPr>
        <p:sp>
          <p:nvSpPr>
            <p:cNvPr id="258" name="Google Shape;258;p22"/>
            <p:cNvSpPr/>
            <p:nvPr/>
          </p:nvSpPr>
          <p:spPr>
            <a:xfrm>
              <a:off x="0" y="0"/>
              <a:ext cx="3032225" cy="1949056"/>
            </a:xfrm>
            <a:custGeom>
              <a:rect b="b" l="l" r="r" t="t"/>
              <a:pathLst>
                <a:path extrusionOk="0" h="1949056" w="3032225">
                  <a:moveTo>
                    <a:pt x="16139" y="0"/>
                  </a:moveTo>
                  <a:lnTo>
                    <a:pt x="3016086" y="0"/>
                  </a:lnTo>
                  <a:cubicBezTo>
                    <a:pt x="3020366" y="0"/>
                    <a:pt x="3024471" y="1700"/>
                    <a:pt x="3027498" y="4727"/>
                  </a:cubicBezTo>
                  <a:cubicBezTo>
                    <a:pt x="3030525" y="7754"/>
                    <a:pt x="3032225" y="11859"/>
                    <a:pt x="3032225" y="16139"/>
                  </a:cubicBezTo>
                  <a:lnTo>
                    <a:pt x="3032225" y="1932917"/>
                  </a:lnTo>
                  <a:cubicBezTo>
                    <a:pt x="3032225" y="1937197"/>
                    <a:pt x="3030525" y="1941302"/>
                    <a:pt x="3027498" y="1944329"/>
                  </a:cubicBezTo>
                  <a:cubicBezTo>
                    <a:pt x="3024471" y="1947356"/>
                    <a:pt x="3020366" y="1949056"/>
                    <a:pt x="3016086" y="1949056"/>
                  </a:cubicBezTo>
                  <a:lnTo>
                    <a:pt x="16139" y="1949056"/>
                  </a:lnTo>
                  <a:cubicBezTo>
                    <a:pt x="11859" y="1949056"/>
                    <a:pt x="7754" y="1947356"/>
                    <a:pt x="4727" y="1944329"/>
                  </a:cubicBezTo>
                  <a:cubicBezTo>
                    <a:pt x="1700" y="1941302"/>
                    <a:pt x="0" y="1937197"/>
                    <a:pt x="0" y="1932917"/>
                  </a:cubicBezTo>
                  <a:lnTo>
                    <a:pt x="0" y="16139"/>
                  </a:lnTo>
                  <a:cubicBezTo>
                    <a:pt x="0" y="11859"/>
                    <a:pt x="1700" y="7754"/>
                    <a:pt x="4727" y="4727"/>
                  </a:cubicBezTo>
                  <a:cubicBezTo>
                    <a:pt x="7754" y="1700"/>
                    <a:pt x="11859" y="0"/>
                    <a:pt x="16139" y="0"/>
                  </a:cubicBezTo>
                  <a:close/>
                </a:path>
              </a:pathLst>
            </a:custGeom>
            <a:solidFill>
              <a:srgbClr val="000000">
                <a:alpha val="0"/>
              </a:srgbClr>
            </a:solidFill>
            <a:ln cap="rnd" cmpd="sng" w="19050">
              <a:solidFill>
                <a:srgbClr val="C8FD0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22"/>
            <p:cNvSpPr txBox="1"/>
            <p:nvPr/>
          </p:nvSpPr>
          <p:spPr>
            <a:xfrm>
              <a:off x="0" y="-28575"/>
              <a:ext cx="3032225" cy="1977631"/>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60" name="Google Shape;260;p22"/>
          <p:cNvGrpSpPr/>
          <p:nvPr/>
        </p:nvGrpSpPr>
        <p:grpSpPr>
          <a:xfrm>
            <a:off x="1139005" y="2458118"/>
            <a:ext cx="4368067" cy="755733"/>
            <a:chOff x="0" y="-28575"/>
            <a:chExt cx="1150437" cy="199041"/>
          </a:xfrm>
        </p:grpSpPr>
        <p:sp>
          <p:nvSpPr>
            <p:cNvPr id="261" name="Google Shape;261;p22"/>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C8FD04"/>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22"/>
            <p:cNvSpPr txBox="1"/>
            <p:nvPr/>
          </p:nvSpPr>
          <p:spPr>
            <a:xfrm>
              <a:off x="0" y="-28575"/>
              <a:ext cx="1150437" cy="199041"/>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63" name="Google Shape;263;p22"/>
          <p:cNvGrpSpPr/>
          <p:nvPr/>
        </p:nvGrpSpPr>
        <p:grpSpPr>
          <a:xfrm>
            <a:off x="9682440" y="2458118"/>
            <a:ext cx="4368067" cy="755733"/>
            <a:chOff x="0" y="-28575"/>
            <a:chExt cx="1150437" cy="199041"/>
          </a:xfrm>
        </p:grpSpPr>
        <p:sp>
          <p:nvSpPr>
            <p:cNvPr id="264" name="Google Shape;264;p22"/>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C8FD04"/>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22"/>
            <p:cNvSpPr txBox="1"/>
            <p:nvPr/>
          </p:nvSpPr>
          <p:spPr>
            <a:xfrm>
              <a:off x="0" y="-28575"/>
              <a:ext cx="1150437" cy="199041"/>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66" name="Google Shape;266;p22"/>
          <p:cNvGrpSpPr/>
          <p:nvPr/>
        </p:nvGrpSpPr>
        <p:grpSpPr>
          <a:xfrm>
            <a:off x="1139005" y="7092517"/>
            <a:ext cx="4368067" cy="755733"/>
            <a:chOff x="0" y="-28575"/>
            <a:chExt cx="1150437" cy="199041"/>
          </a:xfrm>
        </p:grpSpPr>
        <p:sp>
          <p:nvSpPr>
            <p:cNvPr id="267" name="Google Shape;267;p22"/>
            <p:cNvSpPr/>
            <p:nvPr/>
          </p:nvSpPr>
          <p:spPr>
            <a:xfrm>
              <a:off x="0" y="0"/>
              <a:ext cx="1150437" cy="170466"/>
            </a:xfrm>
            <a:custGeom>
              <a:rect b="b" l="l" r="r" t="t"/>
              <a:pathLst>
                <a:path extrusionOk="0" h="170466" w="1150437">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cap="sq" cmpd="sng" w="19050">
              <a:solidFill>
                <a:srgbClr val="C8FD04"/>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22"/>
            <p:cNvSpPr txBox="1"/>
            <p:nvPr/>
          </p:nvSpPr>
          <p:spPr>
            <a:xfrm>
              <a:off x="0" y="-28575"/>
              <a:ext cx="1150437" cy="199041"/>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69" name="Google Shape;269;p22"/>
          <p:cNvGrpSpPr/>
          <p:nvPr/>
        </p:nvGrpSpPr>
        <p:grpSpPr>
          <a:xfrm>
            <a:off x="3446451" y="8173666"/>
            <a:ext cx="754204" cy="780719"/>
            <a:chOff x="0" y="-28575"/>
            <a:chExt cx="812800" cy="841375"/>
          </a:xfrm>
        </p:grpSpPr>
        <p:sp>
          <p:nvSpPr>
            <p:cNvPr id="270" name="Google Shape;270;p22"/>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1D4EBB"/>
            </a:solidFill>
            <a:ln cap="rnd" cmpd="sng" w="38100">
              <a:solidFill>
                <a:srgbClr val="C8FD0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22"/>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72" name="Google Shape;272;p22"/>
          <p:cNvGrpSpPr/>
          <p:nvPr/>
        </p:nvGrpSpPr>
        <p:grpSpPr>
          <a:xfrm>
            <a:off x="2445421" y="8173666"/>
            <a:ext cx="754204" cy="780719"/>
            <a:chOff x="0" y="-28575"/>
            <a:chExt cx="812800" cy="841375"/>
          </a:xfrm>
        </p:grpSpPr>
        <p:sp>
          <p:nvSpPr>
            <p:cNvPr id="273" name="Google Shape;273;p22"/>
            <p:cNvSpPr/>
            <p:nvPr/>
          </p:nvSpPr>
          <p:spPr>
            <a:xfrm>
              <a:off x="0" y="0"/>
              <a:ext cx="812800" cy="812800"/>
            </a:xfrm>
            <a:custGeom>
              <a:rect b="b" l="l" r="r" t="t"/>
              <a:pathLst>
                <a:path extrusionOk="0" h="812800" w="81280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C8FD0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22"/>
            <p:cNvSpPr txBox="1"/>
            <p:nvPr/>
          </p:nvSpPr>
          <p:spPr>
            <a:xfrm>
              <a:off x="0" y="-28575"/>
              <a:ext cx="812800" cy="841375"/>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75" name="Google Shape;275;p22"/>
          <p:cNvSpPr txBox="1"/>
          <p:nvPr/>
        </p:nvSpPr>
        <p:spPr>
          <a:xfrm>
            <a:off x="1232396" y="3445771"/>
            <a:ext cx="4181285" cy="519557"/>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US" sz="1700" u="none" cap="none" strike="noStrike">
                <a:solidFill>
                  <a:srgbClr val="C8FD04"/>
                </a:solidFill>
                <a:latin typeface="Inter"/>
                <a:ea typeface="Inter"/>
                <a:cs typeface="Inter"/>
                <a:sym typeface="Inter"/>
              </a:rPr>
              <a:t>This presentation template</a:t>
            </a:r>
            <a:endParaRPr/>
          </a:p>
          <a:p>
            <a:pPr indent="0" lvl="0" marL="0" marR="0" rtl="0" algn="ctr">
              <a:lnSpc>
                <a:spcPct val="122000"/>
              </a:lnSpc>
              <a:spcBef>
                <a:spcPts val="0"/>
              </a:spcBef>
              <a:spcAft>
                <a:spcPts val="0"/>
              </a:spcAft>
              <a:buNone/>
            </a:pPr>
            <a:r>
              <a:rPr b="0" i="0" lang="en-US" sz="1700" u="none" cap="none" strike="noStrike">
                <a:solidFill>
                  <a:srgbClr val="C8FD04"/>
                </a:solidFill>
                <a:latin typeface="Inter"/>
                <a:ea typeface="Inter"/>
                <a:cs typeface="Inter"/>
                <a:sym typeface="Inter"/>
              </a:rPr>
              <a:t>uses the following free fonts:</a:t>
            </a:r>
            <a:endParaRPr/>
          </a:p>
        </p:txBody>
      </p:sp>
      <p:sp>
        <p:nvSpPr>
          <p:cNvPr id="276" name="Google Shape;276;p22"/>
          <p:cNvSpPr txBox="1"/>
          <p:nvPr/>
        </p:nvSpPr>
        <p:spPr>
          <a:xfrm>
            <a:off x="1175455" y="6538581"/>
            <a:ext cx="4368067" cy="262382"/>
          </a:xfrm>
          <a:prstGeom prst="rect">
            <a:avLst/>
          </a:prstGeom>
          <a:noFill/>
          <a:ln>
            <a:noFill/>
          </a:ln>
        </p:spPr>
        <p:txBody>
          <a:bodyPr anchorCtr="0" anchor="t" bIns="0" lIns="0" spcFirstLastPara="1" rIns="0" wrap="square" tIns="0">
            <a:spAutoFit/>
          </a:bodyPr>
          <a:lstStyle/>
          <a:p>
            <a:pPr indent="0" lvl="0" marL="0" marR="0" rtl="0" algn="ctr">
              <a:lnSpc>
                <a:spcPct val="122000"/>
              </a:lnSpc>
              <a:spcBef>
                <a:spcPts val="0"/>
              </a:spcBef>
              <a:spcAft>
                <a:spcPts val="0"/>
              </a:spcAft>
              <a:buNone/>
            </a:pPr>
            <a:r>
              <a:rPr b="0" i="0" lang="en-US" sz="1700" u="none" cap="none" strike="noStrike">
                <a:solidFill>
                  <a:srgbClr val="C8FD04"/>
                </a:solidFill>
                <a:latin typeface="Inter"/>
                <a:ea typeface="Inter"/>
                <a:cs typeface="Inter"/>
                <a:sym typeface="Inter"/>
              </a:rPr>
              <a:t>You can find these fonts online too.</a:t>
            </a:r>
            <a:endParaRPr/>
          </a:p>
        </p:txBody>
      </p:sp>
      <p:sp>
        <p:nvSpPr>
          <p:cNvPr id="277" name="Google Shape;277;p22"/>
          <p:cNvSpPr txBox="1"/>
          <p:nvPr/>
        </p:nvSpPr>
        <p:spPr>
          <a:xfrm>
            <a:off x="1681447" y="5162036"/>
            <a:ext cx="3283183" cy="599965"/>
          </a:xfrm>
          <a:prstGeom prst="rect">
            <a:avLst/>
          </a:prstGeom>
          <a:noFill/>
          <a:ln>
            <a:noFill/>
          </a:ln>
        </p:spPr>
        <p:txBody>
          <a:bodyPr anchorCtr="0" anchor="t" bIns="0" lIns="0" spcFirstLastPara="1" rIns="0" wrap="square" tIns="0">
            <a:spAutoFit/>
          </a:bodyPr>
          <a:lstStyle/>
          <a:p>
            <a:pPr indent="0" lvl="0" marL="0" marR="0" rtl="0" algn="ctr">
              <a:lnSpc>
                <a:spcPct val="102995"/>
              </a:lnSpc>
              <a:spcBef>
                <a:spcPts val="0"/>
              </a:spcBef>
              <a:spcAft>
                <a:spcPts val="0"/>
              </a:spcAft>
              <a:buNone/>
            </a:pPr>
            <a:r>
              <a:rPr b="1" i="0" lang="en-US" sz="4406" u="none" cap="none" strike="noStrike">
                <a:solidFill>
                  <a:srgbClr val="C8FD04"/>
                </a:solidFill>
                <a:latin typeface="Inter"/>
                <a:ea typeface="Inter"/>
                <a:cs typeface="Inter"/>
                <a:sym typeface="Inter"/>
              </a:rPr>
              <a:t>INTER</a:t>
            </a:r>
            <a:endParaRPr/>
          </a:p>
        </p:txBody>
      </p:sp>
      <p:sp>
        <p:nvSpPr>
          <p:cNvPr id="278" name="Google Shape;278;p22"/>
          <p:cNvSpPr txBox="1"/>
          <p:nvPr/>
        </p:nvSpPr>
        <p:spPr>
          <a:xfrm>
            <a:off x="4210005" y="1446041"/>
            <a:ext cx="9867990" cy="327787"/>
          </a:xfrm>
          <a:prstGeom prst="rect">
            <a:avLst/>
          </a:prstGeom>
          <a:noFill/>
          <a:ln>
            <a:noFill/>
          </a:ln>
        </p:spPr>
        <p:txBody>
          <a:bodyPr anchorCtr="0" anchor="t" bIns="0" lIns="0" spcFirstLastPara="1" rIns="0" wrap="square" tIns="0">
            <a:spAutoFit/>
          </a:bodyPr>
          <a:lstStyle/>
          <a:p>
            <a:pPr indent="0" lvl="1" marL="0" marR="0" rtl="0" algn="ctr">
              <a:lnSpc>
                <a:spcPct val="122010"/>
              </a:lnSpc>
              <a:spcBef>
                <a:spcPts val="0"/>
              </a:spcBef>
              <a:spcAft>
                <a:spcPts val="0"/>
              </a:spcAft>
              <a:buNone/>
            </a:pPr>
            <a:r>
              <a:rPr b="0" i="0" lang="en-US" sz="2199" u="none" cap="none" strike="noStrike">
                <a:solidFill>
                  <a:srgbClr val="C8FD04"/>
                </a:solidFill>
                <a:latin typeface="Inter"/>
                <a:ea typeface="Inter"/>
                <a:cs typeface="Inter"/>
                <a:sym typeface="Inter"/>
              </a:rPr>
              <a:t>Use these design resources in your Canva Presentation.</a:t>
            </a:r>
            <a:endParaRPr/>
          </a:p>
        </p:txBody>
      </p:sp>
      <p:sp>
        <p:nvSpPr>
          <p:cNvPr id="279" name="Google Shape;279;p22"/>
          <p:cNvSpPr txBox="1"/>
          <p:nvPr/>
        </p:nvSpPr>
        <p:spPr>
          <a:xfrm>
            <a:off x="11706206" y="9906311"/>
            <a:ext cx="5916757" cy="187454"/>
          </a:xfrm>
          <a:prstGeom prst="rect">
            <a:avLst/>
          </a:prstGeom>
          <a:noFill/>
          <a:ln>
            <a:noFill/>
          </a:ln>
        </p:spPr>
        <p:txBody>
          <a:bodyPr anchorCtr="0" anchor="t" bIns="0" lIns="0" spcFirstLastPara="1" rIns="0" wrap="square" tIns="0">
            <a:spAutoFit/>
          </a:bodyPr>
          <a:lstStyle/>
          <a:p>
            <a:pPr indent="0" lvl="1" marL="0" marR="0" rtl="0" algn="r">
              <a:lnSpc>
                <a:spcPct val="122018"/>
              </a:lnSpc>
              <a:spcBef>
                <a:spcPts val="0"/>
              </a:spcBef>
              <a:spcAft>
                <a:spcPts val="0"/>
              </a:spcAft>
              <a:buNone/>
            </a:pPr>
            <a:r>
              <a:rPr b="1" i="0" lang="en-US" sz="1199" u="none" cap="none" strike="noStrike">
                <a:solidFill>
                  <a:srgbClr val="C8FD04"/>
                </a:solidFill>
                <a:latin typeface="Inter"/>
                <a:ea typeface="Inter"/>
                <a:cs typeface="Inter"/>
                <a:sym typeface="Inter"/>
              </a:rPr>
              <a:t>DON'T FORGET TO DELETE THIS PAGE BEFORE PRESENTING. </a:t>
            </a:r>
            <a:endParaRPr/>
          </a:p>
        </p:txBody>
      </p:sp>
      <p:sp>
        <p:nvSpPr>
          <p:cNvPr id="280" name="Google Shape;280;p22"/>
          <p:cNvSpPr txBox="1"/>
          <p:nvPr/>
        </p:nvSpPr>
        <p:spPr>
          <a:xfrm>
            <a:off x="5469973" y="465257"/>
            <a:ext cx="7348200" cy="984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6399" u="none" cap="none" strike="noStrike">
                <a:solidFill>
                  <a:srgbClr val="C8FD04"/>
                </a:solidFill>
                <a:latin typeface="Inter"/>
                <a:ea typeface="Inter"/>
                <a:cs typeface="Inter"/>
                <a:sym typeface="Inter"/>
              </a:rPr>
              <a:t>Resource Page</a:t>
            </a:r>
            <a:endParaRPr/>
          </a:p>
        </p:txBody>
      </p:sp>
      <p:sp>
        <p:nvSpPr>
          <p:cNvPr id="281" name="Google Shape;281;p22"/>
          <p:cNvSpPr txBox="1"/>
          <p:nvPr/>
        </p:nvSpPr>
        <p:spPr>
          <a:xfrm>
            <a:off x="1747770" y="2693383"/>
            <a:ext cx="3150536" cy="384175"/>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1" i="0" lang="en-US" sz="2499" u="none" cap="none" strike="noStrike">
                <a:solidFill>
                  <a:srgbClr val="C8FD04"/>
                </a:solidFill>
                <a:latin typeface="Inter"/>
                <a:ea typeface="Inter"/>
                <a:cs typeface="Inter"/>
                <a:sym typeface="Inter"/>
              </a:rPr>
              <a:t>FONTS</a:t>
            </a:r>
            <a:endParaRPr/>
          </a:p>
        </p:txBody>
      </p:sp>
      <p:sp>
        <p:nvSpPr>
          <p:cNvPr id="282" name="Google Shape;282;p22"/>
          <p:cNvSpPr txBox="1"/>
          <p:nvPr/>
        </p:nvSpPr>
        <p:spPr>
          <a:xfrm>
            <a:off x="10291206" y="2693383"/>
            <a:ext cx="3150536" cy="384175"/>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1" i="0" lang="en-US" sz="2499" u="none" cap="none" strike="noStrike">
                <a:solidFill>
                  <a:srgbClr val="C8FD04"/>
                </a:solidFill>
                <a:latin typeface="Inter"/>
                <a:ea typeface="Inter"/>
                <a:cs typeface="Inter"/>
                <a:sym typeface="Inter"/>
              </a:rPr>
              <a:t>DESIGN ELEMENTS</a:t>
            </a:r>
            <a:endParaRPr/>
          </a:p>
        </p:txBody>
      </p:sp>
      <p:sp>
        <p:nvSpPr>
          <p:cNvPr id="283" name="Google Shape;283;p22"/>
          <p:cNvSpPr txBox="1"/>
          <p:nvPr/>
        </p:nvSpPr>
        <p:spPr>
          <a:xfrm>
            <a:off x="1747770" y="7296522"/>
            <a:ext cx="3150536" cy="384175"/>
          </a:xfrm>
          <a:prstGeom prst="rect">
            <a:avLst/>
          </a:prstGeom>
          <a:noFill/>
          <a:ln>
            <a:noFill/>
          </a:ln>
        </p:spPr>
        <p:txBody>
          <a:bodyPr anchorCtr="0" anchor="t" bIns="0" lIns="0" spcFirstLastPara="1" rIns="0" wrap="square" tIns="0">
            <a:spAutoFit/>
          </a:bodyPr>
          <a:lstStyle/>
          <a:p>
            <a:pPr indent="0" lvl="0" marL="0" marR="0" rtl="0" algn="ctr">
              <a:lnSpc>
                <a:spcPct val="122008"/>
              </a:lnSpc>
              <a:spcBef>
                <a:spcPts val="0"/>
              </a:spcBef>
              <a:spcAft>
                <a:spcPts val="0"/>
              </a:spcAft>
              <a:buNone/>
            </a:pPr>
            <a:r>
              <a:rPr b="1" i="0" lang="en-US" sz="2499" u="none" cap="none" strike="noStrike">
                <a:solidFill>
                  <a:srgbClr val="C8FD04"/>
                </a:solidFill>
                <a:latin typeface="Inter"/>
                <a:ea typeface="Inter"/>
                <a:cs typeface="Inter"/>
                <a:sym typeface="Inter"/>
              </a:rPr>
              <a:t>COLORS</a:t>
            </a:r>
            <a:endParaRPr/>
          </a:p>
        </p:txBody>
      </p:sp>
      <p:sp>
        <p:nvSpPr>
          <p:cNvPr id="284" name="Google Shape;284;p22"/>
          <p:cNvSpPr txBox="1"/>
          <p:nvPr/>
        </p:nvSpPr>
        <p:spPr>
          <a:xfrm>
            <a:off x="3212867" y="9087358"/>
            <a:ext cx="1221374" cy="170942"/>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i="0" lang="en-US" sz="1300" u="none" cap="none" strike="noStrike">
                <a:solidFill>
                  <a:srgbClr val="C8FD04"/>
                </a:solidFill>
                <a:latin typeface="Inter"/>
                <a:ea typeface="Inter"/>
                <a:cs typeface="Inter"/>
                <a:sym typeface="Inter"/>
              </a:rPr>
              <a:t>#1D4EBB</a:t>
            </a:r>
            <a:endParaRPr/>
          </a:p>
        </p:txBody>
      </p:sp>
      <p:sp>
        <p:nvSpPr>
          <p:cNvPr id="285" name="Google Shape;285;p22"/>
          <p:cNvSpPr txBox="1"/>
          <p:nvPr/>
        </p:nvSpPr>
        <p:spPr>
          <a:xfrm>
            <a:off x="2211836" y="9087358"/>
            <a:ext cx="1221374" cy="170942"/>
          </a:xfrm>
          <a:prstGeom prst="rect">
            <a:avLst/>
          </a:prstGeom>
          <a:noFill/>
          <a:ln>
            <a:noFill/>
          </a:ln>
        </p:spPr>
        <p:txBody>
          <a:bodyPr anchorCtr="0" anchor="t" bIns="0" lIns="0" spcFirstLastPara="1" rIns="0" wrap="square" tIns="0">
            <a:spAutoFit/>
          </a:bodyPr>
          <a:lstStyle/>
          <a:p>
            <a:pPr indent="0" lvl="0" marL="0" marR="0" rtl="0" algn="ctr">
              <a:lnSpc>
                <a:spcPct val="103000"/>
              </a:lnSpc>
              <a:spcBef>
                <a:spcPts val="0"/>
              </a:spcBef>
              <a:spcAft>
                <a:spcPts val="0"/>
              </a:spcAft>
              <a:buNone/>
            </a:pPr>
            <a:r>
              <a:rPr b="1" i="0" lang="en-US" sz="1300" u="none" cap="none" strike="noStrike">
                <a:solidFill>
                  <a:srgbClr val="C8FD04"/>
                </a:solidFill>
                <a:latin typeface="Inter"/>
                <a:ea typeface="Inter"/>
                <a:cs typeface="Inter"/>
                <a:sym typeface="Inter"/>
              </a:rPr>
              <a:t>#C8FD04</a:t>
            </a:r>
            <a:endParaRPr/>
          </a:p>
        </p:txBody>
      </p:sp>
      <p:grpSp>
        <p:nvGrpSpPr>
          <p:cNvPr id="286" name="Google Shape;286;p22"/>
          <p:cNvGrpSpPr/>
          <p:nvPr/>
        </p:nvGrpSpPr>
        <p:grpSpPr>
          <a:xfrm>
            <a:off x="6712288" y="3389131"/>
            <a:ext cx="10308370" cy="4720903"/>
            <a:chOff x="0" y="0"/>
            <a:chExt cx="13744493" cy="6294537"/>
          </a:xfrm>
        </p:grpSpPr>
        <p:sp>
          <p:nvSpPr>
            <p:cNvPr id="287" name="Google Shape;287;p22"/>
            <p:cNvSpPr/>
            <p:nvPr/>
          </p:nvSpPr>
          <p:spPr>
            <a:xfrm>
              <a:off x="11214879" y="1830530"/>
              <a:ext cx="966416" cy="831118"/>
            </a:xfrm>
            <a:custGeom>
              <a:rect b="b" l="l" r="r" t="t"/>
              <a:pathLst>
                <a:path extrusionOk="0" h="831118" w="966416">
                  <a:moveTo>
                    <a:pt x="0" y="0"/>
                  </a:moveTo>
                  <a:lnTo>
                    <a:pt x="966417" y="0"/>
                  </a:lnTo>
                  <a:lnTo>
                    <a:pt x="966417" y="831118"/>
                  </a:lnTo>
                  <a:lnTo>
                    <a:pt x="0" y="831118"/>
                  </a:lnTo>
                  <a:lnTo>
                    <a:pt x="0" y="0"/>
                  </a:lnTo>
                  <a:close/>
                </a:path>
              </a:pathLst>
            </a:custGeom>
            <a:blipFill rotWithShape="1">
              <a:blip r:embed="rId3">
                <a:alphaModFix/>
              </a:blip>
              <a:stretch>
                <a:fillRect b="0" l="0" r="0" t="0"/>
              </a:stretch>
            </a:blipFill>
            <a:ln>
              <a:noFill/>
            </a:ln>
          </p:spPr>
        </p:sp>
        <p:sp>
          <p:nvSpPr>
            <p:cNvPr id="288" name="Google Shape;288;p22"/>
            <p:cNvSpPr/>
            <p:nvPr/>
          </p:nvSpPr>
          <p:spPr>
            <a:xfrm>
              <a:off x="12981936" y="3436603"/>
              <a:ext cx="686872" cy="949194"/>
            </a:xfrm>
            <a:custGeom>
              <a:rect b="b" l="l" r="r" t="t"/>
              <a:pathLst>
                <a:path extrusionOk="0" h="949194" w="686872">
                  <a:moveTo>
                    <a:pt x="0" y="0"/>
                  </a:moveTo>
                  <a:lnTo>
                    <a:pt x="686872" y="0"/>
                  </a:lnTo>
                  <a:lnTo>
                    <a:pt x="686872" y="949194"/>
                  </a:lnTo>
                  <a:lnTo>
                    <a:pt x="0" y="949194"/>
                  </a:lnTo>
                  <a:lnTo>
                    <a:pt x="0" y="0"/>
                  </a:lnTo>
                  <a:close/>
                </a:path>
              </a:pathLst>
            </a:custGeom>
            <a:blipFill rotWithShape="1">
              <a:blip r:embed="rId4">
                <a:alphaModFix/>
              </a:blip>
              <a:stretch>
                <a:fillRect b="0" l="0" r="0" t="0"/>
              </a:stretch>
            </a:blipFill>
            <a:ln>
              <a:noFill/>
            </a:ln>
          </p:spPr>
        </p:sp>
        <p:sp>
          <p:nvSpPr>
            <p:cNvPr id="289" name="Google Shape;289;p22"/>
            <p:cNvSpPr/>
            <p:nvPr/>
          </p:nvSpPr>
          <p:spPr>
            <a:xfrm>
              <a:off x="11415585" y="3537730"/>
              <a:ext cx="565892" cy="848067"/>
            </a:xfrm>
            <a:custGeom>
              <a:rect b="b" l="l" r="r" t="t"/>
              <a:pathLst>
                <a:path extrusionOk="0" h="848067" w="565892">
                  <a:moveTo>
                    <a:pt x="0" y="0"/>
                  </a:moveTo>
                  <a:lnTo>
                    <a:pt x="565893" y="0"/>
                  </a:lnTo>
                  <a:lnTo>
                    <a:pt x="565893" y="848067"/>
                  </a:lnTo>
                  <a:lnTo>
                    <a:pt x="0" y="848067"/>
                  </a:lnTo>
                  <a:lnTo>
                    <a:pt x="0" y="0"/>
                  </a:lnTo>
                  <a:close/>
                </a:path>
              </a:pathLst>
            </a:custGeom>
            <a:blipFill rotWithShape="1">
              <a:blip r:embed="rId5">
                <a:alphaModFix/>
              </a:blip>
              <a:stretch>
                <a:fillRect b="0" l="0" r="0" t="0"/>
              </a:stretch>
            </a:blipFill>
            <a:ln>
              <a:noFill/>
            </a:ln>
          </p:spPr>
        </p:sp>
        <p:sp>
          <p:nvSpPr>
            <p:cNvPr id="290" name="Google Shape;290;p22"/>
            <p:cNvSpPr/>
            <p:nvPr/>
          </p:nvSpPr>
          <p:spPr>
            <a:xfrm>
              <a:off x="12805988" y="5240826"/>
              <a:ext cx="938505" cy="848067"/>
            </a:xfrm>
            <a:custGeom>
              <a:rect b="b" l="l" r="r" t="t"/>
              <a:pathLst>
                <a:path extrusionOk="0" h="848067" w="938505">
                  <a:moveTo>
                    <a:pt x="0" y="0"/>
                  </a:moveTo>
                  <a:lnTo>
                    <a:pt x="938505" y="0"/>
                  </a:lnTo>
                  <a:lnTo>
                    <a:pt x="938505" y="848068"/>
                  </a:lnTo>
                  <a:lnTo>
                    <a:pt x="0" y="848068"/>
                  </a:lnTo>
                  <a:lnTo>
                    <a:pt x="0" y="0"/>
                  </a:lnTo>
                  <a:close/>
                </a:path>
              </a:pathLst>
            </a:custGeom>
            <a:blipFill rotWithShape="1">
              <a:blip r:embed="rId6">
                <a:alphaModFix/>
              </a:blip>
              <a:stretch>
                <a:fillRect b="0" l="0" r="0" t="0"/>
              </a:stretch>
            </a:blipFill>
            <a:ln>
              <a:noFill/>
            </a:ln>
          </p:spPr>
        </p:sp>
        <p:sp>
          <p:nvSpPr>
            <p:cNvPr id="291" name="Google Shape;291;p22"/>
            <p:cNvSpPr/>
            <p:nvPr/>
          </p:nvSpPr>
          <p:spPr>
            <a:xfrm>
              <a:off x="12805988" y="50563"/>
              <a:ext cx="848067" cy="848067"/>
            </a:xfrm>
            <a:custGeom>
              <a:rect b="b" l="l" r="r" t="t"/>
              <a:pathLst>
                <a:path extrusionOk="0" h="848067" w="848067">
                  <a:moveTo>
                    <a:pt x="0" y="0"/>
                  </a:moveTo>
                  <a:lnTo>
                    <a:pt x="848068" y="0"/>
                  </a:lnTo>
                  <a:lnTo>
                    <a:pt x="848068" y="848068"/>
                  </a:lnTo>
                  <a:lnTo>
                    <a:pt x="0" y="848068"/>
                  </a:lnTo>
                  <a:lnTo>
                    <a:pt x="0" y="0"/>
                  </a:lnTo>
                  <a:close/>
                </a:path>
              </a:pathLst>
            </a:custGeom>
            <a:blipFill rotWithShape="1">
              <a:blip r:embed="rId7">
                <a:alphaModFix/>
              </a:blip>
              <a:stretch>
                <a:fillRect b="0" l="0" r="0" t="0"/>
              </a:stretch>
            </a:blipFill>
            <a:ln>
              <a:noFill/>
            </a:ln>
          </p:spPr>
        </p:sp>
        <p:sp>
          <p:nvSpPr>
            <p:cNvPr id="292" name="Google Shape;292;p22"/>
            <p:cNvSpPr/>
            <p:nvPr/>
          </p:nvSpPr>
          <p:spPr>
            <a:xfrm>
              <a:off x="11107396" y="59038"/>
              <a:ext cx="1160275" cy="713042"/>
            </a:xfrm>
            <a:custGeom>
              <a:rect b="b" l="l" r="r" t="t"/>
              <a:pathLst>
                <a:path extrusionOk="0" h="713042" w="1160275">
                  <a:moveTo>
                    <a:pt x="0" y="0"/>
                  </a:moveTo>
                  <a:lnTo>
                    <a:pt x="1160274" y="0"/>
                  </a:lnTo>
                  <a:lnTo>
                    <a:pt x="1160274" y="713042"/>
                  </a:lnTo>
                  <a:lnTo>
                    <a:pt x="0" y="713042"/>
                  </a:lnTo>
                  <a:lnTo>
                    <a:pt x="0" y="0"/>
                  </a:lnTo>
                  <a:close/>
                </a:path>
              </a:pathLst>
            </a:custGeom>
            <a:blipFill rotWithShape="1">
              <a:blip r:embed="rId8">
                <a:alphaModFix/>
              </a:blip>
              <a:stretch>
                <a:fillRect b="0" l="0" r="0" t="0"/>
              </a:stretch>
            </a:blipFill>
            <a:ln>
              <a:noFill/>
            </a:ln>
          </p:spPr>
        </p:sp>
        <p:sp>
          <p:nvSpPr>
            <p:cNvPr id="293" name="Google Shape;293;p22"/>
            <p:cNvSpPr/>
            <p:nvPr/>
          </p:nvSpPr>
          <p:spPr>
            <a:xfrm>
              <a:off x="12719613" y="1830530"/>
              <a:ext cx="949194" cy="949194"/>
            </a:xfrm>
            <a:custGeom>
              <a:rect b="b" l="l" r="r" t="t"/>
              <a:pathLst>
                <a:path extrusionOk="0" h="949194" w="949194">
                  <a:moveTo>
                    <a:pt x="0" y="0"/>
                  </a:moveTo>
                  <a:lnTo>
                    <a:pt x="949195" y="0"/>
                  </a:lnTo>
                  <a:lnTo>
                    <a:pt x="949195" y="949195"/>
                  </a:lnTo>
                  <a:lnTo>
                    <a:pt x="0" y="949195"/>
                  </a:lnTo>
                  <a:lnTo>
                    <a:pt x="0" y="0"/>
                  </a:lnTo>
                  <a:close/>
                </a:path>
              </a:pathLst>
            </a:custGeom>
            <a:blipFill rotWithShape="1">
              <a:blip r:embed="rId9">
                <a:alphaModFix/>
              </a:blip>
              <a:stretch>
                <a:fillRect b="0" l="0" r="0" t="0"/>
              </a:stretch>
            </a:blipFill>
            <a:ln>
              <a:noFill/>
            </a:ln>
          </p:spPr>
        </p:sp>
        <p:sp>
          <p:nvSpPr>
            <p:cNvPr id="294" name="Google Shape;294;p22"/>
            <p:cNvSpPr/>
            <p:nvPr/>
          </p:nvSpPr>
          <p:spPr>
            <a:xfrm>
              <a:off x="11320493" y="5261878"/>
              <a:ext cx="660984" cy="949194"/>
            </a:xfrm>
            <a:custGeom>
              <a:rect b="b" l="l" r="r" t="t"/>
              <a:pathLst>
                <a:path extrusionOk="0" h="949194" w="660984">
                  <a:moveTo>
                    <a:pt x="0" y="0"/>
                  </a:moveTo>
                  <a:lnTo>
                    <a:pt x="660985" y="0"/>
                  </a:lnTo>
                  <a:lnTo>
                    <a:pt x="660985" y="949195"/>
                  </a:lnTo>
                  <a:lnTo>
                    <a:pt x="0" y="949195"/>
                  </a:lnTo>
                  <a:lnTo>
                    <a:pt x="0" y="0"/>
                  </a:lnTo>
                  <a:close/>
                </a:path>
              </a:pathLst>
            </a:custGeom>
            <a:blipFill rotWithShape="1">
              <a:blip r:embed="rId10">
                <a:alphaModFix/>
              </a:blip>
              <a:stretch>
                <a:fillRect b="0" l="0" r="0" t="0"/>
              </a:stretch>
            </a:blipFill>
            <a:ln>
              <a:noFill/>
            </a:ln>
          </p:spPr>
        </p:sp>
        <p:sp>
          <p:nvSpPr>
            <p:cNvPr id="295" name="Google Shape;295;p22"/>
            <p:cNvSpPr/>
            <p:nvPr/>
          </p:nvSpPr>
          <p:spPr>
            <a:xfrm>
              <a:off x="6792616" y="9326"/>
              <a:ext cx="833565" cy="949194"/>
            </a:xfrm>
            <a:custGeom>
              <a:rect b="b" l="l" r="r" t="t"/>
              <a:pathLst>
                <a:path extrusionOk="0" h="949194" w="833565">
                  <a:moveTo>
                    <a:pt x="0" y="0"/>
                  </a:moveTo>
                  <a:lnTo>
                    <a:pt x="833565" y="0"/>
                  </a:lnTo>
                  <a:lnTo>
                    <a:pt x="833565" y="949194"/>
                  </a:lnTo>
                  <a:lnTo>
                    <a:pt x="0" y="949194"/>
                  </a:lnTo>
                  <a:lnTo>
                    <a:pt x="0" y="0"/>
                  </a:lnTo>
                  <a:close/>
                </a:path>
              </a:pathLst>
            </a:custGeom>
            <a:blipFill rotWithShape="1">
              <a:blip r:embed="rId11">
                <a:alphaModFix/>
              </a:blip>
              <a:stretch>
                <a:fillRect b="0" l="0" r="0" t="0"/>
              </a:stretch>
            </a:blipFill>
            <a:ln>
              <a:noFill/>
            </a:ln>
          </p:spPr>
        </p:sp>
        <p:sp>
          <p:nvSpPr>
            <p:cNvPr id="296" name="Google Shape;296;p22"/>
            <p:cNvSpPr/>
            <p:nvPr/>
          </p:nvSpPr>
          <p:spPr>
            <a:xfrm>
              <a:off x="9546278" y="181541"/>
              <a:ext cx="1100526" cy="654313"/>
            </a:xfrm>
            <a:custGeom>
              <a:rect b="b" l="l" r="r" t="t"/>
              <a:pathLst>
                <a:path extrusionOk="0" h="654313" w="1100526">
                  <a:moveTo>
                    <a:pt x="0" y="0"/>
                  </a:moveTo>
                  <a:lnTo>
                    <a:pt x="1100526" y="0"/>
                  </a:lnTo>
                  <a:lnTo>
                    <a:pt x="1100526" y="654313"/>
                  </a:lnTo>
                  <a:lnTo>
                    <a:pt x="0" y="654313"/>
                  </a:lnTo>
                  <a:lnTo>
                    <a:pt x="0" y="0"/>
                  </a:lnTo>
                  <a:close/>
                </a:path>
              </a:pathLst>
            </a:custGeom>
            <a:blipFill rotWithShape="1">
              <a:blip r:embed="rId12">
                <a:alphaModFix/>
              </a:blip>
              <a:stretch>
                <a:fillRect b="0" l="0" r="0" t="0"/>
              </a:stretch>
            </a:blipFill>
            <a:ln>
              <a:noFill/>
            </a:ln>
          </p:spPr>
        </p:sp>
        <p:sp>
          <p:nvSpPr>
            <p:cNvPr id="297" name="Google Shape;297;p22"/>
            <p:cNvSpPr/>
            <p:nvPr/>
          </p:nvSpPr>
          <p:spPr>
            <a:xfrm>
              <a:off x="1320280" y="59889"/>
              <a:ext cx="848067" cy="848067"/>
            </a:xfrm>
            <a:custGeom>
              <a:rect b="b" l="l" r="r" t="t"/>
              <a:pathLst>
                <a:path extrusionOk="0" h="848067" w="848067">
                  <a:moveTo>
                    <a:pt x="0" y="0"/>
                  </a:moveTo>
                  <a:lnTo>
                    <a:pt x="848067" y="0"/>
                  </a:lnTo>
                  <a:lnTo>
                    <a:pt x="848067" y="848068"/>
                  </a:lnTo>
                  <a:lnTo>
                    <a:pt x="0" y="848068"/>
                  </a:lnTo>
                  <a:lnTo>
                    <a:pt x="0" y="0"/>
                  </a:lnTo>
                  <a:close/>
                </a:path>
              </a:pathLst>
            </a:custGeom>
            <a:blipFill rotWithShape="1">
              <a:blip r:embed="rId13">
                <a:alphaModFix/>
              </a:blip>
              <a:stretch>
                <a:fillRect b="0" l="0" r="0" t="0"/>
              </a:stretch>
            </a:blipFill>
            <a:ln>
              <a:noFill/>
            </a:ln>
          </p:spPr>
        </p:sp>
        <p:sp>
          <p:nvSpPr>
            <p:cNvPr id="298" name="Google Shape;298;p22"/>
            <p:cNvSpPr/>
            <p:nvPr/>
          </p:nvSpPr>
          <p:spPr>
            <a:xfrm>
              <a:off x="6889" y="59889"/>
              <a:ext cx="848067" cy="848067"/>
            </a:xfrm>
            <a:custGeom>
              <a:rect b="b" l="l" r="r" t="t"/>
              <a:pathLst>
                <a:path extrusionOk="0" h="848067" w="848067">
                  <a:moveTo>
                    <a:pt x="0" y="0"/>
                  </a:moveTo>
                  <a:lnTo>
                    <a:pt x="848068" y="0"/>
                  </a:lnTo>
                  <a:lnTo>
                    <a:pt x="848068" y="848068"/>
                  </a:lnTo>
                  <a:lnTo>
                    <a:pt x="0" y="848068"/>
                  </a:lnTo>
                  <a:lnTo>
                    <a:pt x="0" y="0"/>
                  </a:lnTo>
                  <a:close/>
                </a:path>
              </a:pathLst>
            </a:custGeom>
            <a:blipFill rotWithShape="1">
              <a:blip r:embed="rId14">
                <a:alphaModFix/>
              </a:blip>
              <a:stretch>
                <a:fillRect b="0" l="0" r="0" t="0"/>
              </a:stretch>
            </a:blipFill>
            <a:ln>
              <a:noFill/>
            </a:ln>
          </p:spPr>
        </p:sp>
        <p:sp>
          <p:nvSpPr>
            <p:cNvPr id="299" name="Google Shape;299;p22"/>
            <p:cNvSpPr/>
            <p:nvPr/>
          </p:nvSpPr>
          <p:spPr>
            <a:xfrm>
              <a:off x="5345042" y="34740"/>
              <a:ext cx="941146" cy="898366"/>
            </a:xfrm>
            <a:custGeom>
              <a:rect b="b" l="l" r="r" t="t"/>
              <a:pathLst>
                <a:path extrusionOk="0" h="898366" w="941146">
                  <a:moveTo>
                    <a:pt x="0" y="0"/>
                  </a:moveTo>
                  <a:lnTo>
                    <a:pt x="941146" y="0"/>
                  </a:lnTo>
                  <a:lnTo>
                    <a:pt x="941146" y="898366"/>
                  </a:lnTo>
                  <a:lnTo>
                    <a:pt x="0" y="898366"/>
                  </a:lnTo>
                  <a:lnTo>
                    <a:pt x="0" y="0"/>
                  </a:lnTo>
                  <a:close/>
                </a:path>
              </a:pathLst>
            </a:custGeom>
            <a:blipFill rotWithShape="1">
              <a:blip r:embed="rId15">
                <a:alphaModFix/>
              </a:blip>
              <a:stretch>
                <a:fillRect b="0" l="0" r="0" t="0"/>
              </a:stretch>
            </a:blipFill>
            <a:ln>
              <a:noFill/>
            </a:ln>
          </p:spPr>
        </p:sp>
        <p:sp>
          <p:nvSpPr>
            <p:cNvPr id="300" name="Google Shape;300;p22"/>
            <p:cNvSpPr/>
            <p:nvPr/>
          </p:nvSpPr>
          <p:spPr>
            <a:xfrm>
              <a:off x="2652851" y="9326"/>
              <a:ext cx="942291" cy="949194"/>
            </a:xfrm>
            <a:custGeom>
              <a:rect b="b" l="l" r="r" t="t"/>
              <a:pathLst>
                <a:path extrusionOk="0" h="949194" w="942291">
                  <a:moveTo>
                    <a:pt x="0" y="0"/>
                  </a:moveTo>
                  <a:lnTo>
                    <a:pt x="942291" y="0"/>
                  </a:lnTo>
                  <a:lnTo>
                    <a:pt x="942291" y="949194"/>
                  </a:lnTo>
                  <a:lnTo>
                    <a:pt x="0" y="949194"/>
                  </a:lnTo>
                  <a:lnTo>
                    <a:pt x="0" y="0"/>
                  </a:lnTo>
                  <a:close/>
                </a:path>
              </a:pathLst>
            </a:custGeom>
            <a:blipFill rotWithShape="1">
              <a:blip r:embed="rId16">
                <a:alphaModFix/>
              </a:blip>
              <a:stretch>
                <a:fillRect b="0" l="0" r="0" t="0"/>
              </a:stretch>
            </a:blipFill>
            <a:ln>
              <a:noFill/>
            </a:ln>
          </p:spPr>
        </p:sp>
        <p:sp>
          <p:nvSpPr>
            <p:cNvPr id="301" name="Google Shape;301;p22"/>
            <p:cNvSpPr/>
            <p:nvPr/>
          </p:nvSpPr>
          <p:spPr>
            <a:xfrm>
              <a:off x="4070056" y="0"/>
              <a:ext cx="785987" cy="958520"/>
            </a:xfrm>
            <a:custGeom>
              <a:rect b="b" l="l" r="r" t="t"/>
              <a:pathLst>
                <a:path extrusionOk="0" h="958520" w="785987">
                  <a:moveTo>
                    <a:pt x="0" y="0"/>
                  </a:moveTo>
                  <a:lnTo>
                    <a:pt x="785986" y="0"/>
                  </a:lnTo>
                  <a:lnTo>
                    <a:pt x="785986" y="958520"/>
                  </a:lnTo>
                  <a:lnTo>
                    <a:pt x="0" y="958520"/>
                  </a:lnTo>
                  <a:lnTo>
                    <a:pt x="0" y="0"/>
                  </a:lnTo>
                  <a:close/>
                </a:path>
              </a:pathLst>
            </a:custGeom>
            <a:blipFill rotWithShape="1">
              <a:blip r:embed="rId17">
                <a:alphaModFix/>
              </a:blip>
              <a:stretch>
                <a:fillRect b="0" l="0" r="0" t="0"/>
              </a:stretch>
            </a:blipFill>
            <a:ln>
              <a:noFill/>
            </a:ln>
          </p:spPr>
        </p:sp>
        <p:sp>
          <p:nvSpPr>
            <p:cNvPr id="302" name="Google Shape;302;p22"/>
            <p:cNvSpPr/>
            <p:nvPr/>
          </p:nvSpPr>
          <p:spPr>
            <a:xfrm>
              <a:off x="8154932" y="59889"/>
              <a:ext cx="892720" cy="897616"/>
            </a:xfrm>
            <a:custGeom>
              <a:rect b="b" l="l" r="r" t="t"/>
              <a:pathLst>
                <a:path extrusionOk="0" h="897616" w="892720">
                  <a:moveTo>
                    <a:pt x="0" y="0"/>
                  </a:moveTo>
                  <a:lnTo>
                    <a:pt x="892720" y="0"/>
                  </a:lnTo>
                  <a:lnTo>
                    <a:pt x="892720" y="897616"/>
                  </a:lnTo>
                  <a:lnTo>
                    <a:pt x="0" y="897616"/>
                  </a:lnTo>
                  <a:lnTo>
                    <a:pt x="0" y="0"/>
                  </a:lnTo>
                  <a:close/>
                </a:path>
              </a:pathLst>
            </a:custGeom>
            <a:blipFill rotWithShape="1">
              <a:blip r:embed="rId18">
                <a:alphaModFix/>
              </a:blip>
              <a:stretch>
                <a:fillRect b="0" l="0" r="0" t="0"/>
              </a:stretch>
            </a:blipFill>
            <a:ln>
              <a:noFill/>
            </a:ln>
          </p:spPr>
        </p:sp>
        <p:sp>
          <p:nvSpPr>
            <p:cNvPr id="303" name="Google Shape;303;p22"/>
            <p:cNvSpPr/>
            <p:nvPr/>
          </p:nvSpPr>
          <p:spPr>
            <a:xfrm>
              <a:off x="8059512" y="1753734"/>
              <a:ext cx="766259" cy="949194"/>
            </a:xfrm>
            <a:custGeom>
              <a:rect b="b" l="l" r="r" t="t"/>
              <a:pathLst>
                <a:path extrusionOk="0" h="949194" w="766259">
                  <a:moveTo>
                    <a:pt x="0" y="0"/>
                  </a:moveTo>
                  <a:lnTo>
                    <a:pt x="766258" y="0"/>
                  </a:lnTo>
                  <a:lnTo>
                    <a:pt x="766258" y="949195"/>
                  </a:lnTo>
                  <a:lnTo>
                    <a:pt x="0" y="949195"/>
                  </a:lnTo>
                  <a:lnTo>
                    <a:pt x="0" y="0"/>
                  </a:lnTo>
                  <a:close/>
                </a:path>
              </a:pathLst>
            </a:custGeom>
            <a:blipFill rotWithShape="1">
              <a:blip r:embed="rId19">
                <a:alphaModFix/>
              </a:blip>
              <a:stretch>
                <a:fillRect b="0" l="0" r="0" t="0"/>
              </a:stretch>
            </a:blipFill>
            <a:ln>
              <a:noFill/>
            </a:ln>
          </p:spPr>
        </p:sp>
        <p:sp>
          <p:nvSpPr>
            <p:cNvPr id="304" name="Google Shape;304;p22"/>
            <p:cNvSpPr/>
            <p:nvPr/>
          </p:nvSpPr>
          <p:spPr>
            <a:xfrm>
              <a:off x="6408379" y="1753734"/>
              <a:ext cx="1031733" cy="949194"/>
            </a:xfrm>
            <a:custGeom>
              <a:rect b="b" l="l" r="r" t="t"/>
              <a:pathLst>
                <a:path extrusionOk="0" h="949194" w="1031733">
                  <a:moveTo>
                    <a:pt x="0" y="0"/>
                  </a:moveTo>
                  <a:lnTo>
                    <a:pt x="1031733" y="0"/>
                  </a:lnTo>
                  <a:lnTo>
                    <a:pt x="1031733" y="949195"/>
                  </a:lnTo>
                  <a:lnTo>
                    <a:pt x="0" y="949195"/>
                  </a:lnTo>
                  <a:lnTo>
                    <a:pt x="0" y="0"/>
                  </a:lnTo>
                  <a:close/>
                </a:path>
              </a:pathLst>
            </a:custGeom>
            <a:blipFill rotWithShape="1">
              <a:blip r:embed="rId20">
                <a:alphaModFix/>
              </a:blip>
              <a:stretch>
                <a:fillRect b="0" l="0" r="0" t="0"/>
              </a:stretch>
            </a:blipFill>
            <a:ln>
              <a:noFill/>
            </a:ln>
          </p:spPr>
        </p:sp>
        <p:sp>
          <p:nvSpPr>
            <p:cNvPr id="305" name="Google Shape;305;p22"/>
            <p:cNvSpPr/>
            <p:nvPr/>
          </p:nvSpPr>
          <p:spPr>
            <a:xfrm>
              <a:off x="9508894" y="1968989"/>
              <a:ext cx="1084722" cy="623222"/>
            </a:xfrm>
            <a:custGeom>
              <a:rect b="b" l="l" r="r" t="t"/>
              <a:pathLst>
                <a:path extrusionOk="0" h="623222" w="1084722">
                  <a:moveTo>
                    <a:pt x="0" y="0"/>
                  </a:moveTo>
                  <a:lnTo>
                    <a:pt x="1084722" y="0"/>
                  </a:lnTo>
                  <a:lnTo>
                    <a:pt x="1084722" y="623222"/>
                  </a:lnTo>
                  <a:lnTo>
                    <a:pt x="0" y="623222"/>
                  </a:lnTo>
                  <a:lnTo>
                    <a:pt x="0" y="0"/>
                  </a:lnTo>
                  <a:close/>
                </a:path>
              </a:pathLst>
            </a:custGeom>
            <a:blipFill rotWithShape="1">
              <a:blip r:embed="rId21">
                <a:alphaModFix/>
              </a:blip>
              <a:stretch>
                <a:fillRect b="0" l="0" r="0" t="0"/>
              </a:stretch>
            </a:blipFill>
            <a:ln>
              <a:noFill/>
            </a:ln>
          </p:spPr>
        </p:sp>
        <p:sp>
          <p:nvSpPr>
            <p:cNvPr id="306" name="Google Shape;306;p22"/>
            <p:cNvSpPr/>
            <p:nvPr/>
          </p:nvSpPr>
          <p:spPr>
            <a:xfrm>
              <a:off x="3292047" y="1753734"/>
              <a:ext cx="949194" cy="949194"/>
            </a:xfrm>
            <a:custGeom>
              <a:rect b="b" l="l" r="r" t="t"/>
              <a:pathLst>
                <a:path extrusionOk="0" h="949194" w="949194">
                  <a:moveTo>
                    <a:pt x="0" y="0"/>
                  </a:moveTo>
                  <a:lnTo>
                    <a:pt x="949194" y="0"/>
                  </a:lnTo>
                  <a:lnTo>
                    <a:pt x="949194" y="949195"/>
                  </a:lnTo>
                  <a:lnTo>
                    <a:pt x="0" y="949195"/>
                  </a:lnTo>
                  <a:lnTo>
                    <a:pt x="0" y="0"/>
                  </a:lnTo>
                  <a:close/>
                </a:path>
              </a:pathLst>
            </a:custGeom>
            <a:blipFill rotWithShape="1">
              <a:blip r:embed="rId22">
                <a:alphaModFix/>
              </a:blip>
              <a:stretch>
                <a:fillRect b="0" l="0" r="0" t="0"/>
              </a:stretch>
            </a:blipFill>
            <a:ln>
              <a:noFill/>
            </a:ln>
          </p:spPr>
        </p:sp>
        <p:sp>
          <p:nvSpPr>
            <p:cNvPr id="307" name="Google Shape;307;p22"/>
            <p:cNvSpPr/>
            <p:nvPr/>
          </p:nvSpPr>
          <p:spPr>
            <a:xfrm>
              <a:off x="6889" y="1753734"/>
              <a:ext cx="1103714" cy="949194"/>
            </a:xfrm>
            <a:custGeom>
              <a:rect b="b" l="l" r="r" t="t"/>
              <a:pathLst>
                <a:path extrusionOk="0" h="949194" w="1103714">
                  <a:moveTo>
                    <a:pt x="0" y="0"/>
                  </a:moveTo>
                  <a:lnTo>
                    <a:pt x="1103715" y="0"/>
                  </a:lnTo>
                  <a:lnTo>
                    <a:pt x="1103715" y="949195"/>
                  </a:lnTo>
                  <a:lnTo>
                    <a:pt x="0" y="949195"/>
                  </a:lnTo>
                  <a:lnTo>
                    <a:pt x="0" y="0"/>
                  </a:lnTo>
                  <a:close/>
                </a:path>
              </a:pathLst>
            </a:custGeom>
            <a:blipFill rotWithShape="1">
              <a:blip r:embed="rId23">
                <a:alphaModFix/>
              </a:blip>
              <a:stretch>
                <a:fillRect b="0" l="0" r="0" t="0"/>
              </a:stretch>
            </a:blipFill>
            <a:ln>
              <a:noFill/>
            </a:ln>
          </p:spPr>
        </p:sp>
        <p:sp>
          <p:nvSpPr>
            <p:cNvPr id="308" name="Google Shape;308;p22"/>
            <p:cNvSpPr/>
            <p:nvPr/>
          </p:nvSpPr>
          <p:spPr>
            <a:xfrm>
              <a:off x="4748432" y="1753734"/>
              <a:ext cx="947469" cy="949194"/>
            </a:xfrm>
            <a:custGeom>
              <a:rect b="b" l="l" r="r" t="t"/>
              <a:pathLst>
                <a:path extrusionOk="0" h="949194" w="947469">
                  <a:moveTo>
                    <a:pt x="0" y="0"/>
                  </a:moveTo>
                  <a:lnTo>
                    <a:pt x="947468" y="0"/>
                  </a:lnTo>
                  <a:lnTo>
                    <a:pt x="947468" y="949195"/>
                  </a:lnTo>
                  <a:lnTo>
                    <a:pt x="0" y="949195"/>
                  </a:lnTo>
                  <a:lnTo>
                    <a:pt x="0" y="0"/>
                  </a:lnTo>
                  <a:close/>
                </a:path>
              </a:pathLst>
            </a:custGeom>
            <a:blipFill rotWithShape="1">
              <a:blip r:embed="rId24">
                <a:alphaModFix/>
              </a:blip>
              <a:stretch>
                <a:fillRect b="0" l="0" r="0" t="0"/>
              </a:stretch>
            </a:blipFill>
            <a:ln>
              <a:noFill/>
            </a:ln>
          </p:spPr>
        </p:sp>
        <p:sp>
          <p:nvSpPr>
            <p:cNvPr id="309" name="Google Shape;309;p22"/>
            <p:cNvSpPr/>
            <p:nvPr/>
          </p:nvSpPr>
          <p:spPr>
            <a:xfrm>
              <a:off x="1726728" y="1753734"/>
              <a:ext cx="949194" cy="949194"/>
            </a:xfrm>
            <a:custGeom>
              <a:rect b="b" l="l" r="r" t="t"/>
              <a:pathLst>
                <a:path extrusionOk="0" h="949194" w="949194">
                  <a:moveTo>
                    <a:pt x="0" y="0"/>
                  </a:moveTo>
                  <a:lnTo>
                    <a:pt x="949195" y="0"/>
                  </a:lnTo>
                  <a:lnTo>
                    <a:pt x="949195" y="949195"/>
                  </a:lnTo>
                  <a:lnTo>
                    <a:pt x="0" y="949195"/>
                  </a:lnTo>
                  <a:lnTo>
                    <a:pt x="0" y="0"/>
                  </a:lnTo>
                  <a:close/>
                </a:path>
              </a:pathLst>
            </a:custGeom>
            <a:blipFill rotWithShape="1">
              <a:blip r:embed="rId25">
                <a:alphaModFix/>
              </a:blip>
              <a:stretch>
                <a:fillRect b="0" l="0" r="0" t="0"/>
              </a:stretch>
            </a:blipFill>
            <a:ln>
              <a:noFill/>
            </a:ln>
          </p:spPr>
        </p:sp>
        <p:sp>
          <p:nvSpPr>
            <p:cNvPr id="310" name="Google Shape;310;p22"/>
            <p:cNvSpPr/>
            <p:nvPr/>
          </p:nvSpPr>
          <p:spPr>
            <a:xfrm>
              <a:off x="6923841" y="3524236"/>
              <a:ext cx="1040268" cy="820866"/>
            </a:xfrm>
            <a:custGeom>
              <a:rect b="b" l="l" r="r" t="t"/>
              <a:pathLst>
                <a:path extrusionOk="0" h="820866" w="1040268">
                  <a:moveTo>
                    <a:pt x="0" y="0"/>
                  </a:moveTo>
                  <a:lnTo>
                    <a:pt x="1040268" y="0"/>
                  </a:lnTo>
                  <a:lnTo>
                    <a:pt x="1040268" y="820866"/>
                  </a:lnTo>
                  <a:lnTo>
                    <a:pt x="0" y="820866"/>
                  </a:lnTo>
                  <a:lnTo>
                    <a:pt x="0" y="0"/>
                  </a:lnTo>
                  <a:close/>
                </a:path>
              </a:pathLst>
            </a:custGeom>
            <a:blipFill rotWithShape="1">
              <a:blip r:embed="rId26">
                <a:alphaModFix/>
              </a:blip>
              <a:stretch>
                <a:fillRect b="0" l="0" r="0" t="0"/>
              </a:stretch>
            </a:blipFill>
            <a:ln>
              <a:noFill/>
            </a:ln>
          </p:spPr>
        </p:sp>
        <p:sp>
          <p:nvSpPr>
            <p:cNvPr id="311" name="Google Shape;311;p22"/>
            <p:cNvSpPr/>
            <p:nvPr/>
          </p:nvSpPr>
          <p:spPr>
            <a:xfrm>
              <a:off x="5329397" y="3562814"/>
              <a:ext cx="1072844" cy="645657"/>
            </a:xfrm>
            <a:custGeom>
              <a:rect b="b" l="l" r="r" t="t"/>
              <a:pathLst>
                <a:path extrusionOk="0" h="645657" w="1072844">
                  <a:moveTo>
                    <a:pt x="0" y="0"/>
                  </a:moveTo>
                  <a:lnTo>
                    <a:pt x="1072844" y="0"/>
                  </a:lnTo>
                  <a:lnTo>
                    <a:pt x="1072844" y="645657"/>
                  </a:lnTo>
                  <a:lnTo>
                    <a:pt x="0" y="645657"/>
                  </a:lnTo>
                  <a:lnTo>
                    <a:pt x="0" y="0"/>
                  </a:lnTo>
                  <a:close/>
                </a:path>
              </a:pathLst>
            </a:custGeom>
            <a:blipFill rotWithShape="1">
              <a:blip r:embed="rId27">
                <a:alphaModFix/>
              </a:blip>
              <a:stretch>
                <a:fillRect b="0" l="0" r="0" t="0"/>
              </a:stretch>
            </a:blipFill>
            <a:ln>
              <a:noFill/>
            </a:ln>
          </p:spPr>
        </p:sp>
        <p:sp>
          <p:nvSpPr>
            <p:cNvPr id="312" name="Google Shape;312;p22"/>
            <p:cNvSpPr/>
            <p:nvPr/>
          </p:nvSpPr>
          <p:spPr>
            <a:xfrm>
              <a:off x="2803422" y="3464186"/>
              <a:ext cx="882797" cy="940966"/>
            </a:xfrm>
            <a:custGeom>
              <a:rect b="b" l="l" r="r" t="t"/>
              <a:pathLst>
                <a:path extrusionOk="0" h="940966" w="882797">
                  <a:moveTo>
                    <a:pt x="0" y="0"/>
                  </a:moveTo>
                  <a:lnTo>
                    <a:pt x="882797" y="0"/>
                  </a:lnTo>
                  <a:lnTo>
                    <a:pt x="882797" y="940966"/>
                  </a:lnTo>
                  <a:lnTo>
                    <a:pt x="0" y="940966"/>
                  </a:lnTo>
                  <a:lnTo>
                    <a:pt x="0" y="0"/>
                  </a:lnTo>
                  <a:close/>
                </a:path>
              </a:pathLst>
            </a:custGeom>
            <a:blipFill rotWithShape="1">
              <a:blip r:embed="rId28">
                <a:alphaModFix/>
              </a:blip>
              <a:stretch>
                <a:fillRect b="0" l="0" r="0" t="0"/>
              </a:stretch>
            </a:blipFill>
            <a:ln>
              <a:noFill/>
            </a:ln>
          </p:spPr>
        </p:sp>
        <p:sp>
          <p:nvSpPr>
            <p:cNvPr id="313" name="Google Shape;313;p22"/>
            <p:cNvSpPr/>
            <p:nvPr/>
          </p:nvSpPr>
          <p:spPr>
            <a:xfrm>
              <a:off x="4207819" y="3475209"/>
              <a:ext cx="599979" cy="820866"/>
            </a:xfrm>
            <a:custGeom>
              <a:rect b="b" l="l" r="r" t="t"/>
              <a:pathLst>
                <a:path extrusionOk="0" h="820866" w="599979">
                  <a:moveTo>
                    <a:pt x="0" y="0"/>
                  </a:moveTo>
                  <a:lnTo>
                    <a:pt x="599978" y="0"/>
                  </a:lnTo>
                  <a:lnTo>
                    <a:pt x="599978" y="820866"/>
                  </a:lnTo>
                  <a:lnTo>
                    <a:pt x="0" y="820866"/>
                  </a:lnTo>
                  <a:lnTo>
                    <a:pt x="0" y="0"/>
                  </a:lnTo>
                  <a:close/>
                </a:path>
              </a:pathLst>
            </a:custGeom>
            <a:blipFill rotWithShape="1">
              <a:blip r:embed="rId29">
                <a:alphaModFix/>
              </a:blip>
              <a:stretch>
                <a:fillRect b="0" l="0" r="0" t="0"/>
              </a:stretch>
            </a:blipFill>
            <a:ln>
              <a:noFill/>
            </a:ln>
          </p:spPr>
        </p:sp>
        <p:sp>
          <p:nvSpPr>
            <p:cNvPr id="314" name="Google Shape;314;p22"/>
            <p:cNvSpPr/>
            <p:nvPr/>
          </p:nvSpPr>
          <p:spPr>
            <a:xfrm>
              <a:off x="1593085" y="3464186"/>
              <a:ext cx="686050" cy="940966"/>
            </a:xfrm>
            <a:custGeom>
              <a:rect b="b" l="l" r="r" t="t"/>
              <a:pathLst>
                <a:path extrusionOk="0" h="940966" w="686050">
                  <a:moveTo>
                    <a:pt x="0" y="0"/>
                  </a:moveTo>
                  <a:lnTo>
                    <a:pt x="686050" y="0"/>
                  </a:lnTo>
                  <a:lnTo>
                    <a:pt x="686050" y="940966"/>
                  </a:lnTo>
                  <a:lnTo>
                    <a:pt x="0" y="940966"/>
                  </a:lnTo>
                  <a:lnTo>
                    <a:pt x="0" y="0"/>
                  </a:lnTo>
                  <a:close/>
                </a:path>
              </a:pathLst>
            </a:custGeom>
            <a:blipFill rotWithShape="1">
              <a:blip r:embed="rId30">
                <a:alphaModFix/>
              </a:blip>
              <a:stretch>
                <a:fillRect b="0" l="0" r="0" t="0"/>
              </a:stretch>
            </a:blipFill>
            <a:ln>
              <a:noFill/>
            </a:ln>
          </p:spPr>
        </p:sp>
        <p:sp>
          <p:nvSpPr>
            <p:cNvPr id="315" name="Google Shape;315;p22"/>
            <p:cNvSpPr/>
            <p:nvPr/>
          </p:nvSpPr>
          <p:spPr>
            <a:xfrm>
              <a:off x="9833550" y="3524236"/>
              <a:ext cx="820866" cy="820866"/>
            </a:xfrm>
            <a:custGeom>
              <a:rect b="b" l="l" r="r" t="t"/>
              <a:pathLst>
                <a:path extrusionOk="0" h="820866" w="820866">
                  <a:moveTo>
                    <a:pt x="0" y="0"/>
                  </a:moveTo>
                  <a:lnTo>
                    <a:pt x="820866" y="0"/>
                  </a:lnTo>
                  <a:lnTo>
                    <a:pt x="820866" y="820866"/>
                  </a:lnTo>
                  <a:lnTo>
                    <a:pt x="0" y="820866"/>
                  </a:lnTo>
                  <a:lnTo>
                    <a:pt x="0" y="0"/>
                  </a:lnTo>
                  <a:close/>
                </a:path>
              </a:pathLst>
            </a:custGeom>
            <a:blipFill rotWithShape="1">
              <a:blip r:embed="rId31">
                <a:alphaModFix/>
              </a:blip>
              <a:stretch>
                <a:fillRect b="0" l="0" r="0" t="0"/>
              </a:stretch>
            </a:blipFill>
            <a:ln>
              <a:noFill/>
            </a:ln>
          </p:spPr>
        </p:sp>
        <p:sp>
          <p:nvSpPr>
            <p:cNvPr id="316" name="Google Shape;316;p22"/>
            <p:cNvSpPr/>
            <p:nvPr/>
          </p:nvSpPr>
          <p:spPr>
            <a:xfrm>
              <a:off x="8489740" y="3524236"/>
              <a:ext cx="820866" cy="820866"/>
            </a:xfrm>
            <a:custGeom>
              <a:rect b="b" l="l" r="r" t="t"/>
              <a:pathLst>
                <a:path extrusionOk="0" h="820866" w="820866">
                  <a:moveTo>
                    <a:pt x="0" y="0"/>
                  </a:moveTo>
                  <a:lnTo>
                    <a:pt x="820866" y="0"/>
                  </a:lnTo>
                  <a:lnTo>
                    <a:pt x="820866" y="820866"/>
                  </a:lnTo>
                  <a:lnTo>
                    <a:pt x="0" y="820866"/>
                  </a:lnTo>
                  <a:lnTo>
                    <a:pt x="0" y="0"/>
                  </a:lnTo>
                  <a:close/>
                </a:path>
              </a:pathLst>
            </a:custGeom>
            <a:blipFill rotWithShape="1">
              <a:blip r:embed="rId32">
                <a:alphaModFix/>
              </a:blip>
              <a:stretch>
                <a:fillRect b="0" l="0" r="0" t="0"/>
              </a:stretch>
            </a:blipFill>
            <a:ln>
              <a:noFill/>
            </a:ln>
          </p:spPr>
        </p:sp>
        <p:sp>
          <p:nvSpPr>
            <p:cNvPr id="317" name="Google Shape;317;p22"/>
            <p:cNvSpPr/>
            <p:nvPr/>
          </p:nvSpPr>
          <p:spPr>
            <a:xfrm>
              <a:off x="6889" y="3411045"/>
              <a:ext cx="1063252" cy="949194"/>
            </a:xfrm>
            <a:custGeom>
              <a:rect b="b" l="l" r="r" t="t"/>
              <a:pathLst>
                <a:path extrusionOk="0" h="949194" w="1063252">
                  <a:moveTo>
                    <a:pt x="0" y="0"/>
                  </a:moveTo>
                  <a:lnTo>
                    <a:pt x="1063253" y="0"/>
                  </a:lnTo>
                  <a:lnTo>
                    <a:pt x="1063253" y="949194"/>
                  </a:lnTo>
                  <a:lnTo>
                    <a:pt x="0" y="949194"/>
                  </a:lnTo>
                  <a:lnTo>
                    <a:pt x="0" y="0"/>
                  </a:lnTo>
                  <a:close/>
                </a:path>
              </a:pathLst>
            </a:custGeom>
            <a:blipFill rotWithShape="1">
              <a:blip r:embed="rId33">
                <a:alphaModFix/>
              </a:blip>
              <a:stretch>
                <a:fillRect b="0" l="0" r="0" t="0"/>
              </a:stretch>
            </a:blipFill>
            <a:ln>
              <a:noFill/>
            </a:ln>
          </p:spPr>
        </p:sp>
        <p:sp>
          <p:nvSpPr>
            <p:cNvPr id="318" name="Google Shape;318;p22"/>
            <p:cNvSpPr/>
            <p:nvPr/>
          </p:nvSpPr>
          <p:spPr>
            <a:xfrm>
              <a:off x="9631713" y="5281882"/>
              <a:ext cx="812619" cy="929190"/>
            </a:xfrm>
            <a:custGeom>
              <a:rect b="b" l="l" r="r" t="t"/>
              <a:pathLst>
                <a:path extrusionOk="0" h="929190" w="812619">
                  <a:moveTo>
                    <a:pt x="0" y="0"/>
                  </a:moveTo>
                  <a:lnTo>
                    <a:pt x="812619" y="0"/>
                  </a:lnTo>
                  <a:lnTo>
                    <a:pt x="812619" y="929191"/>
                  </a:lnTo>
                  <a:lnTo>
                    <a:pt x="0" y="929191"/>
                  </a:lnTo>
                  <a:lnTo>
                    <a:pt x="0" y="0"/>
                  </a:lnTo>
                  <a:close/>
                </a:path>
              </a:pathLst>
            </a:custGeom>
            <a:blipFill rotWithShape="1">
              <a:blip r:embed="rId34">
                <a:alphaModFix/>
              </a:blip>
              <a:stretch>
                <a:fillRect b="0" l="0" r="0" t="0"/>
              </a:stretch>
            </a:blipFill>
            <a:ln>
              <a:noFill/>
            </a:ln>
          </p:spPr>
        </p:sp>
        <p:sp>
          <p:nvSpPr>
            <p:cNvPr id="319" name="Google Shape;319;p22"/>
            <p:cNvSpPr/>
            <p:nvPr/>
          </p:nvSpPr>
          <p:spPr>
            <a:xfrm>
              <a:off x="8023115" y="5404062"/>
              <a:ext cx="978331" cy="684832"/>
            </a:xfrm>
            <a:custGeom>
              <a:rect b="b" l="l" r="r" t="t"/>
              <a:pathLst>
                <a:path extrusionOk="0" h="684832" w="978331">
                  <a:moveTo>
                    <a:pt x="0" y="0"/>
                  </a:moveTo>
                  <a:lnTo>
                    <a:pt x="978331" y="0"/>
                  </a:lnTo>
                  <a:lnTo>
                    <a:pt x="978331" y="684832"/>
                  </a:lnTo>
                  <a:lnTo>
                    <a:pt x="0" y="684832"/>
                  </a:lnTo>
                  <a:lnTo>
                    <a:pt x="0" y="0"/>
                  </a:lnTo>
                  <a:close/>
                </a:path>
              </a:pathLst>
            </a:custGeom>
            <a:blipFill rotWithShape="1">
              <a:blip r:embed="rId35">
                <a:alphaModFix/>
              </a:blip>
              <a:stretch>
                <a:fillRect b="0" l="0" r="0" t="0"/>
              </a:stretch>
            </a:blipFill>
            <a:ln>
              <a:noFill/>
            </a:ln>
          </p:spPr>
        </p:sp>
        <p:sp>
          <p:nvSpPr>
            <p:cNvPr id="320" name="Google Shape;320;p22"/>
            <p:cNvSpPr/>
            <p:nvPr/>
          </p:nvSpPr>
          <p:spPr>
            <a:xfrm>
              <a:off x="6547243" y="5404062"/>
              <a:ext cx="837017" cy="684832"/>
            </a:xfrm>
            <a:custGeom>
              <a:rect b="b" l="l" r="r" t="t"/>
              <a:pathLst>
                <a:path extrusionOk="0" h="684832" w="837017">
                  <a:moveTo>
                    <a:pt x="0" y="0"/>
                  </a:moveTo>
                  <a:lnTo>
                    <a:pt x="837016" y="0"/>
                  </a:lnTo>
                  <a:lnTo>
                    <a:pt x="837016" y="684832"/>
                  </a:lnTo>
                  <a:lnTo>
                    <a:pt x="0" y="684832"/>
                  </a:lnTo>
                  <a:lnTo>
                    <a:pt x="0" y="0"/>
                  </a:lnTo>
                  <a:close/>
                </a:path>
              </a:pathLst>
            </a:custGeom>
            <a:blipFill rotWithShape="1">
              <a:blip r:embed="rId36">
                <a:alphaModFix/>
              </a:blip>
              <a:stretch>
                <a:fillRect b="0" l="0" r="0" t="0"/>
              </a:stretch>
            </a:blipFill>
            <a:ln>
              <a:noFill/>
            </a:ln>
          </p:spPr>
        </p:sp>
        <p:sp>
          <p:nvSpPr>
            <p:cNvPr id="321" name="Google Shape;321;p22"/>
            <p:cNvSpPr/>
            <p:nvPr/>
          </p:nvSpPr>
          <p:spPr>
            <a:xfrm>
              <a:off x="4133904" y="5281882"/>
              <a:ext cx="467974" cy="929190"/>
            </a:xfrm>
            <a:custGeom>
              <a:rect b="b" l="l" r="r" t="t"/>
              <a:pathLst>
                <a:path extrusionOk="0" h="929190" w="467974">
                  <a:moveTo>
                    <a:pt x="0" y="0"/>
                  </a:moveTo>
                  <a:lnTo>
                    <a:pt x="467974" y="0"/>
                  </a:lnTo>
                  <a:lnTo>
                    <a:pt x="467974" y="929191"/>
                  </a:lnTo>
                  <a:lnTo>
                    <a:pt x="0" y="929191"/>
                  </a:lnTo>
                  <a:lnTo>
                    <a:pt x="0" y="0"/>
                  </a:lnTo>
                  <a:close/>
                </a:path>
              </a:pathLst>
            </a:custGeom>
            <a:blipFill rotWithShape="1">
              <a:blip r:embed="rId37">
                <a:alphaModFix/>
              </a:blip>
              <a:stretch>
                <a:fillRect b="0" l="0" r="0" t="0"/>
              </a:stretch>
            </a:blipFill>
            <a:ln>
              <a:noFill/>
            </a:ln>
          </p:spPr>
        </p:sp>
        <p:sp>
          <p:nvSpPr>
            <p:cNvPr id="322" name="Google Shape;322;p22"/>
            <p:cNvSpPr/>
            <p:nvPr/>
          </p:nvSpPr>
          <p:spPr>
            <a:xfrm>
              <a:off x="5232144" y="5404062"/>
              <a:ext cx="684832" cy="684832"/>
            </a:xfrm>
            <a:custGeom>
              <a:rect b="b" l="l" r="r" t="t"/>
              <a:pathLst>
                <a:path extrusionOk="0" h="684832" w="684832">
                  <a:moveTo>
                    <a:pt x="0" y="0"/>
                  </a:moveTo>
                  <a:lnTo>
                    <a:pt x="684832" y="0"/>
                  </a:lnTo>
                  <a:lnTo>
                    <a:pt x="684832" y="684832"/>
                  </a:lnTo>
                  <a:lnTo>
                    <a:pt x="0" y="684832"/>
                  </a:lnTo>
                  <a:lnTo>
                    <a:pt x="0" y="0"/>
                  </a:lnTo>
                  <a:close/>
                </a:path>
              </a:pathLst>
            </a:custGeom>
            <a:blipFill rotWithShape="1">
              <a:blip r:embed="rId38">
                <a:alphaModFix/>
              </a:blip>
              <a:stretch>
                <a:fillRect b="0" l="0" r="0" t="0"/>
              </a:stretch>
            </a:blipFill>
            <a:ln>
              <a:noFill/>
            </a:ln>
          </p:spPr>
        </p:sp>
        <p:sp>
          <p:nvSpPr>
            <p:cNvPr id="323" name="Google Shape;323;p22"/>
            <p:cNvSpPr/>
            <p:nvPr/>
          </p:nvSpPr>
          <p:spPr>
            <a:xfrm>
              <a:off x="0" y="5198418"/>
              <a:ext cx="589911" cy="1096119"/>
            </a:xfrm>
            <a:custGeom>
              <a:rect b="b" l="l" r="r" t="t"/>
              <a:pathLst>
                <a:path extrusionOk="0" h="1096119" w="589911">
                  <a:moveTo>
                    <a:pt x="0" y="0"/>
                  </a:moveTo>
                  <a:lnTo>
                    <a:pt x="589911" y="0"/>
                  </a:lnTo>
                  <a:lnTo>
                    <a:pt x="589911" y="1096119"/>
                  </a:lnTo>
                  <a:lnTo>
                    <a:pt x="0" y="1096119"/>
                  </a:lnTo>
                  <a:lnTo>
                    <a:pt x="0" y="0"/>
                  </a:lnTo>
                  <a:close/>
                </a:path>
              </a:pathLst>
            </a:custGeom>
            <a:blipFill rotWithShape="1">
              <a:blip r:embed="rId39">
                <a:alphaModFix/>
              </a:blip>
              <a:stretch>
                <a:fillRect b="0" l="0" r="0" t="0"/>
              </a:stretch>
            </a:blipFill>
            <a:ln>
              <a:noFill/>
            </a:ln>
          </p:spPr>
        </p:sp>
        <p:sp>
          <p:nvSpPr>
            <p:cNvPr id="324" name="Google Shape;324;p22"/>
            <p:cNvSpPr/>
            <p:nvPr/>
          </p:nvSpPr>
          <p:spPr>
            <a:xfrm>
              <a:off x="1221895" y="5198418"/>
              <a:ext cx="848994" cy="1096119"/>
            </a:xfrm>
            <a:custGeom>
              <a:rect b="b" l="l" r="r" t="t"/>
              <a:pathLst>
                <a:path extrusionOk="0" h="1096119" w="848994">
                  <a:moveTo>
                    <a:pt x="0" y="0"/>
                  </a:moveTo>
                  <a:lnTo>
                    <a:pt x="848994" y="0"/>
                  </a:lnTo>
                  <a:lnTo>
                    <a:pt x="848994" y="1096119"/>
                  </a:lnTo>
                  <a:lnTo>
                    <a:pt x="0" y="1096119"/>
                  </a:lnTo>
                  <a:lnTo>
                    <a:pt x="0" y="0"/>
                  </a:lnTo>
                  <a:close/>
                </a:path>
              </a:pathLst>
            </a:custGeom>
            <a:blipFill rotWithShape="1">
              <a:blip r:embed="rId40">
                <a:alphaModFix/>
              </a:blip>
              <a:stretch>
                <a:fillRect b="0" l="0" r="0" t="0"/>
              </a:stretch>
            </a:blipFill>
            <a:ln>
              <a:noFill/>
            </a:ln>
          </p:spPr>
        </p:sp>
        <p:sp>
          <p:nvSpPr>
            <p:cNvPr id="325" name="Google Shape;325;p22"/>
            <p:cNvSpPr/>
            <p:nvPr/>
          </p:nvSpPr>
          <p:spPr>
            <a:xfrm>
              <a:off x="2701155" y="5281882"/>
              <a:ext cx="802483" cy="929190"/>
            </a:xfrm>
            <a:custGeom>
              <a:rect b="b" l="l" r="r" t="t"/>
              <a:pathLst>
                <a:path extrusionOk="0" h="929190" w="802483">
                  <a:moveTo>
                    <a:pt x="0" y="0"/>
                  </a:moveTo>
                  <a:lnTo>
                    <a:pt x="802483" y="0"/>
                  </a:lnTo>
                  <a:lnTo>
                    <a:pt x="802483" y="929191"/>
                  </a:lnTo>
                  <a:lnTo>
                    <a:pt x="0" y="929191"/>
                  </a:lnTo>
                  <a:lnTo>
                    <a:pt x="0" y="0"/>
                  </a:lnTo>
                  <a:close/>
                </a:path>
              </a:pathLst>
            </a:custGeom>
            <a:blipFill rotWithShape="1">
              <a:blip r:embed="rId41">
                <a:alphaModFix/>
              </a:blip>
              <a:stretch>
                <a:fillRect b="0" l="0" r="0" t="0"/>
              </a:stretch>
            </a:blipFill>
            <a:ln>
              <a:noFill/>
            </a:ln>
          </p:spPr>
        </p:sp>
      </p:grpSp>
      <p:sp>
        <p:nvSpPr>
          <p:cNvPr id="326" name="Google Shape;326;p22"/>
          <p:cNvSpPr/>
          <p:nvPr/>
        </p:nvSpPr>
        <p:spPr>
          <a:xfrm>
            <a:off x="6712288" y="8436965"/>
            <a:ext cx="470907" cy="941813"/>
          </a:xfrm>
          <a:custGeom>
            <a:rect b="b" l="l" r="r" t="t"/>
            <a:pathLst>
              <a:path extrusionOk="0" h="941813" w="470907">
                <a:moveTo>
                  <a:pt x="0" y="0"/>
                </a:moveTo>
                <a:lnTo>
                  <a:pt x="470907" y="0"/>
                </a:lnTo>
                <a:lnTo>
                  <a:pt x="470907" y="941814"/>
                </a:lnTo>
                <a:lnTo>
                  <a:pt x="0" y="941814"/>
                </a:lnTo>
                <a:lnTo>
                  <a:pt x="0" y="0"/>
                </a:lnTo>
                <a:close/>
              </a:path>
            </a:pathLst>
          </a:custGeom>
          <a:blipFill rotWithShape="1">
            <a:blip r:embed="rId42">
              <a:alphaModFix/>
            </a:blip>
            <a:stretch>
              <a:fillRect b="0" l="0" r="0" t="0"/>
            </a:stretch>
          </a:blipFill>
          <a:ln>
            <a:noFill/>
          </a:ln>
        </p:spPr>
      </p:sp>
      <p:sp>
        <p:nvSpPr>
          <p:cNvPr id="327" name="Google Shape;327;p22"/>
          <p:cNvSpPr/>
          <p:nvPr/>
        </p:nvSpPr>
        <p:spPr>
          <a:xfrm>
            <a:off x="7430845" y="8436965"/>
            <a:ext cx="941813" cy="941813"/>
          </a:xfrm>
          <a:custGeom>
            <a:rect b="b" l="l" r="r" t="t"/>
            <a:pathLst>
              <a:path extrusionOk="0" h="941813" w="941813">
                <a:moveTo>
                  <a:pt x="0" y="0"/>
                </a:moveTo>
                <a:lnTo>
                  <a:pt x="941814" y="0"/>
                </a:lnTo>
                <a:lnTo>
                  <a:pt x="941814" y="941814"/>
                </a:lnTo>
                <a:lnTo>
                  <a:pt x="0" y="941814"/>
                </a:lnTo>
                <a:lnTo>
                  <a:pt x="0" y="0"/>
                </a:lnTo>
                <a:close/>
              </a:path>
            </a:pathLst>
          </a:custGeom>
          <a:blipFill rotWithShape="1">
            <a:blip r:embed="rId43">
              <a:alphaModFix/>
            </a:blip>
            <a:stretch>
              <a:fillRect b="0" l="0" r="0" t="0"/>
            </a:stretch>
          </a:blipFill>
          <a:ln>
            <a:noFill/>
          </a:ln>
        </p:spPr>
      </p:sp>
      <p:sp>
        <p:nvSpPr>
          <p:cNvPr id="328" name="Google Shape;328;p22"/>
          <p:cNvSpPr/>
          <p:nvPr/>
        </p:nvSpPr>
        <p:spPr>
          <a:xfrm rot="10800000">
            <a:off x="8671375" y="8436965"/>
            <a:ext cx="945251" cy="941813"/>
          </a:xfrm>
          <a:custGeom>
            <a:rect b="b" l="l" r="r" t="t"/>
            <a:pathLst>
              <a:path extrusionOk="0" h="941813" w="945251">
                <a:moveTo>
                  <a:pt x="0" y="0"/>
                </a:moveTo>
                <a:lnTo>
                  <a:pt x="945250" y="0"/>
                </a:lnTo>
                <a:lnTo>
                  <a:pt x="945250" y="941814"/>
                </a:lnTo>
                <a:lnTo>
                  <a:pt x="0" y="941814"/>
                </a:lnTo>
                <a:lnTo>
                  <a:pt x="0" y="0"/>
                </a:lnTo>
                <a:close/>
              </a:path>
            </a:pathLst>
          </a:custGeom>
          <a:blipFill rotWithShape="1">
            <a:blip r:embed="rId44">
              <a:alphaModFix/>
            </a:blip>
            <a:stretch>
              <a:fillRect b="0" l="0" r="0" t="0"/>
            </a:stretch>
          </a:blipFill>
          <a:ln>
            <a:noFill/>
          </a:ln>
        </p:spPr>
      </p:sp>
      <p:sp>
        <p:nvSpPr>
          <p:cNvPr id="329" name="Google Shape;329;p22"/>
          <p:cNvSpPr/>
          <p:nvPr/>
        </p:nvSpPr>
        <p:spPr>
          <a:xfrm>
            <a:off x="9911900" y="8436965"/>
            <a:ext cx="897291" cy="941813"/>
          </a:xfrm>
          <a:custGeom>
            <a:rect b="b" l="l" r="r" t="t"/>
            <a:pathLst>
              <a:path extrusionOk="0" h="941813" w="897291">
                <a:moveTo>
                  <a:pt x="0" y="0"/>
                </a:moveTo>
                <a:lnTo>
                  <a:pt x="897292" y="0"/>
                </a:lnTo>
                <a:lnTo>
                  <a:pt x="897292" y="941814"/>
                </a:lnTo>
                <a:lnTo>
                  <a:pt x="0" y="941814"/>
                </a:lnTo>
                <a:lnTo>
                  <a:pt x="0" y="0"/>
                </a:lnTo>
                <a:close/>
              </a:path>
            </a:pathLst>
          </a:custGeom>
          <a:blipFill rotWithShape="1">
            <a:blip r:embed="rId45">
              <a:alphaModFix/>
            </a:blip>
            <a:stretch>
              <a:fillRect b="0" l="0" r="0" t="0"/>
            </a:stretch>
          </a:blipFill>
          <a:ln>
            <a:noFill/>
          </a:ln>
        </p:spPr>
      </p:sp>
      <p:sp>
        <p:nvSpPr>
          <p:cNvPr id="330" name="Google Shape;330;p22"/>
          <p:cNvSpPr/>
          <p:nvPr/>
        </p:nvSpPr>
        <p:spPr>
          <a:xfrm>
            <a:off x="11104467" y="8436965"/>
            <a:ext cx="940101" cy="941813"/>
          </a:xfrm>
          <a:custGeom>
            <a:rect b="b" l="l" r="r" t="t"/>
            <a:pathLst>
              <a:path extrusionOk="0" h="941813" w="940101">
                <a:moveTo>
                  <a:pt x="0" y="0"/>
                </a:moveTo>
                <a:lnTo>
                  <a:pt x="940101" y="0"/>
                </a:lnTo>
                <a:lnTo>
                  <a:pt x="940101" y="941814"/>
                </a:lnTo>
                <a:lnTo>
                  <a:pt x="0" y="941814"/>
                </a:lnTo>
                <a:lnTo>
                  <a:pt x="0" y="0"/>
                </a:lnTo>
                <a:close/>
              </a:path>
            </a:pathLst>
          </a:custGeom>
          <a:blipFill rotWithShape="1">
            <a:blip r:embed="rId46">
              <a:alphaModFix/>
            </a:blip>
            <a:stretch>
              <a:fillRect b="0" l="0" r="0" t="0"/>
            </a:stretch>
          </a:blipFill>
          <a:ln>
            <a:noFill/>
          </a:ln>
        </p:spPr>
      </p:sp>
      <p:sp>
        <p:nvSpPr>
          <p:cNvPr id="331" name="Google Shape;331;p22"/>
          <p:cNvSpPr/>
          <p:nvPr/>
        </p:nvSpPr>
        <p:spPr>
          <a:xfrm>
            <a:off x="12339843" y="8436965"/>
            <a:ext cx="933252" cy="941813"/>
          </a:xfrm>
          <a:custGeom>
            <a:rect b="b" l="l" r="r" t="t"/>
            <a:pathLst>
              <a:path extrusionOk="0" h="941813" w="933252">
                <a:moveTo>
                  <a:pt x="0" y="0"/>
                </a:moveTo>
                <a:lnTo>
                  <a:pt x="933251" y="0"/>
                </a:lnTo>
                <a:lnTo>
                  <a:pt x="933251" y="941814"/>
                </a:lnTo>
                <a:lnTo>
                  <a:pt x="0" y="941814"/>
                </a:lnTo>
                <a:lnTo>
                  <a:pt x="0" y="0"/>
                </a:lnTo>
                <a:close/>
              </a:path>
            </a:pathLst>
          </a:custGeom>
          <a:blipFill rotWithShape="1">
            <a:blip r:embed="rId47">
              <a:alphaModFix/>
            </a:blip>
            <a:stretch>
              <a:fillRect b="0" l="0" r="0" t="0"/>
            </a:stretch>
          </a:blipFill>
          <a:ln>
            <a:noFill/>
          </a:ln>
        </p:spPr>
      </p:sp>
      <p:sp>
        <p:nvSpPr>
          <p:cNvPr id="332" name="Google Shape;332;p22"/>
          <p:cNvSpPr/>
          <p:nvPr/>
        </p:nvSpPr>
        <p:spPr>
          <a:xfrm>
            <a:off x="13568369" y="8436965"/>
            <a:ext cx="941813" cy="941813"/>
          </a:xfrm>
          <a:custGeom>
            <a:rect b="b" l="l" r="r" t="t"/>
            <a:pathLst>
              <a:path extrusionOk="0" h="941813" w="941813">
                <a:moveTo>
                  <a:pt x="0" y="0"/>
                </a:moveTo>
                <a:lnTo>
                  <a:pt x="941814" y="0"/>
                </a:lnTo>
                <a:lnTo>
                  <a:pt x="941814" y="941814"/>
                </a:lnTo>
                <a:lnTo>
                  <a:pt x="0" y="941814"/>
                </a:lnTo>
                <a:lnTo>
                  <a:pt x="0" y="0"/>
                </a:lnTo>
                <a:close/>
              </a:path>
            </a:pathLst>
          </a:custGeom>
          <a:blipFill rotWithShape="1">
            <a:blip r:embed="rId48">
              <a:alphaModFix/>
            </a:blip>
            <a:stretch>
              <a:fillRect b="0" l="0" r="0" t="0"/>
            </a:stretch>
          </a:blipFill>
          <a:ln>
            <a:noFill/>
          </a:ln>
        </p:spPr>
      </p:sp>
    </p:spTree>
  </p:cSld>
  <p:clrMapOvr>
    <a:masterClrMapping/>
  </p:clrMapOvr>
  <p:transition>
    <p:push/>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D4EBB"/>
        </a:solidFill>
      </p:bgPr>
    </p:bg>
    <p:spTree>
      <p:nvGrpSpPr>
        <p:cNvPr id="336" name="Shape 336"/>
        <p:cNvGrpSpPr/>
        <p:nvPr/>
      </p:nvGrpSpPr>
      <p:grpSpPr>
        <a:xfrm>
          <a:off x="0" y="0"/>
          <a:ext cx="0" cy="0"/>
          <a:chOff x="0" y="0"/>
          <a:chExt cx="0" cy="0"/>
        </a:xfrm>
      </p:grpSpPr>
      <p:grpSp>
        <p:nvGrpSpPr>
          <p:cNvPr id="337" name="Google Shape;337;p23"/>
          <p:cNvGrpSpPr/>
          <p:nvPr/>
        </p:nvGrpSpPr>
        <p:grpSpPr>
          <a:xfrm>
            <a:off x="5995272" y="2401409"/>
            <a:ext cx="6297456" cy="2611613"/>
            <a:chOff x="0" y="-28575"/>
            <a:chExt cx="1658589" cy="687832"/>
          </a:xfrm>
        </p:grpSpPr>
        <p:sp>
          <p:nvSpPr>
            <p:cNvPr id="338" name="Google Shape;338;p23"/>
            <p:cNvSpPr/>
            <p:nvPr/>
          </p:nvSpPr>
          <p:spPr>
            <a:xfrm>
              <a:off x="0" y="0"/>
              <a:ext cx="1658589" cy="659257"/>
            </a:xfrm>
            <a:custGeom>
              <a:rect b="b" l="l" r="r" t="t"/>
              <a:pathLst>
                <a:path extrusionOk="0" h="659257" w="1658589">
                  <a:moveTo>
                    <a:pt x="29505" y="0"/>
                  </a:moveTo>
                  <a:lnTo>
                    <a:pt x="1629084" y="0"/>
                  </a:lnTo>
                  <a:cubicBezTo>
                    <a:pt x="1636910" y="0"/>
                    <a:pt x="1644414" y="3109"/>
                    <a:pt x="1649948" y="8642"/>
                  </a:cubicBezTo>
                  <a:cubicBezTo>
                    <a:pt x="1655481" y="14175"/>
                    <a:pt x="1658589" y="21680"/>
                    <a:pt x="1658589" y="29505"/>
                  </a:cubicBezTo>
                  <a:lnTo>
                    <a:pt x="1658589" y="629752"/>
                  </a:lnTo>
                  <a:cubicBezTo>
                    <a:pt x="1658589" y="637577"/>
                    <a:pt x="1655481" y="645082"/>
                    <a:pt x="1649948" y="650615"/>
                  </a:cubicBezTo>
                  <a:cubicBezTo>
                    <a:pt x="1644414" y="656149"/>
                    <a:pt x="1636910" y="659257"/>
                    <a:pt x="1629084" y="659257"/>
                  </a:cubicBezTo>
                  <a:lnTo>
                    <a:pt x="29505" y="659257"/>
                  </a:lnTo>
                  <a:cubicBezTo>
                    <a:pt x="21680" y="659257"/>
                    <a:pt x="14175" y="656149"/>
                    <a:pt x="8642" y="650615"/>
                  </a:cubicBezTo>
                  <a:cubicBezTo>
                    <a:pt x="3109" y="645082"/>
                    <a:pt x="0" y="637577"/>
                    <a:pt x="0" y="629752"/>
                  </a:cubicBezTo>
                  <a:lnTo>
                    <a:pt x="0" y="29505"/>
                  </a:lnTo>
                  <a:cubicBezTo>
                    <a:pt x="0" y="21680"/>
                    <a:pt x="3109" y="14175"/>
                    <a:pt x="8642" y="8642"/>
                  </a:cubicBezTo>
                  <a:cubicBezTo>
                    <a:pt x="14175" y="3109"/>
                    <a:pt x="21680" y="0"/>
                    <a:pt x="29505" y="0"/>
                  </a:cubicBezTo>
                  <a:close/>
                </a:path>
              </a:pathLst>
            </a:custGeom>
            <a:solidFill>
              <a:srgbClr val="000000">
                <a:alpha val="0"/>
              </a:srgbClr>
            </a:solidFill>
            <a:ln cap="rnd" cmpd="sng" w="38100">
              <a:solidFill>
                <a:srgbClr val="C8FD0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23"/>
            <p:cNvSpPr txBox="1"/>
            <p:nvPr/>
          </p:nvSpPr>
          <p:spPr>
            <a:xfrm>
              <a:off x="0" y="-28575"/>
              <a:ext cx="1658589" cy="687832"/>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40" name="Google Shape;340;p23"/>
          <p:cNvGrpSpPr/>
          <p:nvPr/>
        </p:nvGrpSpPr>
        <p:grpSpPr>
          <a:xfrm>
            <a:off x="5995272" y="5476026"/>
            <a:ext cx="6297456" cy="2611613"/>
            <a:chOff x="0" y="-28575"/>
            <a:chExt cx="1658589" cy="687832"/>
          </a:xfrm>
        </p:grpSpPr>
        <p:sp>
          <p:nvSpPr>
            <p:cNvPr id="341" name="Google Shape;341;p23"/>
            <p:cNvSpPr/>
            <p:nvPr/>
          </p:nvSpPr>
          <p:spPr>
            <a:xfrm>
              <a:off x="0" y="0"/>
              <a:ext cx="1658589" cy="659257"/>
            </a:xfrm>
            <a:custGeom>
              <a:rect b="b" l="l" r="r" t="t"/>
              <a:pathLst>
                <a:path extrusionOk="0" h="659257" w="1658589">
                  <a:moveTo>
                    <a:pt x="29505" y="0"/>
                  </a:moveTo>
                  <a:lnTo>
                    <a:pt x="1629084" y="0"/>
                  </a:lnTo>
                  <a:cubicBezTo>
                    <a:pt x="1636910" y="0"/>
                    <a:pt x="1644414" y="3109"/>
                    <a:pt x="1649948" y="8642"/>
                  </a:cubicBezTo>
                  <a:cubicBezTo>
                    <a:pt x="1655481" y="14175"/>
                    <a:pt x="1658589" y="21680"/>
                    <a:pt x="1658589" y="29505"/>
                  </a:cubicBezTo>
                  <a:lnTo>
                    <a:pt x="1658589" y="629752"/>
                  </a:lnTo>
                  <a:cubicBezTo>
                    <a:pt x="1658589" y="637577"/>
                    <a:pt x="1655481" y="645082"/>
                    <a:pt x="1649948" y="650615"/>
                  </a:cubicBezTo>
                  <a:cubicBezTo>
                    <a:pt x="1644414" y="656149"/>
                    <a:pt x="1636910" y="659257"/>
                    <a:pt x="1629084" y="659257"/>
                  </a:cubicBezTo>
                  <a:lnTo>
                    <a:pt x="29505" y="659257"/>
                  </a:lnTo>
                  <a:cubicBezTo>
                    <a:pt x="21680" y="659257"/>
                    <a:pt x="14175" y="656149"/>
                    <a:pt x="8642" y="650615"/>
                  </a:cubicBezTo>
                  <a:cubicBezTo>
                    <a:pt x="3109" y="645082"/>
                    <a:pt x="0" y="637577"/>
                    <a:pt x="0" y="629752"/>
                  </a:cubicBezTo>
                  <a:lnTo>
                    <a:pt x="0" y="29505"/>
                  </a:lnTo>
                  <a:cubicBezTo>
                    <a:pt x="0" y="21680"/>
                    <a:pt x="3109" y="14175"/>
                    <a:pt x="8642" y="8642"/>
                  </a:cubicBezTo>
                  <a:cubicBezTo>
                    <a:pt x="14175" y="3109"/>
                    <a:pt x="21680" y="0"/>
                    <a:pt x="29505" y="0"/>
                  </a:cubicBezTo>
                  <a:close/>
                </a:path>
              </a:pathLst>
            </a:custGeom>
            <a:solidFill>
              <a:srgbClr val="000000">
                <a:alpha val="0"/>
              </a:srgbClr>
            </a:solidFill>
            <a:ln cap="rnd" cmpd="sng" w="38100">
              <a:solidFill>
                <a:srgbClr val="C8FD0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23"/>
            <p:cNvSpPr txBox="1"/>
            <p:nvPr/>
          </p:nvSpPr>
          <p:spPr>
            <a:xfrm>
              <a:off x="0" y="-28575"/>
              <a:ext cx="1658589" cy="687832"/>
            </a:xfrm>
            <a:prstGeom prst="rect">
              <a:avLst/>
            </a:prstGeom>
            <a:noFill/>
            <a:ln>
              <a:noFill/>
            </a:ln>
          </p:spPr>
          <p:txBody>
            <a:bodyPr anchorCtr="0" anchor="ctr" bIns="50800" lIns="50800" spcFirstLastPara="1" rIns="50800" wrap="square" tIns="50800">
              <a:noAutofit/>
            </a:bodyPr>
            <a:lstStyle/>
            <a:p>
              <a:pPr indent="0" lvl="0" marL="0" marR="0" rtl="0" algn="ctr">
                <a:lnSpc>
                  <a:spcPct val="136944"/>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43" name="Google Shape;343;p23"/>
          <p:cNvSpPr txBox="1"/>
          <p:nvPr/>
        </p:nvSpPr>
        <p:spPr>
          <a:xfrm>
            <a:off x="3377480" y="1642941"/>
            <a:ext cx="11533039" cy="327787"/>
          </a:xfrm>
          <a:prstGeom prst="rect">
            <a:avLst/>
          </a:prstGeom>
          <a:noFill/>
          <a:ln>
            <a:noFill/>
          </a:ln>
        </p:spPr>
        <p:txBody>
          <a:bodyPr anchorCtr="0" anchor="t" bIns="0" lIns="0" spcFirstLastPara="1" rIns="0" wrap="square" tIns="0">
            <a:spAutoFit/>
          </a:bodyPr>
          <a:lstStyle/>
          <a:p>
            <a:pPr indent="0" lvl="1" marL="0" marR="0" rtl="0" algn="ctr">
              <a:lnSpc>
                <a:spcPct val="122010"/>
              </a:lnSpc>
              <a:spcBef>
                <a:spcPts val="0"/>
              </a:spcBef>
              <a:spcAft>
                <a:spcPts val="0"/>
              </a:spcAft>
              <a:buNone/>
            </a:pPr>
            <a:r>
              <a:rPr b="0" i="0" lang="en-US" sz="2199" u="none" cap="none" strike="noStrike">
                <a:solidFill>
                  <a:srgbClr val="C8FD04"/>
                </a:solidFill>
                <a:latin typeface="Inter"/>
                <a:ea typeface="Inter"/>
                <a:cs typeface="Inter"/>
                <a:sym typeface="Inter"/>
              </a:rPr>
              <a:t>This presentation template is free for everyone to use thanks to the following:</a:t>
            </a:r>
            <a:endParaRPr/>
          </a:p>
        </p:txBody>
      </p:sp>
      <p:sp>
        <p:nvSpPr>
          <p:cNvPr id="344" name="Google Shape;344;p23"/>
          <p:cNvSpPr txBox="1"/>
          <p:nvPr/>
        </p:nvSpPr>
        <p:spPr>
          <a:xfrm>
            <a:off x="7108732" y="8827262"/>
            <a:ext cx="4070535" cy="440563"/>
          </a:xfrm>
          <a:prstGeom prst="rect">
            <a:avLst/>
          </a:prstGeom>
          <a:noFill/>
          <a:ln>
            <a:noFill/>
          </a:ln>
        </p:spPr>
        <p:txBody>
          <a:bodyPr anchorCtr="0" anchor="t" bIns="0" lIns="0" spcFirstLastPara="1" rIns="0" wrap="square" tIns="0">
            <a:spAutoFit/>
          </a:bodyPr>
          <a:lstStyle/>
          <a:p>
            <a:pPr indent="0" lvl="1" marL="0" marR="0" rtl="0" algn="ctr">
              <a:lnSpc>
                <a:spcPct val="122007"/>
              </a:lnSpc>
              <a:spcBef>
                <a:spcPts val="0"/>
              </a:spcBef>
              <a:spcAft>
                <a:spcPts val="0"/>
              </a:spcAft>
              <a:buNone/>
            </a:pPr>
            <a:r>
              <a:rPr b="1" i="1" lang="en-US" sz="2799" u="none" cap="none" strike="noStrike">
                <a:solidFill>
                  <a:srgbClr val="C8FD04"/>
                </a:solidFill>
                <a:latin typeface="Inter"/>
                <a:ea typeface="Inter"/>
                <a:cs typeface="Inter"/>
                <a:sym typeface="Inter"/>
              </a:rPr>
              <a:t>Happy designing!</a:t>
            </a:r>
            <a:endParaRPr/>
          </a:p>
        </p:txBody>
      </p:sp>
      <p:sp>
        <p:nvSpPr>
          <p:cNvPr id="345" name="Google Shape;345;p23"/>
          <p:cNvSpPr txBox="1"/>
          <p:nvPr/>
        </p:nvSpPr>
        <p:spPr>
          <a:xfrm>
            <a:off x="4210005" y="4348265"/>
            <a:ext cx="9867990" cy="309245"/>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US" sz="2000" u="none" cap="none" strike="noStrike">
                <a:solidFill>
                  <a:srgbClr val="C8FD04"/>
                </a:solidFill>
                <a:latin typeface="Inter"/>
                <a:ea typeface="Inter"/>
                <a:cs typeface="Inter"/>
                <a:sym typeface="Inter"/>
              </a:rPr>
              <a:t>for the presentation template</a:t>
            </a:r>
            <a:endParaRPr/>
          </a:p>
        </p:txBody>
      </p:sp>
      <p:sp>
        <p:nvSpPr>
          <p:cNvPr id="346" name="Google Shape;346;p23"/>
          <p:cNvSpPr txBox="1"/>
          <p:nvPr/>
        </p:nvSpPr>
        <p:spPr>
          <a:xfrm>
            <a:off x="4210005" y="7052773"/>
            <a:ext cx="9867990" cy="309245"/>
          </a:xfrm>
          <a:prstGeom prst="rect">
            <a:avLst/>
          </a:prstGeom>
          <a:noFill/>
          <a:ln>
            <a:noFill/>
          </a:ln>
        </p:spPr>
        <p:txBody>
          <a:bodyPr anchorCtr="0" anchor="t" bIns="0" lIns="0" spcFirstLastPara="1" rIns="0" wrap="square" tIns="0">
            <a:spAutoFit/>
          </a:bodyPr>
          <a:lstStyle/>
          <a:p>
            <a:pPr indent="0" lvl="1" marL="0" marR="0" rtl="0" algn="ctr">
              <a:lnSpc>
                <a:spcPct val="122000"/>
              </a:lnSpc>
              <a:spcBef>
                <a:spcPts val="0"/>
              </a:spcBef>
              <a:spcAft>
                <a:spcPts val="0"/>
              </a:spcAft>
              <a:buNone/>
            </a:pPr>
            <a:r>
              <a:rPr b="0" i="0" lang="en-US" sz="2000" u="none" cap="none" strike="noStrike">
                <a:solidFill>
                  <a:srgbClr val="C8FD04"/>
                </a:solidFill>
                <a:latin typeface="Inter"/>
                <a:ea typeface="Inter"/>
                <a:cs typeface="Inter"/>
                <a:sym typeface="Inter"/>
              </a:rPr>
              <a:t>for the photos</a:t>
            </a:r>
            <a:endParaRPr/>
          </a:p>
        </p:txBody>
      </p:sp>
      <p:sp>
        <p:nvSpPr>
          <p:cNvPr id="347" name="Google Shape;347;p23"/>
          <p:cNvSpPr txBox="1"/>
          <p:nvPr/>
        </p:nvSpPr>
        <p:spPr>
          <a:xfrm>
            <a:off x="5469973" y="759849"/>
            <a:ext cx="7348055" cy="857885"/>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6399" u="none" cap="none" strike="noStrike">
                <a:solidFill>
                  <a:srgbClr val="C8FD04"/>
                </a:solidFill>
                <a:latin typeface="Inter"/>
                <a:ea typeface="Inter"/>
                <a:cs typeface="Inter"/>
                <a:sym typeface="Inter"/>
              </a:rPr>
              <a:t>Credits</a:t>
            </a:r>
            <a:endParaRPr/>
          </a:p>
        </p:txBody>
      </p:sp>
      <p:sp>
        <p:nvSpPr>
          <p:cNvPr id="348" name="Google Shape;348;p23"/>
          <p:cNvSpPr txBox="1"/>
          <p:nvPr/>
        </p:nvSpPr>
        <p:spPr>
          <a:xfrm>
            <a:off x="5116304" y="6232568"/>
            <a:ext cx="8055392" cy="83517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6255" u="none" cap="none" strike="noStrike">
                <a:solidFill>
                  <a:srgbClr val="C8FD04"/>
                </a:solidFill>
                <a:latin typeface="Inter"/>
                <a:ea typeface="Inter"/>
                <a:cs typeface="Inter"/>
                <a:sym typeface="Inter"/>
              </a:rPr>
              <a:t>Pexels, Pixabay</a:t>
            </a:r>
            <a:endParaRPr/>
          </a:p>
        </p:txBody>
      </p:sp>
      <p:pic>
        <p:nvPicPr>
          <p:cNvPr id="349" name="Google Shape;349;p23"/>
          <p:cNvPicPr preferRelativeResize="0"/>
          <p:nvPr/>
        </p:nvPicPr>
        <p:blipFill>
          <a:blip r:embed="rId3">
            <a:alphaModFix/>
          </a:blip>
          <a:stretch>
            <a:fillRect/>
          </a:stretch>
        </p:blipFill>
        <p:spPr>
          <a:xfrm>
            <a:off x="6756198" y="2937481"/>
            <a:ext cx="4774145" cy="1206100"/>
          </a:xfrm>
          <a:prstGeom prst="rect">
            <a:avLst/>
          </a:prstGeom>
          <a:noFill/>
          <a:ln>
            <a:noFill/>
          </a:ln>
        </p:spPr>
      </p:pic>
    </p:spTree>
  </p:cSld>
  <p:clrMapOvr>
    <a:masterClrMapping/>
  </p:clrMapOvr>
  <p:transition>
    <p:push/>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D4EBB"/>
        </a:solidFill>
      </p:bgPr>
    </p:bg>
    <p:spTree>
      <p:nvGrpSpPr>
        <p:cNvPr id="64" name="Shape 64"/>
        <p:cNvGrpSpPr/>
        <p:nvPr/>
      </p:nvGrpSpPr>
      <p:grpSpPr>
        <a:xfrm>
          <a:off x="0" y="0"/>
          <a:ext cx="0" cy="0"/>
          <a:chOff x="0" y="0"/>
          <a:chExt cx="0" cy="0"/>
        </a:xfrm>
      </p:grpSpPr>
      <p:pic>
        <p:nvPicPr>
          <p:cNvPr id="65" name="Google Shape;65;p8"/>
          <p:cNvPicPr preferRelativeResize="0"/>
          <p:nvPr/>
        </p:nvPicPr>
        <p:blipFill>
          <a:blip r:embed="rId3">
            <a:alphaModFix/>
          </a:blip>
          <a:stretch>
            <a:fillRect/>
          </a:stretch>
        </p:blipFill>
        <p:spPr>
          <a:xfrm>
            <a:off x="9441831" y="1021985"/>
            <a:ext cx="8154774" cy="8230813"/>
          </a:xfrm>
          <a:prstGeom prst="rect">
            <a:avLst/>
          </a:prstGeom>
          <a:noFill/>
          <a:ln>
            <a:noFill/>
          </a:ln>
        </p:spPr>
      </p:pic>
      <p:sp>
        <p:nvSpPr>
          <p:cNvPr id="66" name="Google Shape;66;p8"/>
          <p:cNvSpPr txBox="1"/>
          <p:nvPr/>
        </p:nvSpPr>
        <p:spPr>
          <a:xfrm>
            <a:off x="1028700" y="1200150"/>
            <a:ext cx="6467400" cy="147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9600" u="none" cap="none" strike="noStrike">
                <a:solidFill>
                  <a:srgbClr val="C8FD04"/>
                </a:solidFill>
                <a:latin typeface="Inter"/>
                <a:ea typeface="Inter"/>
                <a:cs typeface="Inter"/>
                <a:sym typeface="Inter"/>
              </a:rPr>
              <a:t>AGENDA</a:t>
            </a:r>
            <a:endParaRPr>
              <a:latin typeface="Inter"/>
              <a:ea typeface="Inter"/>
              <a:cs typeface="Inter"/>
              <a:sym typeface="Inter"/>
            </a:endParaRPr>
          </a:p>
        </p:txBody>
      </p:sp>
      <p:grpSp>
        <p:nvGrpSpPr>
          <p:cNvPr id="67" name="Google Shape;67;p8"/>
          <p:cNvGrpSpPr/>
          <p:nvPr/>
        </p:nvGrpSpPr>
        <p:grpSpPr>
          <a:xfrm>
            <a:off x="1028700" y="3050382"/>
            <a:ext cx="6467455" cy="1591151"/>
            <a:chOff x="0" y="85725"/>
            <a:chExt cx="8623273" cy="2121535"/>
          </a:xfrm>
        </p:grpSpPr>
        <p:sp>
          <p:nvSpPr>
            <p:cNvPr id="68" name="Google Shape;68;p8"/>
            <p:cNvSpPr txBox="1"/>
            <p:nvPr/>
          </p:nvSpPr>
          <p:spPr>
            <a:xfrm>
              <a:off x="0" y="85725"/>
              <a:ext cx="8623200" cy="15762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0" lang="en-US" sz="4800" u="none" cap="none" strike="noStrike">
                  <a:solidFill>
                    <a:srgbClr val="C8FD04"/>
                  </a:solidFill>
                  <a:latin typeface="Inter SemiBold"/>
                  <a:ea typeface="Inter SemiBold"/>
                  <a:cs typeface="Inter SemiBold"/>
                  <a:sym typeface="Inter SemiBold"/>
                </a:rPr>
                <a:t>GOALS </a:t>
              </a:r>
              <a:endParaRPr/>
            </a:p>
            <a:p>
              <a:pPr indent="0" lvl="0" marL="0" marR="0" rtl="0" algn="l">
                <a:lnSpc>
                  <a:spcPct val="80000"/>
                </a:lnSpc>
                <a:spcBef>
                  <a:spcPts val="0"/>
                </a:spcBef>
                <a:spcAft>
                  <a:spcPts val="0"/>
                </a:spcAft>
                <a:buNone/>
              </a:pPr>
              <a:r>
                <a:rPr b="1" i="0" lang="en-US" sz="4800" u="none" cap="none" strike="noStrike">
                  <a:solidFill>
                    <a:srgbClr val="C8FD04"/>
                  </a:solidFill>
                  <a:latin typeface="Inter SemiBold"/>
                  <a:ea typeface="Inter SemiBold"/>
                  <a:cs typeface="Inter SemiBold"/>
                  <a:sym typeface="Inter SemiBold"/>
                </a:rPr>
                <a:t>ACHIEVEMENT</a:t>
              </a:r>
              <a:endParaRPr/>
            </a:p>
          </p:txBody>
        </p:sp>
        <p:sp>
          <p:nvSpPr>
            <p:cNvPr id="69" name="Google Shape;69;p8"/>
            <p:cNvSpPr txBox="1"/>
            <p:nvPr/>
          </p:nvSpPr>
          <p:spPr>
            <a:xfrm>
              <a:off x="0" y="1778635"/>
              <a:ext cx="8623273" cy="4286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FFFDFC"/>
                  </a:solidFill>
                  <a:latin typeface="Inter"/>
                  <a:ea typeface="Inter"/>
                  <a:cs typeface="Inter"/>
                  <a:sym typeface="Inter"/>
                </a:rPr>
                <a:t>Elaborate on your topic here.</a:t>
              </a:r>
              <a:endParaRPr/>
            </a:p>
          </p:txBody>
        </p:sp>
      </p:grpSp>
      <p:grpSp>
        <p:nvGrpSpPr>
          <p:cNvPr id="70" name="Google Shape;70;p8"/>
          <p:cNvGrpSpPr/>
          <p:nvPr/>
        </p:nvGrpSpPr>
        <p:grpSpPr>
          <a:xfrm>
            <a:off x="1028700" y="5201126"/>
            <a:ext cx="6467455" cy="1591151"/>
            <a:chOff x="0" y="85725"/>
            <a:chExt cx="8623273" cy="2121535"/>
          </a:xfrm>
        </p:grpSpPr>
        <p:sp>
          <p:nvSpPr>
            <p:cNvPr id="71" name="Google Shape;71;p8"/>
            <p:cNvSpPr txBox="1"/>
            <p:nvPr/>
          </p:nvSpPr>
          <p:spPr>
            <a:xfrm>
              <a:off x="0" y="85725"/>
              <a:ext cx="8623200" cy="15762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0" lang="en-US" sz="4800" u="none" cap="none" strike="noStrike">
                  <a:solidFill>
                    <a:srgbClr val="C8FD04"/>
                  </a:solidFill>
                  <a:latin typeface="Inter"/>
                  <a:ea typeface="Inter"/>
                  <a:cs typeface="Inter"/>
                  <a:sym typeface="Inter"/>
                </a:rPr>
                <a:t>STRATEGIC PERFORMANCE</a:t>
              </a:r>
              <a:endParaRPr/>
            </a:p>
          </p:txBody>
        </p:sp>
        <p:sp>
          <p:nvSpPr>
            <p:cNvPr id="72" name="Google Shape;72;p8"/>
            <p:cNvSpPr txBox="1"/>
            <p:nvPr/>
          </p:nvSpPr>
          <p:spPr>
            <a:xfrm>
              <a:off x="0" y="1778635"/>
              <a:ext cx="8623273" cy="4286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FFFDFC"/>
                  </a:solidFill>
                  <a:latin typeface="Inter"/>
                  <a:ea typeface="Inter"/>
                  <a:cs typeface="Inter"/>
                  <a:sym typeface="Inter"/>
                </a:rPr>
                <a:t>Elaborate on your topic here.</a:t>
              </a:r>
              <a:endParaRPr/>
            </a:p>
          </p:txBody>
        </p:sp>
      </p:grpSp>
      <p:grpSp>
        <p:nvGrpSpPr>
          <p:cNvPr id="73" name="Google Shape;73;p8"/>
          <p:cNvGrpSpPr/>
          <p:nvPr/>
        </p:nvGrpSpPr>
        <p:grpSpPr>
          <a:xfrm>
            <a:off x="1028700" y="7351871"/>
            <a:ext cx="6467455" cy="1591151"/>
            <a:chOff x="0" y="85725"/>
            <a:chExt cx="8623273" cy="2121535"/>
          </a:xfrm>
        </p:grpSpPr>
        <p:sp>
          <p:nvSpPr>
            <p:cNvPr id="74" name="Google Shape;74;p8"/>
            <p:cNvSpPr txBox="1"/>
            <p:nvPr/>
          </p:nvSpPr>
          <p:spPr>
            <a:xfrm>
              <a:off x="0" y="85725"/>
              <a:ext cx="8623200" cy="15762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0" lang="en-US" sz="4800" u="none" cap="none" strike="noStrike">
                  <a:solidFill>
                    <a:srgbClr val="C8FD04"/>
                  </a:solidFill>
                  <a:latin typeface="Inter"/>
                  <a:ea typeface="Inter"/>
                  <a:cs typeface="Inter"/>
                  <a:sym typeface="Inter"/>
                </a:rPr>
                <a:t>OVERAL</a:t>
              </a:r>
              <a:r>
                <a:rPr b="1" lang="en-US" sz="4800">
                  <a:solidFill>
                    <a:srgbClr val="C8FD04"/>
                  </a:solidFill>
                  <a:latin typeface="Inter"/>
                  <a:ea typeface="Inter"/>
                  <a:cs typeface="Inter"/>
                  <a:sym typeface="Inter"/>
                </a:rPr>
                <a:t>L</a:t>
              </a:r>
              <a:r>
                <a:rPr b="1" i="0" lang="en-US" sz="4800" u="none" cap="none" strike="noStrike">
                  <a:solidFill>
                    <a:srgbClr val="C8FD04"/>
                  </a:solidFill>
                  <a:latin typeface="Inter"/>
                  <a:ea typeface="Inter"/>
                  <a:cs typeface="Inter"/>
                  <a:sym typeface="Inter"/>
                </a:rPr>
                <a:t> PERFORMANCE</a:t>
              </a:r>
              <a:endParaRPr/>
            </a:p>
          </p:txBody>
        </p:sp>
        <p:sp>
          <p:nvSpPr>
            <p:cNvPr id="75" name="Google Shape;75;p8"/>
            <p:cNvSpPr txBox="1"/>
            <p:nvPr/>
          </p:nvSpPr>
          <p:spPr>
            <a:xfrm>
              <a:off x="0" y="1778635"/>
              <a:ext cx="8623273" cy="4286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FFFDFC"/>
                  </a:solidFill>
                  <a:latin typeface="Inter"/>
                  <a:ea typeface="Inter"/>
                  <a:cs typeface="Inter"/>
                  <a:sym typeface="Inter"/>
                </a:rPr>
                <a:t>Elaborate on your topic here.</a:t>
              </a:r>
              <a:endParaRPr/>
            </a:p>
          </p:txBody>
        </p:sp>
      </p:grpSp>
    </p:spTree>
  </p:cSld>
  <p:clrMapOvr>
    <a:masterClrMapping/>
  </p:clrMapOvr>
  <p:transition>
    <p:push/>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8FD04"/>
        </a:solidFill>
      </p:bgPr>
    </p:bg>
    <p:spTree>
      <p:nvGrpSpPr>
        <p:cNvPr id="79" name="Shape 79"/>
        <p:cNvGrpSpPr/>
        <p:nvPr/>
      </p:nvGrpSpPr>
      <p:grpSpPr>
        <a:xfrm>
          <a:off x="0" y="0"/>
          <a:ext cx="0" cy="0"/>
          <a:chOff x="0" y="0"/>
          <a:chExt cx="0" cy="0"/>
        </a:xfrm>
      </p:grpSpPr>
      <p:sp>
        <p:nvSpPr>
          <p:cNvPr id="80" name="Google Shape;80;p9"/>
          <p:cNvSpPr txBox="1"/>
          <p:nvPr/>
        </p:nvSpPr>
        <p:spPr>
          <a:xfrm>
            <a:off x="1028700" y="3350895"/>
            <a:ext cx="16230600" cy="35463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0" lang="en-US" sz="14400" u="none" cap="none" strike="noStrike">
                <a:solidFill>
                  <a:srgbClr val="1D4EBB"/>
                </a:solidFill>
                <a:latin typeface="Inter"/>
                <a:ea typeface="Inter"/>
                <a:cs typeface="Inter"/>
                <a:sym typeface="Inter"/>
              </a:rPr>
              <a:t>GOALS ACHIEVEMENT</a:t>
            </a:r>
            <a:endParaRPr>
              <a:latin typeface="Inter"/>
              <a:ea typeface="Inter"/>
              <a:cs typeface="Inter"/>
              <a:sym typeface="Inter"/>
            </a:endParaRPr>
          </a:p>
        </p:txBody>
      </p:sp>
      <p:cxnSp>
        <p:nvCxnSpPr>
          <p:cNvPr id="81" name="Google Shape;81;p9"/>
          <p:cNvCxnSpPr/>
          <p:nvPr/>
        </p:nvCxnSpPr>
        <p:spPr>
          <a:xfrm>
            <a:off x="0" y="7155180"/>
            <a:ext cx="15521605" cy="0"/>
          </a:xfrm>
          <a:prstGeom prst="straightConnector1">
            <a:avLst/>
          </a:prstGeom>
          <a:noFill/>
          <a:ln cap="flat" cmpd="sng" w="76200">
            <a:solidFill>
              <a:srgbClr val="1D4EBB"/>
            </a:solidFill>
            <a:prstDash val="solid"/>
            <a:round/>
            <a:headEnd len="sm" w="sm" type="none"/>
            <a:tailEnd len="sm" w="sm" type="none"/>
          </a:ln>
        </p:spPr>
      </p:cxnSp>
    </p:spTree>
  </p:cSld>
  <p:clrMapOvr>
    <a:masterClrMapping/>
  </p:clrMapOvr>
  <p:transition>
    <p:push/>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D4EBB"/>
        </a:solidFill>
      </p:bgPr>
    </p:bg>
    <p:spTree>
      <p:nvGrpSpPr>
        <p:cNvPr id="85" name="Shape 85"/>
        <p:cNvGrpSpPr/>
        <p:nvPr/>
      </p:nvGrpSpPr>
      <p:grpSpPr>
        <a:xfrm>
          <a:off x="0" y="0"/>
          <a:ext cx="0" cy="0"/>
          <a:chOff x="0" y="0"/>
          <a:chExt cx="0" cy="0"/>
        </a:xfrm>
      </p:grpSpPr>
      <p:pic>
        <p:nvPicPr>
          <p:cNvPr id="86" name="Google Shape;86;p10"/>
          <p:cNvPicPr preferRelativeResize="0"/>
          <p:nvPr/>
        </p:nvPicPr>
        <p:blipFill>
          <a:blip r:embed="rId3">
            <a:alphaModFix/>
          </a:blip>
          <a:stretch>
            <a:fillRect/>
          </a:stretch>
        </p:blipFill>
        <p:spPr>
          <a:xfrm>
            <a:off x="-3359633" y="-438345"/>
            <a:ext cx="11138427" cy="11163759"/>
          </a:xfrm>
          <a:prstGeom prst="rect">
            <a:avLst/>
          </a:prstGeom>
          <a:noFill/>
          <a:ln>
            <a:noFill/>
          </a:ln>
        </p:spPr>
      </p:pic>
      <p:pic>
        <p:nvPicPr>
          <p:cNvPr id="87" name="Google Shape;87;p10"/>
          <p:cNvPicPr preferRelativeResize="0"/>
          <p:nvPr/>
        </p:nvPicPr>
        <p:blipFill>
          <a:blip r:embed="rId4">
            <a:alphaModFix/>
          </a:blip>
          <a:stretch>
            <a:fillRect/>
          </a:stretch>
        </p:blipFill>
        <p:spPr>
          <a:xfrm>
            <a:off x="-10" y="-2840"/>
            <a:ext cx="8956024" cy="10289823"/>
          </a:xfrm>
          <a:prstGeom prst="rect">
            <a:avLst/>
          </a:prstGeom>
          <a:noFill/>
          <a:ln>
            <a:noFill/>
          </a:ln>
        </p:spPr>
      </p:pic>
      <p:sp>
        <p:nvSpPr>
          <p:cNvPr id="88" name="Google Shape;88;p10"/>
          <p:cNvSpPr txBox="1"/>
          <p:nvPr/>
        </p:nvSpPr>
        <p:spPr>
          <a:xfrm>
            <a:off x="9144000" y="4823143"/>
            <a:ext cx="8115300" cy="2909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100" u="none" cap="none" strike="noStrike">
                <a:solidFill>
                  <a:srgbClr val="FFFDFC"/>
                </a:solidFill>
                <a:latin typeface="Inter"/>
                <a:ea typeface="Inter"/>
                <a:cs typeface="Inter"/>
                <a:sym typeface="Inter"/>
              </a:rPr>
              <a:t>I'm Rain, and I'll be sharing with you my beautiful ideas. Follow me at @reallygreatsite to learn more.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a:t>
            </a:r>
            <a:endParaRPr/>
          </a:p>
        </p:txBody>
      </p:sp>
      <p:sp>
        <p:nvSpPr>
          <p:cNvPr id="89" name="Google Shape;89;p10"/>
          <p:cNvSpPr txBox="1"/>
          <p:nvPr/>
        </p:nvSpPr>
        <p:spPr>
          <a:xfrm>
            <a:off x="9144000" y="3345357"/>
            <a:ext cx="8115300" cy="147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9600" u="none" cap="none" strike="noStrike">
                <a:solidFill>
                  <a:srgbClr val="C8FD04"/>
                </a:solidFill>
                <a:latin typeface="Inter"/>
                <a:ea typeface="Inter"/>
                <a:cs typeface="Inter"/>
                <a:sym typeface="Inter"/>
              </a:rPr>
              <a:t>WELCOME!</a:t>
            </a:r>
            <a:endParaRPr>
              <a:latin typeface="Inter"/>
              <a:ea typeface="Inter"/>
              <a:cs typeface="Inter"/>
              <a:sym typeface="Inter"/>
            </a:endParaRPr>
          </a:p>
        </p:txBody>
      </p:sp>
    </p:spTree>
  </p:cSld>
  <p:clrMapOvr>
    <a:masterClrMapping/>
  </p:clrMapOvr>
  <p:transition>
    <p:push/>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D4EBB"/>
        </a:solidFill>
      </p:bgPr>
    </p:bg>
    <p:spTree>
      <p:nvGrpSpPr>
        <p:cNvPr id="93" name="Shape 93"/>
        <p:cNvGrpSpPr/>
        <p:nvPr/>
      </p:nvGrpSpPr>
      <p:grpSpPr>
        <a:xfrm>
          <a:off x="0" y="0"/>
          <a:ext cx="0" cy="0"/>
          <a:chOff x="0" y="0"/>
          <a:chExt cx="0" cy="0"/>
        </a:xfrm>
      </p:grpSpPr>
      <p:grpSp>
        <p:nvGrpSpPr>
          <p:cNvPr id="94" name="Google Shape;94;p11"/>
          <p:cNvGrpSpPr/>
          <p:nvPr/>
        </p:nvGrpSpPr>
        <p:grpSpPr>
          <a:xfrm>
            <a:off x="705007" y="944245"/>
            <a:ext cx="16877985" cy="8398510"/>
            <a:chOff x="0" y="0"/>
            <a:chExt cx="22503981" cy="11198014"/>
          </a:xfrm>
        </p:grpSpPr>
        <p:grpSp>
          <p:nvGrpSpPr>
            <p:cNvPr id="95" name="Google Shape;95;p11"/>
            <p:cNvGrpSpPr/>
            <p:nvPr/>
          </p:nvGrpSpPr>
          <p:grpSpPr>
            <a:xfrm>
              <a:off x="431590" y="268826"/>
              <a:ext cx="21640800" cy="10660367"/>
              <a:chOff x="0" y="0"/>
              <a:chExt cx="4274726" cy="2105751"/>
            </a:xfrm>
          </p:grpSpPr>
          <p:sp>
            <p:nvSpPr>
              <p:cNvPr id="96" name="Google Shape;96;p11"/>
              <p:cNvSpPr/>
              <p:nvPr/>
            </p:nvSpPr>
            <p:spPr>
              <a:xfrm>
                <a:off x="0" y="0"/>
                <a:ext cx="4274726" cy="2105751"/>
              </a:xfrm>
              <a:custGeom>
                <a:rect b="b" l="l" r="r" t="t"/>
                <a:pathLst>
                  <a:path extrusionOk="0" h="2105751" w="4274726">
                    <a:moveTo>
                      <a:pt x="0" y="0"/>
                    </a:moveTo>
                    <a:lnTo>
                      <a:pt x="4274726" y="0"/>
                    </a:lnTo>
                    <a:lnTo>
                      <a:pt x="4274726" y="2105751"/>
                    </a:lnTo>
                    <a:lnTo>
                      <a:pt x="0" y="2105751"/>
                    </a:lnTo>
                    <a:close/>
                  </a:path>
                </a:pathLst>
              </a:custGeom>
              <a:solidFill>
                <a:srgbClr val="C8FD04"/>
              </a:solidFill>
              <a:ln>
                <a:noFill/>
              </a:ln>
            </p:spPr>
          </p:sp>
          <p:sp>
            <p:nvSpPr>
              <p:cNvPr id="97" name="Google Shape;97;p11"/>
              <p:cNvSpPr txBox="1"/>
              <p:nvPr/>
            </p:nvSpPr>
            <p:spPr>
              <a:xfrm>
                <a:off x="0" y="0"/>
                <a:ext cx="4274726" cy="2105750"/>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98" name="Google Shape;98;p11"/>
            <p:cNvCxnSpPr/>
            <p:nvPr/>
          </p:nvCxnSpPr>
          <p:spPr>
            <a:xfrm rot="10800000">
              <a:off x="5708265" y="0"/>
              <a:ext cx="0" cy="11198014"/>
            </a:xfrm>
            <a:prstGeom prst="straightConnector1">
              <a:avLst/>
            </a:prstGeom>
            <a:noFill/>
            <a:ln cap="flat" cmpd="sng" w="381000">
              <a:solidFill>
                <a:srgbClr val="1D4EBB"/>
              </a:solidFill>
              <a:prstDash val="solid"/>
              <a:round/>
              <a:headEnd len="sm" w="sm" type="none"/>
              <a:tailEnd len="sm" w="sm" type="none"/>
            </a:ln>
          </p:spPr>
        </p:cxnSp>
        <p:cxnSp>
          <p:nvCxnSpPr>
            <p:cNvPr id="99" name="Google Shape;99;p11"/>
            <p:cNvCxnSpPr/>
            <p:nvPr/>
          </p:nvCxnSpPr>
          <p:spPr>
            <a:xfrm rot="10800000">
              <a:off x="0" y="2406194"/>
              <a:ext cx="22503981" cy="0"/>
            </a:xfrm>
            <a:prstGeom prst="straightConnector1">
              <a:avLst/>
            </a:prstGeom>
            <a:noFill/>
            <a:ln cap="flat" cmpd="sng" w="381000">
              <a:solidFill>
                <a:srgbClr val="1D4EBB"/>
              </a:solidFill>
              <a:prstDash val="solid"/>
              <a:round/>
              <a:headEnd len="sm" w="sm" type="none"/>
              <a:tailEnd len="sm" w="sm" type="none"/>
            </a:ln>
          </p:spPr>
        </p:cxnSp>
        <p:cxnSp>
          <p:nvCxnSpPr>
            <p:cNvPr id="100" name="Google Shape;100;p11"/>
            <p:cNvCxnSpPr/>
            <p:nvPr/>
          </p:nvCxnSpPr>
          <p:spPr>
            <a:xfrm rot="10800000">
              <a:off x="11995518" y="0"/>
              <a:ext cx="0" cy="11198014"/>
            </a:xfrm>
            <a:prstGeom prst="straightConnector1">
              <a:avLst/>
            </a:prstGeom>
            <a:noFill/>
            <a:ln cap="flat" cmpd="sng" w="381000">
              <a:solidFill>
                <a:srgbClr val="1D4EBB"/>
              </a:solidFill>
              <a:prstDash val="solid"/>
              <a:round/>
              <a:headEnd len="sm" w="sm" type="none"/>
              <a:tailEnd len="sm" w="sm" type="none"/>
            </a:ln>
          </p:spPr>
        </p:cxnSp>
        <p:cxnSp>
          <p:nvCxnSpPr>
            <p:cNvPr id="101" name="Google Shape;101;p11"/>
            <p:cNvCxnSpPr/>
            <p:nvPr/>
          </p:nvCxnSpPr>
          <p:spPr>
            <a:xfrm rot="10800000">
              <a:off x="18276745" y="0"/>
              <a:ext cx="0" cy="11198014"/>
            </a:xfrm>
            <a:prstGeom prst="straightConnector1">
              <a:avLst/>
            </a:prstGeom>
            <a:noFill/>
            <a:ln cap="flat" cmpd="sng" w="381000">
              <a:solidFill>
                <a:srgbClr val="1D4EBB"/>
              </a:solidFill>
              <a:prstDash val="solid"/>
              <a:round/>
              <a:headEnd len="sm" w="sm" type="none"/>
              <a:tailEnd len="sm" w="sm" type="none"/>
            </a:ln>
          </p:spPr>
        </p:cxnSp>
      </p:grpSp>
      <p:cxnSp>
        <p:nvCxnSpPr>
          <p:cNvPr id="102" name="Google Shape;102;p11"/>
          <p:cNvCxnSpPr/>
          <p:nvPr/>
        </p:nvCxnSpPr>
        <p:spPr>
          <a:xfrm>
            <a:off x="1233028" y="4382053"/>
            <a:ext cx="3402334" cy="0"/>
          </a:xfrm>
          <a:prstGeom prst="straightConnector1">
            <a:avLst/>
          </a:prstGeom>
          <a:noFill/>
          <a:ln cap="flat" cmpd="sng" w="38100">
            <a:solidFill>
              <a:srgbClr val="1D4EBB"/>
            </a:solidFill>
            <a:prstDash val="solid"/>
            <a:round/>
            <a:headEnd len="sm" w="sm" type="none"/>
            <a:tailEnd len="sm" w="sm" type="none"/>
          </a:ln>
        </p:spPr>
      </p:cxnSp>
      <p:cxnSp>
        <p:nvCxnSpPr>
          <p:cNvPr id="103" name="Google Shape;103;p11"/>
          <p:cNvCxnSpPr/>
          <p:nvPr/>
        </p:nvCxnSpPr>
        <p:spPr>
          <a:xfrm>
            <a:off x="1233028" y="5975789"/>
            <a:ext cx="3402334" cy="0"/>
          </a:xfrm>
          <a:prstGeom prst="straightConnector1">
            <a:avLst/>
          </a:prstGeom>
          <a:noFill/>
          <a:ln cap="flat" cmpd="sng" w="38100">
            <a:solidFill>
              <a:srgbClr val="1D4EBB"/>
            </a:solidFill>
            <a:prstDash val="solid"/>
            <a:round/>
            <a:headEnd len="sm" w="sm" type="none"/>
            <a:tailEnd len="sm" w="sm" type="none"/>
          </a:ln>
        </p:spPr>
      </p:cxnSp>
      <p:cxnSp>
        <p:nvCxnSpPr>
          <p:cNvPr id="104" name="Google Shape;104;p11"/>
          <p:cNvCxnSpPr/>
          <p:nvPr/>
        </p:nvCxnSpPr>
        <p:spPr>
          <a:xfrm>
            <a:off x="1233028" y="7569525"/>
            <a:ext cx="3402334" cy="0"/>
          </a:xfrm>
          <a:prstGeom prst="straightConnector1">
            <a:avLst/>
          </a:prstGeom>
          <a:noFill/>
          <a:ln cap="flat" cmpd="sng" w="38100">
            <a:solidFill>
              <a:srgbClr val="1D4EBB"/>
            </a:solidFill>
            <a:prstDash val="solid"/>
            <a:round/>
            <a:headEnd len="sm" w="sm" type="none"/>
            <a:tailEnd len="sm" w="sm" type="none"/>
          </a:ln>
        </p:spPr>
      </p:cxnSp>
      <p:sp>
        <p:nvSpPr>
          <p:cNvPr id="105" name="Google Shape;105;p11"/>
          <p:cNvSpPr txBox="1"/>
          <p:nvPr/>
        </p:nvSpPr>
        <p:spPr>
          <a:xfrm>
            <a:off x="1233028" y="3365634"/>
            <a:ext cx="3402334" cy="496252"/>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3600" u="none" cap="none" strike="noStrike">
                <a:solidFill>
                  <a:srgbClr val="1D4EBB"/>
                </a:solidFill>
                <a:latin typeface="Inter SemiBold"/>
                <a:ea typeface="Inter SemiBold"/>
                <a:cs typeface="Inter SemiBold"/>
                <a:sym typeface="Inter SemiBold"/>
              </a:rPr>
              <a:t>ACTION ITEM</a:t>
            </a:r>
            <a:endParaRPr/>
          </a:p>
        </p:txBody>
      </p:sp>
      <p:sp>
        <p:nvSpPr>
          <p:cNvPr id="106" name="Google Shape;106;p11"/>
          <p:cNvSpPr txBox="1"/>
          <p:nvPr/>
        </p:nvSpPr>
        <p:spPr>
          <a:xfrm>
            <a:off x="1233028" y="4959370"/>
            <a:ext cx="3402334" cy="496252"/>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3600" u="none" cap="none" strike="noStrike">
                <a:solidFill>
                  <a:srgbClr val="1D4EBB"/>
                </a:solidFill>
                <a:latin typeface="Inter SemiBold"/>
                <a:ea typeface="Inter SemiBold"/>
                <a:cs typeface="Inter SemiBold"/>
                <a:sym typeface="Inter SemiBold"/>
              </a:rPr>
              <a:t>ACTION ITEM</a:t>
            </a:r>
            <a:endParaRPr/>
          </a:p>
        </p:txBody>
      </p:sp>
      <p:sp>
        <p:nvSpPr>
          <p:cNvPr id="107" name="Google Shape;107;p11"/>
          <p:cNvSpPr txBox="1"/>
          <p:nvPr/>
        </p:nvSpPr>
        <p:spPr>
          <a:xfrm>
            <a:off x="1233028" y="6553105"/>
            <a:ext cx="3402334" cy="496252"/>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3600" u="none" cap="none" strike="noStrike">
                <a:solidFill>
                  <a:srgbClr val="1D4EBB"/>
                </a:solidFill>
                <a:latin typeface="Inter SemiBold"/>
                <a:ea typeface="Inter SemiBold"/>
                <a:cs typeface="Inter SemiBold"/>
                <a:sym typeface="Inter SemiBold"/>
              </a:rPr>
              <a:t>ACTION ITEM</a:t>
            </a:r>
            <a:endParaRPr/>
          </a:p>
        </p:txBody>
      </p:sp>
      <p:sp>
        <p:nvSpPr>
          <p:cNvPr id="108" name="Google Shape;108;p11"/>
          <p:cNvSpPr txBox="1"/>
          <p:nvPr/>
        </p:nvSpPr>
        <p:spPr>
          <a:xfrm>
            <a:off x="1233028" y="8146841"/>
            <a:ext cx="3402334" cy="496252"/>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3600" u="none" cap="none" strike="noStrike">
                <a:solidFill>
                  <a:srgbClr val="1D4EBB"/>
                </a:solidFill>
                <a:latin typeface="Inter SemiBold"/>
                <a:ea typeface="Inter SemiBold"/>
                <a:cs typeface="Inter SemiBold"/>
                <a:sym typeface="Inter SemiBold"/>
              </a:rPr>
              <a:t>ACTION ITEM</a:t>
            </a:r>
            <a:endParaRPr/>
          </a:p>
        </p:txBody>
      </p:sp>
      <p:sp>
        <p:nvSpPr>
          <p:cNvPr id="109" name="Google Shape;109;p11"/>
          <p:cNvSpPr txBox="1"/>
          <p:nvPr/>
        </p:nvSpPr>
        <p:spPr>
          <a:xfrm>
            <a:off x="1047053" y="1515818"/>
            <a:ext cx="3774300" cy="646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4200" u="none" cap="none" strike="noStrike">
                <a:solidFill>
                  <a:srgbClr val="1D4EBB"/>
                </a:solidFill>
                <a:latin typeface="Inter"/>
                <a:ea typeface="Inter"/>
                <a:cs typeface="Inter"/>
                <a:sym typeface="Inter"/>
              </a:rPr>
              <a:t>ACTION ITEM</a:t>
            </a:r>
            <a:endParaRPr/>
          </a:p>
        </p:txBody>
      </p:sp>
      <p:sp>
        <p:nvSpPr>
          <p:cNvPr id="110" name="Google Shape;110;p11"/>
          <p:cNvSpPr txBox="1"/>
          <p:nvPr/>
        </p:nvSpPr>
        <p:spPr>
          <a:xfrm>
            <a:off x="5642759" y="1515818"/>
            <a:ext cx="3402300" cy="646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4200" u="none" cap="none" strike="noStrike">
                <a:solidFill>
                  <a:srgbClr val="1D4EBB"/>
                </a:solidFill>
                <a:latin typeface="Inter"/>
                <a:ea typeface="Inter"/>
                <a:cs typeface="Inter"/>
                <a:sym typeface="Inter"/>
              </a:rPr>
              <a:t>PLAN</a:t>
            </a:r>
            <a:endParaRPr/>
          </a:p>
        </p:txBody>
      </p:sp>
      <p:sp>
        <p:nvSpPr>
          <p:cNvPr id="111" name="Google Shape;111;p11"/>
          <p:cNvSpPr txBox="1"/>
          <p:nvPr/>
        </p:nvSpPr>
        <p:spPr>
          <a:xfrm>
            <a:off x="10358871" y="1515818"/>
            <a:ext cx="3402300" cy="646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4200" u="none" cap="none" strike="noStrike">
                <a:solidFill>
                  <a:srgbClr val="1D4EBB"/>
                </a:solidFill>
                <a:latin typeface="Inter"/>
                <a:ea typeface="Inter"/>
                <a:cs typeface="Inter"/>
                <a:sym typeface="Inter"/>
              </a:rPr>
              <a:t>ACTUAL</a:t>
            </a:r>
            <a:endParaRPr/>
          </a:p>
        </p:txBody>
      </p:sp>
      <p:sp>
        <p:nvSpPr>
          <p:cNvPr id="112" name="Google Shape;112;p11"/>
          <p:cNvSpPr txBox="1"/>
          <p:nvPr/>
        </p:nvSpPr>
        <p:spPr>
          <a:xfrm>
            <a:off x="14746687" y="1515818"/>
            <a:ext cx="2328000" cy="646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4200" u="none" cap="none" strike="noStrike">
                <a:solidFill>
                  <a:srgbClr val="1D4EBB"/>
                </a:solidFill>
                <a:latin typeface="Inter"/>
                <a:ea typeface="Inter"/>
                <a:cs typeface="Inter"/>
                <a:sym typeface="Inter"/>
              </a:rPr>
              <a:t>RESULT</a:t>
            </a:r>
            <a:endParaRPr/>
          </a:p>
        </p:txBody>
      </p:sp>
      <p:cxnSp>
        <p:nvCxnSpPr>
          <p:cNvPr id="113" name="Google Shape;113;p11"/>
          <p:cNvCxnSpPr/>
          <p:nvPr/>
        </p:nvCxnSpPr>
        <p:spPr>
          <a:xfrm>
            <a:off x="5389491" y="4382053"/>
            <a:ext cx="3908869" cy="0"/>
          </a:xfrm>
          <a:prstGeom prst="straightConnector1">
            <a:avLst/>
          </a:prstGeom>
          <a:noFill/>
          <a:ln cap="flat" cmpd="sng" w="38100">
            <a:solidFill>
              <a:srgbClr val="1D4EBB"/>
            </a:solidFill>
            <a:prstDash val="solid"/>
            <a:round/>
            <a:headEnd len="sm" w="sm" type="none"/>
            <a:tailEnd len="sm" w="sm" type="none"/>
          </a:ln>
        </p:spPr>
      </p:cxnSp>
      <p:cxnSp>
        <p:nvCxnSpPr>
          <p:cNvPr id="114" name="Google Shape;114;p11"/>
          <p:cNvCxnSpPr/>
          <p:nvPr/>
        </p:nvCxnSpPr>
        <p:spPr>
          <a:xfrm>
            <a:off x="5389491" y="5975789"/>
            <a:ext cx="3908869" cy="0"/>
          </a:xfrm>
          <a:prstGeom prst="straightConnector1">
            <a:avLst/>
          </a:prstGeom>
          <a:noFill/>
          <a:ln cap="flat" cmpd="sng" w="38100">
            <a:solidFill>
              <a:srgbClr val="1D4EBB"/>
            </a:solidFill>
            <a:prstDash val="solid"/>
            <a:round/>
            <a:headEnd len="sm" w="sm" type="none"/>
            <a:tailEnd len="sm" w="sm" type="none"/>
          </a:ln>
        </p:spPr>
      </p:cxnSp>
      <p:cxnSp>
        <p:nvCxnSpPr>
          <p:cNvPr id="115" name="Google Shape;115;p11"/>
          <p:cNvCxnSpPr/>
          <p:nvPr/>
        </p:nvCxnSpPr>
        <p:spPr>
          <a:xfrm>
            <a:off x="5389491" y="7569525"/>
            <a:ext cx="3908869" cy="0"/>
          </a:xfrm>
          <a:prstGeom prst="straightConnector1">
            <a:avLst/>
          </a:prstGeom>
          <a:noFill/>
          <a:ln cap="flat" cmpd="sng" w="38100">
            <a:solidFill>
              <a:srgbClr val="1D4EBB"/>
            </a:solidFill>
            <a:prstDash val="solid"/>
            <a:round/>
            <a:headEnd len="sm" w="sm" type="none"/>
            <a:tailEnd len="sm" w="sm" type="none"/>
          </a:ln>
        </p:spPr>
      </p:cxnSp>
      <p:sp>
        <p:nvSpPr>
          <p:cNvPr id="116" name="Google Shape;116;p11"/>
          <p:cNvSpPr txBox="1"/>
          <p:nvPr/>
        </p:nvSpPr>
        <p:spPr>
          <a:xfrm>
            <a:off x="5389491" y="3053690"/>
            <a:ext cx="3909000" cy="11637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None/>
            </a:pPr>
            <a:r>
              <a:rPr b="0" i="0" lang="en-US" sz="2100" u="none" cap="none" strike="noStrike">
                <a:solidFill>
                  <a:srgbClr val="1D4EBB"/>
                </a:solidFill>
                <a:latin typeface="Inter"/>
                <a:ea typeface="Inter"/>
                <a:cs typeface="Inter"/>
                <a:sym typeface="Inter"/>
              </a:rPr>
              <a:t>Write a detailed action plan here. Give specific goals and milestones that are both achievable and aspirational.</a:t>
            </a:r>
            <a:endParaRPr/>
          </a:p>
        </p:txBody>
      </p:sp>
      <p:sp>
        <p:nvSpPr>
          <p:cNvPr id="117" name="Google Shape;117;p11"/>
          <p:cNvSpPr txBox="1"/>
          <p:nvPr/>
        </p:nvSpPr>
        <p:spPr>
          <a:xfrm>
            <a:off x="5389491" y="4647426"/>
            <a:ext cx="3909000" cy="11637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None/>
            </a:pPr>
            <a:r>
              <a:rPr b="0" i="0" lang="en-US" sz="2100" u="none" cap="none" strike="noStrike">
                <a:solidFill>
                  <a:srgbClr val="1D4EBB"/>
                </a:solidFill>
                <a:latin typeface="Inter"/>
                <a:ea typeface="Inter"/>
                <a:cs typeface="Inter"/>
                <a:sym typeface="Inter"/>
              </a:rPr>
              <a:t>Write a detailed action plan here. Give specific goals and milestones that are both achievable and aspirational.</a:t>
            </a:r>
            <a:endParaRPr/>
          </a:p>
        </p:txBody>
      </p:sp>
      <p:sp>
        <p:nvSpPr>
          <p:cNvPr id="118" name="Google Shape;118;p11"/>
          <p:cNvSpPr txBox="1"/>
          <p:nvPr/>
        </p:nvSpPr>
        <p:spPr>
          <a:xfrm>
            <a:off x="5389491" y="6242489"/>
            <a:ext cx="3909000" cy="11637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None/>
            </a:pPr>
            <a:r>
              <a:rPr b="0" i="0" lang="en-US" sz="2100" u="none" cap="none" strike="noStrike">
                <a:solidFill>
                  <a:srgbClr val="1D4EBB"/>
                </a:solidFill>
                <a:latin typeface="Inter"/>
                <a:ea typeface="Inter"/>
                <a:cs typeface="Inter"/>
                <a:sym typeface="Inter"/>
              </a:rPr>
              <a:t>Write a detailed action plan here. Give specific goals and milestones that are both achievable and aspirational.</a:t>
            </a:r>
            <a:endParaRPr/>
          </a:p>
        </p:txBody>
      </p:sp>
      <p:sp>
        <p:nvSpPr>
          <p:cNvPr id="119" name="Google Shape;119;p11"/>
          <p:cNvSpPr txBox="1"/>
          <p:nvPr/>
        </p:nvSpPr>
        <p:spPr>
          <a:xfrm>
            <a:off x="5389491" y="7834897"/>
            <a:ext cx="3909000" cy="11637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None/>
            </a:pPr>
            <a:r>
              <a:rPr b="0" i="0" lang="en-US" sz="2100" u="none" cap="none" strike="noStrike">
                <a:solidFill>
                  <a:srgbClr val="1D4EBB"/>
                </a:solidFill>
                <a:latin typeface="Inter"/>
                <a:ea typeface="Inter"/>
                <a:cs typeface="Inter"/>
                <a:sym typeface="Inter"/>
              </a:rPr>
              <a:t>Write a detailed action plan here. Give specific goals and milestones that are both achievable and aspirational.</a:t>
            </a:r>
            <a:endParaRPr/>
          </a:p>
        </p:txBody>
      </p:sp>
      <p:cxnSp>
        <p:nvCxnSpPr>
          <p:cNvPr id="120" name="Google Shape;120;p11"/>
          <p:cNvCxnSpPr/>
          <p:nvPr/>
        </p:nvCxnSpPr>
        <p:spPr>
          <a:xfrm>
            <a:off x="10101696" y="4382053"/>
            <a:ext cx="3908869" cy="0"/>
          </a:xfrm>
          <a:prstGeom prst="straightConnector1">
            <a:avLst/>
          </a:prstGeom>
          <a:noFill/>
          <a:ln cap="flat" cmpd="sng" w="38100">
            <a:solidFill>
              <a:srgbClr val="1D4EBB"/>
            </a:solidFill>
            <a:prstDash val="solid"/>
            <a:round/>
            <a:headEnd len="sm" w="sm" type="none"/>
            <a:tailEnd len="sm" w="sm" type="none"/>
          </a:ln>
        </p:spPr>
      </p:cxnSp>
      <p:cxnSp>
        <p:nvCxnSpPr>
          <p:cNvPr id="121" name="Google Shape;121;p11"/>
          <p:cNvCxnSpPr/>
          <p:nvPr/>
        </p:nvCxnSpPr>
        <p:spPr>
          <a:xfrm>
            <a:off x="10101696" y="5975789"/>
            <a:ext cx="3908869" cy="0"/>
          </a:xfrm>
          <a:prstGeom prst="straightConnector1">
            <a:avLst/>
          </a:prstGeom>
          <a:noFill/>
          <a:ln cap="flat" cmpd="sng" w="38100">
            <a:solidFill>
              <a:srgbClr val="1D4EBB"/>
            </a:solidFill>
            <a:prstDash val="solid"/>
            <a:round/>
            <a:headEnd len="sm" w="sm" type="none"/>
            <a:tailEnd len="sm" w="sm" type="none"/>
          </a:ln>
        </p:spPr>
      </p:cxnSp>
      <p:cxnSp>
        <p:nvCxnSpPr>
          <p:cNvPr id="122" name="Google Shape;122;p11"/>
          <p:cNvCxnSpPr/>
          <p:nvPr/>
        </p:nvCxnSpPr>
        <p:spPr>
          <a:xfrm>
            <a:off x="10101696" y="7569525"/>
            <a:ext cx="3908869" cy="0"/>
          </a:xfrm>
          <a:prstGeom prst="straightConnector1">
            <a:avLst/>
          </a:prstGeom>
          <a:noFill/>
          <a:ln cap="flat" cmpd="sng" w="38100">
            <a:solidFill>
              <a:srgbClr val="1D4EBB"/>
            </a:solidFill>
            <a:prstDash val="solid"/>
            <a:round/>
            <a:headEnd len="sm" w="sm" type="none"/>
            <a:tailEnd len="sm" w="sm" type="none"/>
          </a:ln>
        </p:spPr>
      </p:cxnSp>
      <p:sp>
        <p:nvSpPr>
          <p:cNvPr id="123" name="Google Shape;123;p11"/>
          <p:cNvSpPr txBox="1"/>
          <p:nvPr/>
        </p:nvSpPr>
        <p:spPr>
          <a:xfrm>
            <a:off x="10101696" y="3187040"/>
            <a:ext cx="3909000" cy="8727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None/>
            </a:pPr>
            <a:r>
              <a:rPr b="0" i="0" lang="en-US" sz="2100" u="none" cap="none" strike="noStrike">
                <a:solidFill>
                  <a:srgbClr val="1D4EBB"/>
                </a:solidFill>
                <a:latin typeface="Inter"/>
                <a:ea typeface="Inter"/>
                <a:cs typeface="Inter"/>
                <a:sym typeface="Inter"/>
              </a:rPr>
              <a:t>Write a detailed report on the actual performance in relation to the action item given here.</a:t>
            </a:r>
            <a:endParaRPr/>
          </a:p>
        </p:txBody>
      </p:sp>
      <p:sp>
        <p:nvSpPr>
          <p:cNvPr id="124" name="Google Shape;124;p11"/>
          <p:cNvSpPr txBox="1"/>
          <p:nvPr/>
        </p:nvSpPr>
        <p:spPr>
          <a:xfrm>
            <a:off x="10101696" y="4780776"/>
            <a:ext cx="3909000" cy="8727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None/>
            </a:pPr>
            <a:r>
              <a:rPr b="0" i="0" lang="en-US" sz="2100" u="none" cap="none" strike="noStrike">
                <a:solidFill>
                  <a:srgbClr val="1D4EBB"/>
                </a:solidFill>
                <a:latin typeface="Inter"/>
                <a:ea typeface="Inter"/>
                <a:cs typeface="Inter"/>
                <a:sym typeface="Inter"/>
              </a:rPr>
              <a:t>Write a detailed report on the actual performance in relation to the action item given here.</a:t>
            </a:r>
            <a:endParaRPr/>
          </a:p>
        </p:txBody>
      </p:sp>
      <p:sp>
        <p:nvSpPr>
          <p:cNvPr id="125" name="Google Shape;125;p11"/>
          <p:cNvSpPr txBox="1"/>
          <p:nvPr/>
        </p:nvSpPr>
        <p:spPr>
          <a:xfrm>
            <a:off x="10101696" y="6375839"/>
            <a:ext cx="3909000" cy="8727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None/>
            </a:pPr>
            <a:r>
              <a:rPr b="0" i="0" lang="en-US" sz="2100" u="none" cap="none" strike="noStrike">
                <a:solidFill>
                  <a:srgbClr val="1D4EBB"/>
                </a:solidFill>
                <a:latin typeface="Inter"/>
                <a:ea typeface="Inter"/>
                <a:cs typeface="Inter"/>
                <a:sym typeface="Inter"/>
              </a:rPr>
              <a:t>Write a detailed report on the actual performance in relation to the action item given here.</a:t>
            </a:r>
            <a:endParaRPr/>
          </a:p>
        </p:txBody>
      </p:sp>
      <p:sp>
        <p:nvSpPr>
          <p:cNvPr id="126" name="Google Shape;126;p11"/>
          <p:cNvSpPr txBox="1"/>
          <p:nvPr/>
        </p:nvSpPr>
        <p:spPr>
          <a:xfrm>
            <a:off x="10101696" y="7968247"/>
            <a:ext cx="3909000" cy="8727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None/>
            </a:pPr>
            <a:r>
              <a:rPr b="0" i="0" lang="en-US" sz="2100" u="none" cap="none" strike="noStrike">
                <a:solidFill>
                  <a:srgbClr val="1D4EBB"/>
                </a:solidFill>
                <a:latin typeface="Inter"/>
                <a:ea typeface="Inter"/>
                <a:cs typeface="Inter"/>
                <a:sym typeface="Inter"/>
              </a:rPr>
              <a:t>Write a detailed report on the actual performance in relation to the action item given here.</a:t>
            </a:r>
            <a:endParaRPr/>
          </a:p>
        </p:txBody>
      </p:sp>
      <p:cxnSp>
        <p:nvCxnSpPr>
          <p:cNvPr id="127" name="Google Shape;127;p11"/>
          <p:cNvCxnSpPr/>
          <p:nvPr/>
        </p:nvCxnSpPr>
        <p:spPr>
          <a:xfrm>
            <a:off x="14853166" y="4382053"/>
            <a:ext cx="2114893" cy="0"/>
          </a:xfrm>
          <a:prstGeom prst="straightConnector1">
            <a:avLst/>
          </a:prstGeom>
          <a:noFill/>
          <a:ln cap="flat" cmpd="sng" w="38100">
            <a:solidFill>
              <a:srgbClr val="1D4EBB"/>
            </a:solidFill>
            <a:prstDash val="solid"/>
            <a:round/>
            <a:headEnd len="sm" w="sm" type="none"/>
            <a:tailEnd len="sm" w="sm" type="none"/>
          </a:ln>
        </p:spPr>
      </p:cxnSp>
      <p:cxnSp>
        <p:nvCxnSpPr>
          <p:cNvPr id="128" name="Google Shape;128;p11"/>
          <p:cNvCxnSpPr/>
          <p:nvPr/>
        </p:nvCxnSpPr>
        <p:spPr>
          <a:xfrm>
            <a:off x="14853166" y="5975789"/>
            <a:ext cx="2114893" cy="0"/>
          </a:xfrm>
          <a:prstGeom prst="straightConnector1">
            <a:avLst/>
          </a:prstGeom>
          <a:noFill/>
          <a:ln cap="flat" cmpd="sng" w="38100">
            <a:solidFill>
              <a:srgbClr val="1D4EBB"/>
            </a:solidFill>
            <a:prstDash val="solid"/>
            <a:round/>
            <a:headEnd len="sm" w="sm" type="none"/>
            <a:tailEnd len="sm" w="sm" type="none"/>
          </a:ln>
        </p:spPr>
      </p:cxnSp>
      <p:cxnSp>
        <p:nvCxnSpPr>
          <p:cNvPr id="129" name="Google Shape;129;p11"/>
          <p:cNvCxnSpPr/>
          <p:nvPr/>
        </p:nvCxnSpPr>
        <p:spPr>
          <a:xfrm>
            <a:off x="14853166" y="7569525"/>
            <a:ext cx="2114893" cy="0"/>
          </a:xfrm>
          <a:prstGeom prst="straightConnector1">
            <a:avLst/>
          </a:prstGeom>
          <a:noFill/>
          <a:ln cap="flat" cmpd="sng" w="38100">
            <a:solidFill>
              <a:srgbClr val="1D4EBB"/>
            </a:solidFill>
            <a:prstDash val="solid"/>
            <a:round/>
            <a:headEnd len="sm" w="sm" type="none"/>
            <a:tailEnd len="sm" w="sm" type="none"/>
          </a:ln>
        </p:spPr>
      </p:cxnSp>
      <p:sp>
        <p:nvSpPr>
          <p:cNvPr id="130" name="Google Shape;130;p11"/>
          <p:cNvSpPr txBox="1"/>
          <p:nvPr/>
        </p:nvSpPr>
        <p:spPr>
          <a:xfrm>
            <a:off x="14853166" y="3365634"/>
            <a:ext cx="2114893" cy="496252"/>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3600" u="none" cap="none" strike="noStrike">
                <a:solidFill>
                  <a:srgbClr val="1D4EBB"/>
                </a:solidFill>
                <a:latin typeface="Inter SemiBold"/>
                <a:ea typeface="Inter SemiBold"/>
                <a:cs typeface="Inter SemiBold"/>
                <a:sym typeface="Inter SemiBold"/>
              </a:rPr>
              <a:t>PASSED</a:t>
            </a:r>
            <a:endParaRPr/>
          </a:p>
        </p:txBody>
      </p:sp>
      <p:sp>
        <p:nvSpPr>
          <p:cNvPr id="131" name="Google Shape;131;p11"/>
          <p:cNvSpPr txBox="1"/>
          <p:nvPr/>
        </p:nvSpPr>
        <p:spPr>
          <a:xfrm>
            <a:off x="14853166" y="4959370"/>
            <a:ext cx="2114893" cy="496252"/>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3600" u="none" cap="none" strike="noStrike">
                <a:solidFill>
                  <a:srgbClr val="1D4EBB"/>
                </a:solidFill>
                <a:latin typeface="Inter SemiBold"/>
                <a:ea typeface="Inter SemiBold"/>
                <a:cs typeface="Inter SemiBold"/>
                <a:sym typeface="Inter SemiBold"/>
              </a:rPr>
              <a:t>FAILED</a:t>
            </a:r>
            <a:endParaRPr/>
          </a:p>
        </p:txBody>
      </p:sp>
      <p:sp>
        <p:nvSpPr>
          <p:cNvPr id="132" name="Google Shape;132;p11"/>
          <p:cNvSpPr txBox="1"/>
          <p:nvPr/>
        </p:nvSpPr>
        <p:spPr>
          <a:xfrm>
            <a:off x="14853166" y="6554433"/>
            <a:ext cx="2114893" cy="496252"/>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3600" u="none" cap="none" strike="noStrike">
                <a:solidFill>
                  <a:srgbClr val="1D4EBB"/>
                </a:solidFill>
                <a:latin typeface="Inter SemiBold"/>
                <a:ea typeface="Inter SemiBold"/>
                <a:cs typeface="Inter SemiBold"/>
                <a:sym typeface="Inter SemiBold"/>
              </a:rPr>
              <a:t>PASSED</a:t>
            </a:r>
            <a:endParaRPr/>
          </a:p>
        </p:txBody>
      </p:sp>
      <p:sp>
        <p:nvSpPr>
          <p:cNvPr id="133" name="Google Shape;133;p11"/>
          <p:cNvSpPr txBox="1"/>
          <p:nvPr/>
        </p:nvSpPr>
        <p:spPr>
          <a:xfrm>
            <a:off x="14853166" y="8146841"/>
            <a:ext cx="2114893" cy="496252"/>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3600" u="none" cap="none" strike="noStrike">
                <a:solidFill>
                  <a:srgbClr val="1D4EBB"/>
                </a:solidFill>
                <a:latin typeface="Inter SemiBold"/>
                <a:ea typeface="Inter SemiBold"/>
                <a:cs typeface="Inter SemiBold"/>
                <a:sym typeface="Inter SemiBold"/>
              </a:rPr>
              <a:t>PASSED</a:t>
            </a:r>
            <a:endParaRPr/>
          </a:p>
        </p:txBody>
      </p:sp>
    </p:spTree>
  </p:cSld>
  <p:clrMapOvr>
    <a:masterClrMapping/>
  </p:clrMapOvr>
  <p:transition>
    <p:push/>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D4EBB"/>
        </a:solidFill>
      </p:bgPr>
    </p:bg>
    <p:spTree>
      <p:nvGrpSpPr>
        <p:cNvPr id="137" name="Shape 137"/>
        <p:cNvGrpSpPr/>
        <p:nvPr/>
      </p:nvGrpSpPr>
      <p:grpSpPr>
        <a:xfrm>
          <a:off x="0" y="0"/>
          <a:ext cx="0" cy="0"/>
          <a:chOff x="0" y="0"/>
          <a:chExt cx="0" cy="0"/>
        </a:xfrm>
      </p:grpSpPr>
      <p:sp>
        <p:nvSpPr>
          <p:cNvPr id="138" name="Google Shape;138;p12"/>
          <p:cNvSpPr txBox="1"/>
          <p:nvPr/>
        </p:nvSpPr>
        <p:spPr>
          <a:xfrm>
            <a:off x="1030591" y="1200150"/>
            <a:ext cx="16230600" cy="1477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9600" u="none" cap="none" strike="noStrike">
                <a:solidFill>
                  <a:srgbClr val="C8FD04"/>
                </a:solidFill>
                <a:latin typeface="Inter"/>
                <a:ea typeface="Inter"/>
                <a:cs typeface="Inter"/>
                <a:sym typeface="Inter"/>
              </a:rPr>
              <a:t>NOTABLE ACHIEVEMENTS</a:t>
            </a:r>
            <a:endParaRPr>
              <a:latin typeface="Inter"/>
              <a:ea typeface="Inter"/>
              <a:cs typeface="Inter"/>
              <a:sym typeface="Inter"/>
            </a:endParaRPr>
          </a:p>
        </p:txBody>
      </p:sp>
      <p:graphicFrame>
        <p:nvGraphicFramePr>
          <p:cNvPr id="139" name="Google Shape;139;p12"/>
          <p:cNvGraphicFramePr/>
          <p:nvPr/>
        </p:nvGraphicFramePr>
        <p:xfrm>
          <a:off x="1028700" y="3048281"/>
          <a:ext cx="3000000" cy="3000000"/>
        </p:xfrm>
        <a:graphic>
          <a:graphicData uri="http://schemas.openxmlformats.org/drawingml/2006/table">
            <a:tbl>
              <a:tblPr>
                <a:noFill/>
                <a:tableStyleId>{83E41BFC-D4E3-4611-9C0E-7D043548AAE5}</a:tableStyleId>
              </a:tblPr>
              <a:tblGrid>
                <a:gridCol w="5416550"/>
                <a:gridCol w="5416550"/>
                <a:gridCol w="5416550"/>
              </a:tblGrid>
              <a:tr h="3114525">
                <a:tc>
                  <a:txBody>
                    <a:bodyPr/>
                    <a:lstStyle/>
                    <a:p>
                      <a:pPr indent="0" lvl="0" marL="0" marR="0" rtl="0" algn="ctr">
                        <a:lnSpc>
                          <a:spcPct val="267272"/>
                        </a:lnSpc>
                        <a:spcBef>
                          <a:spcPts val="0"/>
                        </a:spcBef>
                        <a:spcAft>
                          <a:spcPts val="0"/>
                        </a:spcAft>
                        <a:buNone/>
                      </a:pPr>
                      <a:r>
                        <a:t/>
                      </a:r>
                      <a:endParaRPr sz="1100" u="none" cap="none" strike="noStrike"/>
                    </a:p>
                  </a:txBody>
                  <a:tcPr marT="190500" marB="190500" marR="190500" marL="190500" anchor="ctr">
                    <a:lnL cap="flat" cmpd="sng" w="57150">
                      <a:solidFill>
                        <a:srgbClr val="C8FD04"/>
                      </a:solidFill>
                      <a:prstDash val="solid"/>
                      <a:round/>
                      <a:headEnd len="sm" w="sm" type="none"/>
                      <a:tailEnd len="sm" w="sm" type="none"/>
                    </a:lnL>
                    <a:lnR cap="flat" cmpd="sng" w="57150">
                      <a:solidFill>
                        <a:srgbClr val="C8FD04"/>
                      </a:solidFill>
                      <a:prstDash val="solid"/>
                      <a:round/>
                      <a:headEnd len="sm" w="sm" type="none"/>
                      <a:tailEnd len="sm" w="sm" type="none"/>
                    </a:lnR>
                    <a:lnT cap="flat" cmpd="sng" w="57150">
                      <a:solidFill>
                        <a:srgbClr val="C8FD04"/>
                      </a:solidFill>
                      <a:prstDash val="solid"/>
                      <a:round/>
                      <a:headEnd len="sm" w="sm" type="none"/>
                      <a:tailEnd len="sm" w="sm" type="none"/>
                    </a:lnT>
                    <a:lnB cap="flat" cmpd="sng" w="57150">
                      <a:solidFill>
                        <a:srgbClr val="C8FD04"/>
                      </a:solidFill>
                      <a:prstDash val="solid"/>
                      <a:round/>
                      <a:headEnd len="sm" w="sm" type="none"/>
                      <a:tailEnd len="sm" w="sm" type="none"/>
                    </a:lnB>
                  </a:tcPr>
                </a:tc>
                <a:tc>
                  <a:txBody>
                    <a:bodyPr/>
                    <a:lstStyle/>
                    <a:p>
                      <a:pPr indent="0" lvl="0" marL="0" marR="0" rtl="0" algn="ctr">
                        <a:lnSpc>
                          <a:spcPct val="267272"/>
                        </a:lnSpc>
                        <a:spcBef>
                          <a:spcPts val="0"/>
                        </a:spcBef>
                        <a:spcAft>
                          <a:spcPts val="0"/>
                        </a:spcAft>
                        <a:buNone/>
                      </a:pPr>
                      <a:r>
                        <a:t/>
                      </a:r>
                      <a:endParaRPr sz="1100" u="none" cap="none" strike="noStrike"/>
                    </a:p>
                  </a:txBody>
                  <a:tcPr marT="190500" marB="190500" marR="190500" marL="190500" anchor="ctr">
                    <a:lnL cap="flat" cmpd="sng" w="57150">
                      <a:solidFill>
                        <a:srgbClr val="C8FD04"/>
                      </a:solidFill>
                      <a:prstDash val="solid"/>
                      <a:round/>
                      <a:headEnd len="sm" w="sm" type="none"/>
                      <a:tailEnd len="sm" w="sm" type="none"/>
                    </a:lnL>
                    <a:lnR cap="flat" cmpd="sng" w="57150">
                      <a:solidFill>
                        <a:srgbClr val="C8FD04"/>
                      </a:solidFill>
                      <a:prstDash val="solid"/>
                      <a:round/>
                      <a:headEnd len="sm" w="sm" type="none"/>
                      <a:tailEnd len="sm" w="sm" type="none"/>
                    </a:lnR>
                    <a:lnT cap="flat" cmpd="sng" w="57150">
                      <a:solidFill>
                        <a:srgbClr val="C8FD04"/>
                      </a:solidFill>
                      <a:prstDash val="solid"/>
                      <a:round/>
                      <a:headEnd len="sm" w="sm" type="none"/>
                      <a:tailEnd len="sm" w="sm" type="none"/>
                    </a:lnT>
                    <a:lnB cap="flat" cmpd="sng" w="57150">
                      <a:solidFill>
                        <a:srgbClr val="C8FD04"/>
                      </a:solidFill>
                      <a:prstDash val="solid"/>
                      <a:round/>
                      <a:headEnd len="sm" w="sm" type="none"/>
                      <a:tailEnd len="sm" w="sm" type="none"/>
                    </a:lnB>
                  </a:tcPr>
                </a:tc>
                <a:tc>
                  <a:txBody>
                    <a:bodyPr/>
                    <a:lstStyle/>
                    <a:p>
                      <a:pPr indent="0" lvl="0" marL="0" marR="0" rtl="0" algn="ctr">
                        <a:lnSpc>
                          <a:spcPct val="267272"/>
                        </a:lnSpc>
                        <a:spcBef>
                          <a:spcPts val="0"/>
                        </a:spcBef>
                        <a:spcAft>
                          <a:spcPts val="0"/>
                        </a:spcAft>
                        <a:buNone/>
                      </a:pPr>
                      <a:r>
                        <a:t/>
                      </a:r>
                      <a:endParaRPr sz="1100" u="none" cap="none" strike="noStrike"/>
                    </a:p>
                  </a:txBody>
                  <a:tcPr marT="190500" marB="190500" marR="190500" marL="190500" anchor="ctr">
                    <a:lnL cap="flat" cmpd="sng" w="57150">
                      <a:solidFill>
                        <a:srgbClr val="C8FD04"/>
                      </a:solidFill>
                      <a:prstDash val="solid"/>
                      <a:round/>
                      <a:headEnd len="sm" w="sm" type="none"/>
                      <a:tailEnd len="sm" w="sm" type="none"/>
                    </a:lnL>
                    <a:lnR cap="flat" cmpd="sng" w="57150">
                      <a:solidFill>
                        <a:srgbClr val="C8FD04"/>
                      </a:solidFill>
                      <a:prstDash val="solid"/>
                      <a:round/>
                      <a:headEnd len="sm" w="sm" type="none"/>
                      <a:tailEnd len="sm" w="sm" type="none"/>
                    </a:lnR>
                    <a:lnT cap="flat" cmpd="sng" w="57150">
                      <a:solidFill>
                        <a:srgbClr val="C8FD04"/>
                      </a:solidFill>
                      <a:prstDash val="solid"/>
                      <a:round/>
                      <a:headEnd len="sm" w="sm" type="none"/>
                      <a:tailEnd len="sm" w="sm" type="none"/>
                    </a:lnT>
                    <a:lnB cap="flat" cmpd="sng" w="57150">
                      <a:solidFill>
                        <a:srgbClr val="C8FD04"/>
                      </a:solidFill>
                      <a:prstDash val="solid"/>
                      <a:round/>
                      <a:headEnd len="sm" w="sm" type="none"/>
                      <a:tailEnd len="sm" w="sm" type="none"/>
                    </a:lnB>
                  </a:tcPr>
                </a:tc>
              </a:tr>
              <a:tr h="3114525">
                <a:tc>
                  <a:txBody>
                    <a:bodyPr/>
                    <a:lstStyle/>
                    <a:p>
                      <a:pPr indent="0" lvl="0" marL="0" marR="0" rtl="0" algn="ctr">
                        <a:lnSpc>
                          <a:spcPct val="267272"/>
                        </a:lnSpc>
                        <a:spcBef>
                          <a:spcPts val="0"/>
                        </a:spcBef>
                        <a:spcAft>
                          <a:spcPts val="0"/>
                        </a:spcAft>
                        <a:buNone/>
                      </a:pPr>
                      <a:r>
                        <a:t/>
                      </a:r>
                      <a:endParaRPr sz="1100" u="none" cap="none" strike="noStrike"/>
                    </a:p>
                  </a:txBody>
                  <a:tcPr marT="190500" marB="190500" marR="190500" marL="190500" anchor="ctr">
                    <a:lnL cap="flat" cmpd="sng" w="57150">
                      <a:solidFill>
                        <a:srgbClr val="C8FD04"/>
                      </a:solidFill>
                      <a:prstDash val="solid"/>
                      <a:round/>
                      <a:headEnd len="sm" w="sm" type="none"/>
                      <a:tailEnd len="sm" w="sm" type="none"/>
                    </a:lnL>
                    <a:lnR cap="flat" cmpd="sng" w="57150">
                      <a:solidFill>
                        <a:srgbClr val="C8FD04"/>
                      </a:solidFill>
                      <a:prstDash val="solid"/>
                      <a:round/>
                      <a:headEnd len="sm" w="sm" type="none"/>
                      <a:tailEnd len="sm" w="sm" type="none"/>
                    </a:lnR>
                    <a:lnT cap="flat" cmpd="sng" w="57150">
                      <a:solidFill>
                        <a:srgbClr val="C8FD04"/>
                      </a:solidFill>
                      <a:prstDash val="solid"/>
                      <a:round/>
                      <a:headEnd len="sm" w="sm" type="none"/>
                      <a:tailEnd len="sm" w="sm" type="none"/>
                    </a:lnT>
                    <a:lnB cap="flat" cmpd="sng" w="57150">
                      <a:solidFill>
                        <a:srgbClr val="C8FD04"/>
                      </a:solidFill>
                      <a:prstDash val="solid"/>
                      <a:round/>
                      <a:headEnd len="sm" w="sm" type="none"/>
                      <a:tailEnd len="sm" w="sm" type="none"/>
                    </a:lnB>
                  </a:tcPr>
                </a:tc>
                <a:tc>
                  <a:txBody>
                    <a:bodyPr/>
                    <a:lstStyle/>
                    <a:p>
                      <a:pPr indent="0" lvl="0" marL="0" marR="0" rtl="0" algn="ctr">
                        <a:lnSpc>
                          <a:spcPct val="267272"/>
                        </a:lnSpc>
                        <a:spcBef>
                          <a:spcPts val="0"/>
                        </a:spcBef>
                        <a:spcAft>
                          <a:spcPts val="0"/>
                        </a:spcAft>
                        <a:buNone/>
                      </a:pPr>
                      <a:r>
                        <a:t/>
                      </a:r>
                      <a:endParaRPr sz="1100" u="none" cap="none" strike="noStrike"/>
                    </a:p>
                  </a:txBody>
                  <a:tcPr marT="190500" marB="190500" marR="190500" marL="190500" anchor="ctr">
                    <a:lnL cap="flat" cmpd="sng" w="57150">
                      <a:solidFill>
                        <a:srgbClr val="C8FD04"/>
                      </a:solidFill>
                      <a:prstDash val="solid"/>
                      <a:round/>
                      <a:headEnd len="sm" w="sm" type="none"/>
                      <a:tailEnd len="sm" w="sm" type="none"/>
                    </a:lnL>
                    <a:lnR cap="flat" cmpd="sng" w="57150">
                      <a:solidFill>
                        <a:srgbClr val="C8FD04"/>
                      </a:solidFill>
                      <a:prstDash val="solid"/>
                      <a:round/>
                      <a:headEnd len="sm" w="sm" type="none"/>
                      <a:tailEnd len="sm" w="sm" type="none"/>
                    </a:lnR>
                    <a:lnT cap="flat" cmpd="sng" w="57150">
                      <a:solidFill>
                        <a:srgbClr val="C8FD04"/>
                      </a:solidFill>
                      <a:prstDash val="solid"/>
                      <a:round/>
                      <a:headEnd len="sm" w="sm" type="none"/>
                      <a:tailEnd len="sm" w="sm" type="none"/>
                    </a:lnT>
                    <a:lnB cap="flat" cmpd="sng" w="57150">
                      <a:solidFill>
                        <a:srgbClr val="C8FD04"/>
                      </a:solidFill>
                      <a:prstDash val="solid"/>
                      <a:round/>
                      <a:headEnd len="sm" w="sm" type="none"/>
                      <a:tailEnd len="sm" w="sm" type="none"/>
                    </a:lnB>
                  </a:tcPr>
                </a:tc>
                <a:tc>
                  <a:txBody>
                    <a:bodyPr/>
                    <a:lstStyle/>
                    <a:p>
                      <a:pPr indent="0" lvl="0" marL="0" marR="0" rtl="0" algn="ctr">
                        <a:lnSpc>
                          <a:spcPct val="267272"/>
                        </a:lnSpc>
                        <a:spcBef>
                          <a:spcPts val="0"/>
                        </a:spcBef>
                        <a:spcAft>
                          <a:spcPts val="0"/>
                        </a:spcAft>
                        <a:buNone/>
                      </a:pPr>
                      <a:r>
                        <a:t/>
                      </a:r>
                      <a:endParaRPr sz="1100" u="none" cap="none" strike="noStrike"/>
                    </a:p>
                  </a:txBody>
                  <a:tcPr marT="190500" marB="190500" marR="190500" marL="190500" anchor="ctr">
                    <a:lnL cap="flat" cmpd="sng" w="57150">
                      <a:solidFill>
                        <a:srgbClr val="C8FD04"/>
                      </a:solidFill>
                      <a:prstDash val="solid"/>
                      <a:round/>
                      <a:headEnd len="sm" w="sm" type="none"/>
                      <a:tailEnd len="sm" w="sm" type="none"/>
                    </a:lnL>
                    <a:lnR cap="flat" cmpd="sng" w="57150">
                      <a:solidFill>
                        <a:srgbClr val="C8FD04"/>
                      </a:solidFill>
                      <a:prstDash val="solid"/>
                      <a:round/>
                      <a:headEnd len="sm" w="sm" type="none"/>
                      <a:tailEnd len="sm" w="sm" type="none"/>
                    </a:lnR>
                    <a:lnT cap="flat" cmpd="sng" w="57150">
                      <a:solidFill>
                        <a:srgbClr val="C8FD04"/>
                      </a:solidFill>
                      <a:prstDash val="solid"/>
                      <a:round/>
                      <a:headEnd len="sm" w="sm" type="none"/>
                      <a:tailEnd len="sm" w="sm" type="none"/>
                    </a:lnT>
                    <a:lnB cap="flat" cmpd="sng" w="57150">
                      <a:solidFill>
                        <a:srgbClr val="C8FD04"/>
                      </a:solidFill>
                      <a:prstDash val="solid"/>
                      <a:round/>
                      <a:headEnd len="sm" w="sm" type="none"/>
                      <a:tailEnd len="sm" w="sm" type="none"/>
                    </a:lnB>
                  </a:tcPr>
                </a:tc>
              </a:tr>
            </a:tbl>
          </a:graphicData>
        </a:graphic>
      </p:graphicFrame>
      <p:sp>
        <p:nvSpPr>
          <p:cNvPr id="140" name="Google Shape;140;p12"/>
          <p:cNvSpPr txBox="1"/>
          <p:nvPr/>
        </p:nvSpPr>
        <p:spPr>
          <a:xfrm>
            <a:off x="1379293" y="3438855"/>
            <a:ext cx="4764600" cy="1600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10400" u="none" cap="none" strike="noStrike">
                <a:solidFill>
                  <a:srgbClr val="C8FD04"/>
                </a:solidFill>
                <a:latin typeface="Inter SemiBold"/>
                <a:ea typeface="Inter SemiBold"/>
                <a:cs typeface="Inter SemiBold"/>
                <a:sym typeface="Inter SemiBold"/>
              </a:rPr>
              <a:t>$8M</a:t>
            </a:r>
            <a:endParaRPr/>
          </a:p>
        </p:txBody>
      </p:sp>
      <p:grpSp>
        <p:nvGrpSpPr>
          <p:cNvPr id="141" name="Google Shape;141;p12"/>
          <p:cNvGrpSpPr/>
          <p:nvPr/>
        </p:nvGrpSpPr>
        <p:grpSpPr>
          <a:xfrm>
            <a:off x="1379293" y="4918674"/>
            <a:ext cx="4764736" cy="820103"/>
            <a:chOff x="0" y="57150"/>
            <a:chExt cx="6352981" cy="1093470"/>
          </a:xfrm>
        </p:grpSpPr>
        <p:sp>
          <p:nvSpPr>
            <p:cNvPr id="142" name="Google Shape;142;p12"/>
            <p:cNvSpPr txBox="1"/>
            <p:nvPr/>
          </p:nvSpPr>
          <p:spPr>
            <a:xfrm>
              <a:off x="0" y="57150"/>
              <a:ext cx="6352981" cy="67437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3600" u="none" cap="none" strike="noStrike">
                  <a:solidFill>
                    <a:srgbClr val="C8FD04"/>
                  </a:solidFill>
                  <a:latin typeface="Inter"/>
                  <a:ea typeface="Inter"/>
                  <a:cs typeface="Inter"/>
                  <a:sym typeface="Inter"/>
                </a:rPr>
                <a:t>REVENUE</a:t>
              </a:r>
              <a:endParaRPr/>
            </a:p>
          </p:txBody>
        </p:sp>
        <p:sp>
          <p:nvSpPr>
            <p:cNvPr id="143" name="Google Shape;143;p12"/>
            <p:cNvSpPr txBox="1"/>
            <p:nvPr/>
          </p:nvSpPr>
          <p:spPr>
            <a:xfrm>
              <a:off x="0" y="721995"/>
              <a:ext cx="6352981" cy="4286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FFFFFF"/>
                  </a:solidFill>
                  <a:latin typeface="Inter"/>
                  <a:ea typeface="Inter"/>
                  <a:cs typeface="Inter"/>
                  <a:sym typeface="Inter"/>
                </a:rPr>
                <a:t>Elaborate on your topic here. </a:t>
              </a:r>
              <a:endParaRPr/>
            </a:p>
          </p:txBody>
        </p:sp>
      </p:grpSp>
      <p:sp>
        <p:nvSpPr>
          <p:cNvPr id="144" name="Google Shape;144;p12"/>
          <p:cNvSpPr txBox="1"/>
          <p:nvPr/>
        </p:nvSpPr>
        <p:spPr>
          <a:xfrm>
            <a:off x="6763050" y="3438855"/>
            <a:ext cx="4764600" cy="1600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10400" u="none" cap="none" strike="noStrike">
                <a:solidFill>
                  <a:srgbClr val="C8FD04"/>
                </a:solidFill>
                <a:latin typeface="Inter SemiBold"/>
                <a:ea typeface="Inter SemiBold"/>
                <a:cs typeface="Inter SemiBold"/>
                <a:sym typeface="Inter SemiBold"/>
              </a:rPr>
              <a:t>4M</a:t>
            </a:r>
            <a:endParaRPr/>
          </a:p>
        </p:txBody>
      </p:sp>
      <p:grpSp>
        <p:nvGrpSpPr>
          <p:cNvPr id="145" name="Google Shape;145;p12"/>
          <p:cNvGrpSpPr/>
          <p:nvPr/>
        </p:nvGrpSpPr>
        <p:grpSpPr>
          <a:xfrm>
            <a:off x="6763050" y="4916292"/>
            <a:ext cx="4764736" cy="824865"/>
            <a:chOff x="0" y="57150"/>
            <a:chExt cx="6352981" cy="1099820"/>
          </a:xfrm>
        </p:grpSpPr>
        <p:sp>
          <p:nvSpPr>
            <p:cNvPr id="146" name="Google Shape;146;p12"/>
            <p:cNvSpPr txBox="1"/>
            <p:nvPr/>
          </p:nvSpPr>
          <p:spPr>
            <a:xfrm>
              <a:off x="0" y="57150"/>
              <a:ext cx="6352981" cy="6807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3600" u="none" cap="none" strike="noStrike">
                  <a:solidFill>
                    <a:srgbClr val="C8FD04"/>
                  </a:solidFill>
                  <a:latin typeface="Inter SemiBold"/>
                  <a:ea typeface="Inter SemiBold"/>
                  <a:cs typeface="Inter SemiBold"/>
                  <a:sym typeface="Inter SemiBold"/>
                </a:rPr>
                <a:t>SALES</a:t>
              </a:r>
              <a:endParaRPr/>
            </a:p>
          </p:txBody>
        </p:sp>
        <p:sp>
          <p:nvSpPr>
            <p:cNvPr id="147" name="Google Shape;147;p12"/>
            <p:cNvSpPr txBox="1"/>
            <p:nvPr/>
          </p:nvSpPr>
          <p:spPr>
            <a:xfrm>
              <a:off x="0" y="728345"/>
              <a:ext cx="6352981" cy="4286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FFFFFF"/>
                  </a:solidFill>
                  <a:latin typeface="Inter"/>
                  <a:ea typeface="Inter"/>
                  <a:cs typeface="Inter"/>
                  <a:sym typeface="Inter"/>
                </a:rPr>
                <a:t>Elaborate on your topic here. </a:t>
              </a:r>
              <a:endParaRPr/>
            </a:p>
          </p:txBody>
        </p:sp>
      </p:grpSp>
      <p:sp>
        <p:nvSpPr>
          <p:cNvPr id="148" name="Google Shape;148;p12"/>
          <p:cNvSpPr txBox="1"/>
          <p:nvPr/>
        </p:nvSpPr>
        <p:spPr>
          <a:xfrm>
            <a:off x="12146911" y="3438855"/>
            <a:ext cx="4787700" cy="1600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10400" u="none" cap="none" strike="noStrike">
                <a:solidFill>
                  <a:srgbClr val="C8FD04"/>
                </a:solidFill>
                <a:latin typeface="Inter SemiBold"/>
                <a:ea typeface="Inter SemiBold"/>
                <a:cs typeface="Inter SemiBold"/>
                <a:sym typeface="Inter SemiBold"/>
              </a:rPr>
              <a:t>64.5%</a:t>
            </a:r>
            <a:endParaRPr/>
          </a:p>
        </p:txBody>
      </p:sp>
      <p:grpSp>
        <p:nvGrpSpPr>
          <p:cNvPr id="149" name="Google Shape;149;p12"/>
          <p:cNvGrpSpPr/>
          <p:nvPr/>
        </p:nvGrpSpPr>
        <p:grpSpPr>
          <a:xfrm>
            <a:off x="12146911" y="4918674"/>
            <a:ext cx="4787774" cy="820103"/>
            <a:chOff x="0" y="57150"/>
            <a:chExt cx="6383699" cy="1093470"/>
          </a:xfrm>
        </p:grpSpPr>
        <p:sp>
          <p:nvSpPr>
            <p:cNvPr id="150" name="Google Shape;150;p12"/>
            <p:cNvSpPr txBox="1"/>
            <p:nvPr/>
          </p:nvSpPr>
          <p:spPr>
            <a:xfrm>
              <a:off x="0" y="57150"/>
              <a:ext cx="6383699" cy="67437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3600" u="none" cap="none" strike="noStrike">
                  <a:solidFill>
                    <a:srgbClr val="C8FD04"/>
                  </a:solidFill>
                  <a:latin typeface="Inter"/>
                  <a:ea typeface="Inter"/>
                  <a:cs typeface="Inter"/>
                  <a:sym typeface="Inter"/>
                </a:rPr>
                <a:t>MARKET SHARE</a:t>
              </a:r>
              <a:endParaRPr/>
            </a:p>
          </p:txBody>
        </p:sp>
        <p:sp>
          <p:nvSpPr>
            <p:cNvPr id="151" name="Google Shape;151;p12"/>
            <p:cNvSpPr txBox="1"/>
            <p:nvPr/>
          </p:nvSpPr>
          <p:spPr>
            <a:xfrm>
              <a:off x="0" y="721995"/>
              <a:ext cx="6383699" cy="4286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FFFFFF"/>
                  </a:solidFill>
                  <a:latin typeface="Inter"/>
                  <a:ea typeface="Inter"/>
                  <a:cs typeface="Inter"/>
                  <a:sym typeface="Inter"/>
                </a:rPr>
                <a:t>Elaborate on your topic here. </a:t>
              </a:r>
              <a:endParaRPr/>
            </a:p>
          </p:txBody>
        </p:sp>
      </p:grpSp>
      <p:sp>
        <p:nvSpPr>
          <p:cNvPr id="152" name="Google Shape;152;p12"/>
          <p:cNvSpPr txBox="1"/>
          <p:nvPr/>
        </p:nvSpPr>
        <p:spPr>
          <a:xfrm>
            <a:off x="1379293" y="6566230"/>
            <a:ext cx="4764600" cy="1600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10400" u="none" cap="none" strike="noStrike">
                <a:solidFill>
                  <a:srgbClr val="C8FD04"/>
                </a:solidFill>
                <a:latin typeface="Inter SemiBold"/>
                <a:ea typeface="Inter SemiBold"/>
                <a:cs typeface="Inter SemiBold"/>
                <a:sym typeface="Inter SemiBold"/>
              </a:rPr>
              <a:t>$2M</a:t>
            </a:r>
            <a:endParaRPr/>
          </a:p>
        </p:txBody>
      </p:sp>
      <p:grpSp>
        <p:nvGrpSpPr>
          <p:cNvPr id="153" name="Google Shape;153;p12"/>
          <p:cNvGrpSpPr/>
          <p:nvPr/>
        </p:nvGrpSpPr>
        <p:grpSpPr>
          <a:xfrm>
            <a:off x="1379293" y="8046050"/>
            <a:ext cx="4764736" cy="820102"/>
            <a:chOff x="0" y="57150"/>
            <a:chExt cx="6352981" cy="1093470"/>
          </a:xfrm>
        </p:grpSpPr>
        <p:sp>
          <p:nvSpPr>
            <p:cNvPr id="154" name="Google Shape;154;p12"/>
            <p:cNvSpPr txBox="1"/>
            <p:nvPr/>
          </p:nvSpPr>
          <p:spPr>
            <a:xfrm>
              <a:off x="0" y="57150"/>
              <a:ext cx="6352981" cy="67437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3600" u="none" cap="none" strike="noStrike">
                  <a:solidFill>
                    <a:srgbClr val="C8FD04"/>
                  </a:solidFill>
                  <a:latin typeface="Inter"/>
                  <a:ea typeface="Inter"/>
                  <a:cs typeface="Inter"/>
                  <a:sym typeface="Inter"/>
                </a:rPr>
                <a:t>PROFIT</a:t>
              </a:r>
              <a:endParaRPr/>
            </a:p>
          </p:txBody>
        </p:sp>
        <p:sp>
          <p:nvSpPr>
            <p:cNvPr id="155" name="Google Shape;155;p12"/>
            <p:cNvSpPr txBox="1"/>
            <p:nvPr/>
          </p:nvSpPr>
          <p:spPr>
            <a:xfrm>
              <a:off x="0" y="721995"/>
              <a:ext cx="6352981" cy="4286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FFFFFF"/>
                  </a:solidFill>
                  <a:latin typeface="Inter"/>
                  <a:ea typeface="Inter"/>
                  <a:cs typeface="Inter"/>
                  <a:sym typeface="Inter"/>
                </a:rPr>
                <a:t>Elaborate on your topic here. </a:t>
              </a:r>
              <a:endParaRPr/>
            </a:p>
          </p:txBody>
        </p:sp>
      </p:grpSp>
      <p:sp>
        <p:nvSpPr>
          <p:cNvPr id="156" name="Google Shape;156;p12"/>
          <p:cNvSpPr txBox="1"/>
          <p:nvPr/>
        </p:nvSpPr>
        <p:spPr>
          <a:xfrm>
            <a:off x="6763050" y="6566230"/>
            <a:ext cx="4762800" cy="1600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10400" u="none" cap="none" strike="noStrike">
                <a:solidFill>
                  <a:srgbClr val="C8FD04"/>
                </a:solidFill>
                <a:latin typeface="Inter SemiBold"/>
                <a:ea typeface="Inter SemiBold"/>
                <a:cs typeface="Inter SemiBold"/>
                <a:sym typeface="Inter SemiBold"/>
              </a:rPr>
              <a:t>+32%</a:t>
            </a:r>
            <a:endParaRPr/>
          </a:p>
        </p:txBody>
      </p:sp>
      <p:grpSp>
        <p:nvGrpSpPr>
          <p:cNvPr id="157" name="Google Shape;157;p12"/>
          <p:cNvGrpSpPr/>
          <p:nvPr/>
        </p:nvGrpSpPr>
        <p:grpSpPr>
          <a:xfrm>
            <a:off x="6763050" y="8043668"/>
            <a:ext cx="4762845" cy="824865"/>
            <a:chOff x="0" y="57150"/>
            <a:chExt cx="6350461" cy="1099820"/>
          </a:xfrm>
        </p:grpSpPr>
        <p:sp>
          <p:nvSpPr>
            <p:cNvPr id="158" name="Google Shape;158;p12"/>
            <p:cNvSpPr txBox="1"/>
            <p:nvPr/>
          </p:nvSpPr>
          <p:spPr>
            <a:xfrm>
              <a:off x="0" y="57150"/>
              <a:ext cx="6350461" cy="6807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3600" u="none" cap="none" strike="noStrike">
                  <a:solidFill>
                    <a:srgbClr val="C8FD04"/>
                  </a:solidFill>
                  <a:latin typeface="Inter SemiBold"/>
                  <a:ea typeface="Inter SemiBold"/>
                  <a:cs typeface="Inter SemiBold"/>
                  <a:sym typeface="Inter SemiBold"/>
                </a:rPr>
                <a:t>STOCKS</a:t>
              </a:r>
              <a:endParaRPr/>
            </a:p>
          </p:txBody>
        </p:sp>
        <p:sp>
          <p:nvSpPr>
            <p:cNvPr id="159" name="Google Shape;159;p12"/>
            <p:cNvSpPr txBox="1"/>
            <p:nvPr/>
          </p:nvSpPr>
          <p:spPr>
            <a:xfrm>
              <a:off x="0" y="728345"/>
              <a:ext cx="6350461" cy="4286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FFFFFF"/>
                  </a:solidFill>
                  <a:latin typeface="Inter"/>
                  <a:ea typeface="Inter"/>
                  <a:cs typeface="Inter"/>
                  <a:sym typeface="Inter"/>
                </a:rPr>
                <a:t>Elaborate on your topic here. </a:t>
              </a:r>
              <a:endParaRPr/>
            </a:p>
          </p:txBody>
        </p:sp>
      </p:grpSp>
      <p:sp>
        <p:nvSpPr>
          <p:cNvPr id="160" name="Google Shape;160;p12"/>
          <p:cNvSpPr txBox="1"/>
          <p:nvPr/>
        </p:nvSpPr>
        <p:spPr>
          <a:xfrm>
            <a:off x="12146911" y="6566230"/>
            <a:ext cx="4785900" cy="1600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10400" u="none" cap="none" strike="noStrike">
                <a:solidFill>
                  <a:srgbClr val="C8FD04"/>
                </a:solidFill>
                <a:latin typeface="Inter SemiBold"/>
                <a:ea typeface="Inter SemiBold"/>
                <a:cs typeface="Inter SemiBold"/>
                <a:sym typeface="Inter SemiBold"/>
              </a:rPr>
              <a:t>+899</a:t>
            </a:r>
            <a:endParaRPr/>
          </a:p>
        </p:txBody>
      </p:sp>
      <p:grpSp>
        <p:nvGrpSpPr>
          <p:cNvPr id="161" name="Google Shape;161;p12"/>
          <p:cNvGrpSpPr/>
          <p:nvPr/>
        </p:nvGrpSpPr>
        <p:grpSpPr>
          <a:xfrm>
            <a:off x="12146911" y="8046050"/>
            <a:ext cx="4785884" cy="820102"/>
            <a:chOff x="0" y="57150"/>
            <a:chExt cx="6381178" cy="1093470"/>
          </a:xfrm>
        </p:grpSpPr>
        <p:sp>
          <p:nvSpPr>
            <p:cNvPr id="162" name="Google Shape;162;p12"/>
            <p:cNvSpPr txBox="1"/>
            <p:nvPr/>
          </p:nvSpPr>
          <p:spPr>
            <a:xfrm>
              <a:off x="0" y="57150"/>
              <a:ext cx="6381178" cy="67437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3600" u="none" cap="none" strike="noStrike">
                  <a:solidFill>
                    <a:srgbClr val="C8FD04"/>
                  </a:solidFill>
                  <a:latin typeface="Inter"/>
                  <a:ea typeface="Inter"/>
                  <a:cs typeface="Inter"/>
                  <a:sym typeface="Inter"/>
                </a:rPr>
                <a:t>WORKFORCE</a:t>
              </a:r>
              <a:endParaRPr/>
            </a:p>
          </p:txBody>
        </p:sp>
        <p:sp>
          <p:nvSpPr>
            <p:cNvPr id="163" name="Google Shape;163;p12"/>
            <p:cNvSpPr txBox="1"/>
            <p:nvPr/>
          </p:nvSpPr>
          <p:spPr>
            <a:xfrm>
              <a:off x="0" y="721995"/>
              <a:ext cx="6381178" cy="4286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FFFFFF"/>
                  </a:solidFill>
                  <a:latin typeface="Inter"/>
                  <a:ea typeface="Inter"/>
                  <a:cs typeface="Inter"/>
                  <a:sym typeface="Inter"/>
                </a:rPr>
                <a:t>Elaborate on your topic here. </a:t>
              </a:r>
              <a:endParaRPr/>
            </a:p>
          </p:txBody>
        </p:sp>
      </p:grpSp>
    </p:spTree>
  </p:cSld>
  <p:clrMapOvr>
    <a:masterClrMapping/>
  </p:clrMapOvr>
  <p:transition>
    <p:push/>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8FD04"/>
        </a:solidFill>
      </p:bgPr>
    </p:bg>
    <p:spTree>
      <p:nvGrpSpPr>
        <p:cNvPr id="167" name="Shape 167"/>
        <p:cNvGrpSpPr/>
        <p:nvPr/>
      </p:nvGrpSpPr>
      <p:grpSpPr>
        <a:xfrm>
          <a:off x="0" y="0"/>
          <a:ext cx="0" cy="0"/>
          <a:chOff x="0" y="0"/>
          <a:chExt cx="0" cy="0"/>
        </a:xfrm>
      </p:grpSpPr>
      <p:sp>
        <p:nvSpPr>
          <p:cNvPr id="168" name="Google Shape;168;p13"/>
          <p:cNvSpPr txBox="1"/>
          <p:nvPr/>
        </p:nvSpPr>
        <p:spPr>
          <a:xfrm>
            <a:off x="1028700" y="3350895"/>
            <a:ext cx="14493000" cy="35463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0" lang="en-US" sz="14400" u="none" cap="none" strike="noStrike">
                <a:solidFill>
                  <a:srgbClr val="1D4EBB"/>
                </a:solidFill>
                <a:latin typeface="Inter"/>
                <a:ea typeface="Inter"/>
                <a:cs typeface="Inter"/>
                <a:sym typeface="Inter"/>
              </a:rPr>
              <a:t>STRATEGIC PERFORMANCE</a:t>
            </a:r>
            <a:endParaRPr>
              <a:latin typeface="Inter"/>
              <a:ea typeface="Inter"/>
              <a:cs typeface="Inter"/>
              <a:sym typeface="Inter"/>
            </a:endParaRPr>
          </a:p>
        </p:txBody>
      </p:sp>
      <p:cxnSp>
        <p:nvCxnSpPr>
          <p:cNvPr id="169" name="Google Shape;169;p13"/>
          <p:cNvCxnSpPr/>
          <p:nvPr/>
        </p:nvCxnSpPr>
        <p:spPr>
          <a:xfrm>
            <a:off x="0" y="7155180"/>
            <a:ext cx="15521605" cy="0"/>
          </a:xfrm>
          <a:prstGeom prst="straightConnector1">
            <a:avLst/>
          </a:prstGeom>
          <a:noFill/>
          <a:ln cap="flat" cmpd="sng" w="76200">
            <a:solidFill>
              <a:srgbClr val="1D4EBB"/>
            </a:solidFill>
            <a:prstDash val="solid"/>
            <a:round/>
            <a:headEnd len="sm" w="sm" type="none"/>
            <a:tailEnd len="sm" w="sm" type="none"/>
          </a:ln>
        </p:spPr>
      </p:cxnSp>
    </p:spTree>
  </p:cSld>
  <p:clrMapOvr>
    <a:masterClrMapping/>
  </p:clrMapOvr>
  <p:transition>
    <p:push/>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D4EBB"/>
        </a:solidFill>
      </p:bgPr>
    </p:bg>
    <p:spTree>
      <p:nvGrpSpPr>
        <p:cNvPr id="173" name="Shape 173"/>
        <p:cNvGrpSpPr/>
        <p:nvPr/>
      </p:nvGrpSpPr>
      <p:grpSpPr>
        <a:xfrm>
          <a:off x="0" y="0"/>
          <a:ext cx="0" cy="0"/>
          <a:chOff x="0" y="0"/>
          <a:chExt cx="0" cy="0"/>
        </a:xfrm>
      </p:grpSpPr>
      <p:pic>
        <p:nvPicPr>
          <p:cNvPr id="174" name="Google Shape;174;p14"/>
          <p:cNvPicPr preferRelativeResize="0"/>
          <p:nvPr/>
        </p:nvPicPr>
        <p:blipFill rotWithShape="1">
          <a:blip r:embed="rId3">
            <a:alphaModFix/>
          </a:blip>
          <a:srcRect b="0" l="0" r="0" t="0"/>
          <a:stretch/>
        </p:blipFill>
        <p:spPr>
          <a:xfrm>
            <a:off x="9738842" y="6454881"/>
            <a:ext cx="3058276" cy="3058276"/>
          </a:xfrm>
          <a:prstGeom prst="rect">
            <a:avLst/>
          </a:prstGeom>
          <a:noFill/>
          <a:ln>
            <a:noFill/>
          </a:ln>
        </p:spPr>
      </p:pic>
      <p:pic>
        <p:nvPicPr>
          <p:cNvPr id="175" name="Google Shape;175;p14"/>
          <p:cNvPicPr preferRelativeResize="0"/>
          <p:nvPr/>
        </p:nvPicPr>
        <p:blipFill>
          <a:blip r:embed="rId4">
            <a:alphaModFix/>
          </a:blip>
          <a:stretch>
            <a:fillRect/>
          </a:stretch>
        </p:blipFill>
        <p:spPr>
          <a:xfrm>
            <a:off x="889225" y="2012122"/>
            <a:ext cx="1769000" cy="1857450"/>
          </a:xfrm>
          <a:prstGeom prst="rect">
            <a:avLst/>
          </a:prstGeom>
          <a:noFill/>
          <a:ln>
            <a:noFill/>
          </a:ln>
        </p:spPr>
      </p:pic>
      <p:pic>
        <p:nvPicPr>
          <p:cNvPr id="176" name="Google Shape;176;p14"/>
          <p:cNvPicPr preferRelativeResize="0"/>
          <p:nvPr/>
        </p:nvPicPr>
        <p:blipFill rotWithShape="1">
          <a:blip r:embed="rId5">
            <a:alphaModFix/>
          </a:blip>
          <a:srcRect b="0" l="0" r="0" t="0"/>
          <a:stretch/>
        </p:blipFill>
        <p:spPr>
          <a:xfrm>
            <a:off x="9738842" y="3614362"/>
            <a:ext cx="3058276" cy="3058276"/>
          </a:xfrm>
          <a:prstGeom prst="rect">
            <a:avLst/>
          </a:prstGeom>
          <a:noFill/>
          <a:ln>
            <a:noFill/>
          </a:ln>
        </p:spPr>
      </p:pic>
      <p:pic>
        <p:nvPicPr>
          <p:cNvPr id="177" name="Google Shape;177;p14"/>
          <p:cNvPicPr preferRelativeResize="0"/>
          <p:nvPr/>
        </p:nvPicPr>
        <p:blipFill rotWithShape="1">
          <a:blip r:embed="rId6">
            <a:alphaModFix/>
          </a:blip>
          <a:srcRect b="0" l="0" r="0" t="0"/>
          <a:stretch/>
        </p:blipFill>
        <p:spPr>
          <a:xfrm>
            <a:off x="9738842" y="773844"/>
            <a:ext cx="3058276" cy="3058276"/>
          </a:xfrm>
          <a:prstGeom prst="rect">
            <a:avLst/>
          </a:prstGeom>
          <a:noFill/>
          <a:ln>
            <a:noFill/>
          </a:ln>
        </p:spPr>
      </p:pic>
      <p:sp>
        <p:nvSpPr>
          <p:cNvPr id="178" name="Google Shape;178;p14"/>
          <p:cNvSpPr txBox="1"/>
          <p:nvPr/>
        </p:nvSpPr>
        <p:spPr>
          <a:xfrm>
            <a:off x="1028700" y="3973830"/>
            <a:ext cx="8512500" cy="23643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0" lang="en-US" sz="9600" u="none" cap="none" strike="noStrike">
                <a:solidFill>
                  <a:srgbClr val="C8FD04"/>
                </a:solidFill>
                <a:latin typeface="Inter"/>
                <a:ea typeface="Inter"/>
                <a:cs typeface="Inter"/>
                <a:sym typeface="Inter"/>
              </a:rPr>
              <a:t>STATISTICAL ANALYSIS</a:t>
            </a:r>
            <a:endParaRPr>
              <a:latin typeface="Inter"/>
              <a:ea typeface="Inter"/>
              <a:cs typeface="Inter"/>
              <a:sym typeface="Inter"/>
            </a:endParaRPr>
          </a:p>
        </p:txBody>
      </p:sp>
      <p:grpSp>
        <p:nvGrpSpPr>
          <p:cNvPr id="179" name="Google Shape;179;p14"/>
          <p:cNvGrpSpPr/>
          <p:nvPr/>
        </p:nvGrpSpPr>
        <p:grpSpPr>
          <a:xfrm>
            <a:off x="12994610" y="1914362"/>
            <a:ext cx="4264690" cy="820102"/>
            <a:chOff x="0" y="57150"/>
            <a:chExt cx="5686253" cy="1093470"/>
          </a:xfrm>
        </p:grpSpPr>
        <p:sp>
          <p:nvSpPr>
            <p:cNvPr id="180" name="Google Shape;180;p14"/>
            <p:cNvSpPr txBox="1"/>
            <p:nvPr/>
          </p:nvSpPr>
          <p:spPr>
            <a:xfrm>
              <a:off x="0" y="57150"/>
              <a:ext cx="5686253" cy="67437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3600" u="none" cap="none" strike="noStrike">
                  <a:solidFill>
                    <a:srgbClr val="C8FD04"/>
                  </a:solidFill>
                  <a:latin typeface="Inter"/>
                  <a:ea typeface="Inter"/>
                  <a:cs typeface="Inter"/>
                  <a:sym typeface="Inter"/>
                </a:rPr>
                <a:t>MARKET SHARE</a:t>
              </a:r>
              <a:endParaRPr/>
            </a:p>
          </p:txBody>
        </p:sp>
        <p:sp>
          <p:nvSpPr>
            <p:cNvPr id="181" name="Google Shape;181;p14"/>
            <p:cNvSpPr txBox="1"/>
            <p:nvPr/>
          </p:nvSpPr>
          <p:spPr>
            <a:xfrm>
              <a:off x="0" y="721995"/>
              <a:ext cx="5686253" cy="4286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FFFFFF"/>
                  </a:solidFill>
                  <a:latin typeface="Inter"/>
                  <a:ea typeface="Inter"/>
                  <a:cs typeface="Inter"/>
                  <a:sym typeface="Inter"/>
                </a:rPr>
                <a:t>Elaborate on your topic here. </a:t>
              </a:r>
              <a:endParaRPr/>
            </a:p>
          </p:txBody>
        </p:sp>
      </p:grpSp>
      <p:grpSp>
        <p:nvGrpSpPr>
          <p:cNvPr id="182" name="Google Shape;182;p14"/>
          <p:cNvGrpSpPr/>
          <p:nvPr/>
        </p:nvGrpSpPr>
        <p:grpSpPr>
          <a:xfrm>
            <a:off x="12994610" y="4752498"/>
            <a:ext cx="4264690" cy="824865"/>
            <a:chOff x="0" y="57150"/>
            <a:chExt cx="5686253" cy="1099820"/>
          </a:xfrm>
        </p:grpSpPr>
        <p:sp>
          <p:nvSpPr>
            <p:cNvPr id="183" name="Google Shape;183;p14"/>
            <p:cNvSpPr txBox="1"/>
            <p:nvPr/>
          </p:nvSpPr>
          <p:spPr>
            <a:xfrm>
              <a:off x="0" y="57150"/>
              <a:ext cx="5686253" cy="68072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3600" u="none" cap="none" strike="noStrike">
                  <a:solidFill>
                    <a:srgbClr val="C8FD04"/>
                  </a:solidFill>
                  <a:latin typeface="Inter SemiBold"/>
                  <a:ea typeface="Inter SemiBold"/>
                  <a:cs typeface="Inter SemiBold"/>
                  <a:sym typeface="Inter SemiBold"/>
                </a:rPr>
                <a:t>STOCK INCREASE</a:t>
              </a:r>
              <a:endParaRPr/>
            </a:p>
          </p:txBody>
        </p:sp>
        <p:sp>
          <p:nvSpPr>
            <p:cNvPr id="184" name="Google Shape;184;p14"/>
            <p:cNvSpPr txBox="1"/>
            <p:nvPr/>
          </p:nvSpPr>
          <p:spPr>
            <a:xfrm>
              <a:off x="0" y="728345"/>
              <a:ext cx="5686253" cy="4286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FFFFFF"/>
                  </a:solidFill>
                  <a:latin typeface="Inter"/>
                  <a:ea typeface="Inter"/>
                  <a:cs typeface="Inter"/>
                  <a:sym typeface="Inter"/>
                </a:rPr>
                <a:t>Elaborate on your topic here. </a:t>
              </a:r>
              <a:endParaRPr/>
            </a:p>
          </p:txBody>
        </p:sp>
      </p:grpSp>
      <p:grpSp>
        <p:nvGrpSpPr>
          <p:cNvPr id="185" name="Google Shape;185;p14"/>
          <p:cNvGrpSpPr/>
          <p:nvPr/>
        </p:nvGrpSpPr>
        <p:grpSpPr>
          <a:xfrm>
            <a:off x="12994610" y="7595399"/>
            <a:ext cx="4264690" cy="820102"/>
            <a:chOff x="0" y="57150"/>
            <a:chExt cx="5686253" cy="1093470"/>
          </a:xfrm>
        </p:grpSpPr>
        <p:sp>
          <p:nvSpPr>
            <p:cNvPr id="186" name="Google Shape;186;p14"/>
            <p:cNvSpPr txBox="1"/>
            <p:nvPr/>
          </p:nvSpPr>
          <p:spPr>
            <a:xfrm>
              <a:off x="0" y="57150"/>
              <a:ext cx="5686253" cy="67437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3600" u="none" cap="none" strike="noStrike">
                  <a:solidFill>
                    <a:srgbClr val="C8FD04"/>
                  </a:solidFill>
                  <a:latin typeface="Inter"/>
                  <a:ea typeface="Inter"/>
                  <a:cs typeface="Inter"/>
                  <a:sym typeface="Inter"/>
                </a:rPr>
                <a:t>SALES</a:t>
              </a:r>
              <a:endParaRPr/>
            </a:p>
          </p:txBody>
        </p:sp>
        <p:sp>
          <p:nvSpPr>
            <p:cNvPr id="187" name="Google Shape;187;p14"/>
            <p:cNvSpPr txBox="1"/>
            <p:nvPr/>
          </p:nvSpPr>
          <p:spPr>
            <a:xfrm>
              <a:off x="0" y="721995"/>
              <a:ext cx="5686253" cy="428625"/>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2100" u="none" cap="none" strike="noStrike">
                  <a:solidFill>
                    <a:srgbClr val="FFFFFF"/>
                  </a:solidFill>
                  <a:latin typeface="Inter"/>
                  <a:ea typeface="Inter"/>
                  <a:cs typeface="Inter"/>
                  <a:sym typeface="Inter"/>
                </a:rPr>
                <a:t>Elaborate on your topic here. </a:t>
              </a:r>
              <a:endParaRPr/>
            </a:p>
          </p:txBody>
        </p:sp>
      </p:grpSp>
    </p:spTree>
  </p:cSld>
  <p:clrMapOvr>
    <a:masterClrMapping/>
  </p:clrMapOvr>
  <p:transition>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D4EBB"/>
        </a:solidFill>
      </p:bgPr>
    </p:bg>
    <p:spTree>
      <p:nvGrpSpPr>
        <p:cNvPr id="191" name="Shape 191"/>
        <p:cNvGrpSpPr/>
        <p:nvPr/>
      </p:nvGrpSpPr>
      <p:grpSpPr>
        <a:xfrm>
          <a:off x="0" y="0"/>
          <a:ext cx="0" cy="0"/>
          <a:chOff x="0" y="0"/>
          <a:chExt cx="0" cy="0"/>
        </a:xfrm>
      </p:grpSpPr>
      <p:sp>
        <p:nvSpPr>
          <p:cNvPr id="192" name="Google Shape;192;p15"/>
          <p:cNvSpPr txBox="1"/>
          <p:nvPr/>
        </p:nvSpPr>
        <p:spPr>
          <a:xfrm>
            <a:off x="1028700" y="1200150"/>
            <a:ext cx="16230600" cy="1182000"/>
          </a:xfrm>
          <a:prstGeom prst="rect">
            <a:avLst/>
          </a:prstGeom>
          <a:noFill/>
          <a:ln>
            <a:noFill/>
          </a:ln>
        </p:spPr>
        <p:txBody>
          <a:bodyPr anchorCtr="0" anchor="t" bIns="0" lIns="0" spcFirstLastPara="1" rIns="0" wrap="square" tIns="0">
            <a:spAutoFit/>
          </a:bodyPr>
          <a:lstStyle/>
          <a:p>
            <a:pPr indent="0" lvl="0" marL="0" marR="0" rtl="0" algn="l">
              <a:lnSpc>
                <a:spcPct val="80000"/>
              </a:lnSpc>
              <a:spcBef>
                <a:spcPts val="0"/>
              </a:spcBef>
              <a:spcAft>
                <a:spcPts val="0"/>
              </a:spcAft>
              <a:buNone/>
            </a:pPr>
            <a:r>
              <a:rPr b="1" i="0" lang="en-US" sz="9600" u="none" cap="none" strike="noStrike">
                <a:solidFill>
                  <a:srgbClr val="C8FD04"/>
                </a:solidFill>
                <a:latin typeface="Inter"/>
                <a:ea typeface="Inter"/>
                <a:cs typeface="Inter"/>
                <a:sym typeface="Inter"/>
              </a:rPr>
              <a:t>STATISTICAL ANALYSIS</a:t>
            </a:r>
            <a:endParaRPr>
              <a:latin typeface="Inter"/>
              <a:ea typeface="Inter"/>
              <a:cs typeface="Inter"/>
              <a:sym typeface="Inter"/>
            </a:endParaRPr>
          </a:p>
        </p:txBody>
      </p:sp>
      <p:sp>
        <p:nvSpPr>
          <p:cNvPr id="193" name="Google Shape;193;p15"/>
          <p:cNvSpPr txBox="1"/>
          <p:nvPr/>
        </p:nvSpPr>
        <p:spPr>
          <a:xfrm>
            <a:off x="1028700" y="2482215"/>
            <a:ext cx="16230600" cy="1293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US" sz="2100" u="none" cap="none" strike="noStrike">
                <a:solidFill>
                  <a:srgbClr val="FFFFFF"/>
                </a:solidFill>
                <a:latin typeface="Inter"/>
                <a:ea typeface="Inter"/>
                <a:cs typeface="Inter"/>
                <a:sym typeface="Inter"/>
              </a:rPr>
              <a:t>Presentations are communication tools that can be used as demonstrations, lectures, speeches, reports, and more. It is mostly presented before an audience. It serves a variety of purposes, making presentations powerful tools for convincing and teaching.Lorem ipsum dolor sit amet, consectetur adipiscing elit, sed do eiusmod tempor incididunt ut labore et dolore magna aliqua. Ut enim ad minim veniam, quis nostrud exercitation ullamco laboris nisi ut aliquip ex ea commodo consequat. </a:t>
            </a:r>
            <a:endParaRPr/>
          </a:p>
        </p:txBody>
      </p:sp>
      <p:pic>
        <p:nvPicPr>
          <p:cNvPr id="194" name="Google Shape;194;p15"/>
          <p:cNvPicPr preferRelativeResize="0"/>
          <p:nvPr/>
        </p:nvPicPr>
        <p:blipFill rotWithShape="1">
          <a:blip r:embed="rId3">
            <a:alphaModFix/>
          </a:blip>
          <a:srcRect b="0" l="0" r="0" t="0"/>
          <a:stretch/>
        </p:blipFill>
        <p:spPr>
          <a:xfrm>
            <a:off x="-594360" y="2907519"/>
            <a:ext cx="19476720" cy="7973841"/>
          </a:xfrm>
          <a:prstGeom prst="rect">
            <a:avLst/>
          </a:prstGeom>
          <a:noFill/>
          <a:ln>
            <a:noFill/>
          </a:ln>
        </p:spPr>
      </p:pic>
    </p:spTree>
  </p:cSld>
  <p:clrMapOvr>
    <a:masterClrMapping/>
  </p:clrMapOvr>
  <p:transition>
    <p:push/>
  </p:transition>
</p:sld>
</file>

<file path=ppt/theme/theme1.xml><?xml version="1.0" encoding="utf-8"?>
<a:theme xmlns:a="http://schemas.openxmlformats.org/drawingml/2006/main" xmlns:r="http://schemas.openxmlformats.org/officeDocument/2006/relationships" name="Bold Textured Geometric Employee Review ">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